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0" r:id="rId3"/>
    <p:sldMasterId id="2147483656" r:id="rId4"/>
    <p:sldMasterId id="2147483652" r:id="rId5"/>
    <p:sldMasterId id="2147483653" r:id="rId6"/>
    <p:sldMasterId id="2147483654" r:id="rId7"/>
    <p:sldMasterId id="2147483655" r:id="rId8"/>
    <p:sldMasterId id="2147483759" r:id="rId9"/>
    <p:sldMasterId id="2147483773" r:id="rId10"/>
    <p:sldMasterId id="2147483786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350" r:id="rId13"/>
    <p:sldId id="354" r:id="rId14"/>
    <p:sldId id="348" r:id="rId15"/>
    <p:sldId id="349" r:id="rId16"/>
    <p:sldId id="355" r:id="rId17"/>
    <p:sldId id="356" r:id="rId18"/>
    <p:sldId id="353" r:id="rId19"/>
    <p:sldId id="261" r:id="rId20"/>
    <p:sldId id="263" r:id="rId21"/>
    <p:sldId id="351" r:id="rId22"/>
    <p:sldId id="360" r:id="rId23"/>
    <p:sldId id="361" r:id="rId24"/>
    <p:sldId id="362" r:id="rId25"/>
    <p:sldId id="363" r:id="rId26"/>
    <p:sldId id="364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89"/>
    <a:srgbClr val="EA0F6B"/>
    <a:srgbClr val="68217A"/>
    <a:srgbClr val="84868A"/>
    <a:srgbClr val="939905"/>
    <a:srgbClr val="0093D3"/>
    <a:srgbClr val="FF0066"/>
    <a:srgbClr val="0093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1FD74-F12C-4109-AE60-B229F8E258DC}" type="datetimeFigureOut">
              <a:rPr lang="es-ES" smtClean="0"/>
              <a:pPr/>
              <a:t>29/11/2011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CECBF-0050-4E87-AC18-643F3FD4B6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B56A29-E708-43CB-A6E8-A7ED7D80AB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0161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56A29-E708-43CB-A6E8-A7ED7D80ABDB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56A29-E708-43CB-A6E8-A7ED7D80ABD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56A29-E708-43CB-A6E8-A7ED7D80ABD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8720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672409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0FD1-3A71-49B4-B2FB-1380E92C937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1300" y="476250"/>
            <a:ext cx="2095500" cy="5976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3213" y="476250"/>
            <a:ext cx="6135687" cy="5976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039F-18A9-473A-982A-AEAECBCE80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555750"/>
            <a:ext cx="4038600" cy="48974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55750"/>
            <a:ext cx="4038600" cy="48974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32AA-7193-4FCF-807A-F70C409A91B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13" y="476250"/>
            <a:ext cx="8229600" cy="4238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555750"/>
            <a:ext cx="8229600" cy="4897438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7C34-7031-41F2-B6C7-600AE6EFF0E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4" name="Picture 96" descr="83-001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570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65" name="Freeform 97"/>
          <p:cNvSpPr>
            <a:spLocks/>
          </p:cNvSpPr>
          <p:nvPr/>
        </p:nvSpPr>
        <p:spPr bwMode="auto">
          <a:xfrm>
            <a:off x="6567499" y="0"/>
            <a:ext cx="2576501" cy="6858000"/>
          </a:xfrm>
          <a:custGeom>
            <a:avLst/>
            <a:gdLst/>
            <a:ahLst/>
            <a:cxnLst>
              <a:cxn ang="0">
                <a:pos x="386" y="0"/>
              </a:cxn>
              <a:cxn ang="0">
                <a:pos x="1003" y="0"/>
              </a:cxn>
              <a:cxn ang="0">
                <a:pos x="1620" y="0"/>
              </a:cxn>
              <a:cxn ang="0">
                <a:pos x="2237" y="0"/>
              </a:cxn>
              <a:cxn ang="0">
                <a:pos x="2856" y="0"/>
              </a:cxn>
              <a:cxn ang="0">
                <a:pos x="2856" y="896"/>
              </a:cxn>
              <a:cxn ang="0">
                <a:pos x="2856" y="1791"/>
              </a:cxn>
              <a:cxn ang="0">
                <a:pos x="2856" y="2687"/>
              </a:cxn>
              <a:cxn ang="0">
                <a:pos x="2856" y="3582"/>
              </a:cxn>
              <a:cxn ang="0">
                <a:pos x="2856" y="4478"/>
              </a:cxn>
              <a:cxn ang="0">
                <a:pos x="2856" y="5373"/>
              </a:cxn>
              <a:cxn ang="0">
                <a:pos x="2856" y="6269"/>
              </a:cxn>
              <a:cxn ang="0">
                <a:pos x="2856" y="7166"/>
              </a:cxn>
              <a:cxn ang="0">
                <a:pos x="2142" y="7166"/>
              </a:cxn>
              <a:cxn ang="0">
                <a:pos x="1428" y="7166"/>
              </a:cxn>
              <a:cxn ang="0">
                <a:pos x="714" y="7166"/>
              </a:cxn>
              <a:cxn ang="0">
                <a:pos x="0" y="7166"/>
              </a:cxn>
              <a:cxn ang="0">
                <a:pos x="26" y="6966"/>
              </a:cxn>
              <a:cxn ang="0">
                <a:pos x="50" y="6766"/>
              </a:cxn>
              <a:cxn ang="0">
                <a:pos x="73" y="6565"/>
              </a:cxn>
              <a:cxn ang="0">
                <a:pos x="95" y="6365"/>
              </a:cxn>
              <a:cxn ang="0">
                <a:pos x="118" y="6164"/>
              </a:cxn>
              <a:cxn ang="0">
                <a:pos x="138" y="5963"/>
              </a:cxn>
              <a:cxn ang="0">
                <a:pos x="157" y="5762"/>
              </a:cxn>
              <a:cxn ang="0">
                <a:pos x="177" y="5560"/>
              </a:cxn>
              <a:cxn ang="0">
                <a:pos x="195" y="5358"/>
              </a:cxn>
              <a:cxn ang="0">
                <a:pos x="212" y="5155"/>
              </a:cxn>
              <a:cxn ang="0">
                <a:pos x="228" y="4954"/>
              </a:cxn>
              <a:cxn ang="0">
                <a:pos x="244" y="4750"/>
              </a:cxn>
              <a:cxn ang="0">
                <a:pos x="259" y="4549"/>
              </a:cxn>
              <a:cxn ang="0">
                <a:pos x="272" y="4346"/>
              </a:cxn>
              <a:cxn ang="0">
                <a:pos x="286" y="4142"/>
              </a:cxn>
              <a:cxn ang="0">
                <a:pos x="298" y="3939"/>
              </a:cxn>
              <a:cxn ang="0">
                <a:pos x="310" y="3735"/>
              </a:cxn>
              <a:cxn ang="0">
                <a:pos x="321" y="3531"/>
              </a:cxn>
              <a:cxn ang="0">
                <a:pos x="330" y="3327"/>
              </a:cxn>
              <a:cxn ang="0">
                <a:pos x="339" y="3122"/>
              </a:cxn>
              <a:cxn ang="0">
                <a:pos x="348" y="2919"/>
              </a:cxn>
              <a:cxn ang="0">
                <a:pos x="355" y="2714"/>
              </a:cxn>
              <a:cxn ang="0">
                <a:pos x="362" y="2508"/>
              </a:cxn>
              <a:cxn ang="0">
                <a:pos x="368" y="2303"/>
              </a:cxn>
              <a:cxn ang="0">
                <a:pos x="374" y="2099"/>
              </a:cxn>
              <a:cxn ang="0">
                <a:pos x="378" y="1892"/>
              </a:cxn>
              <a:cxn ang="0">
                <a:pos x="381" y="1686"/>
              </a:cxn>
              <a:cxn ang="0">
                <a:pos x="384" y="1481"/>
              </a:cxn>
              <a:cxn ang="0">
                <a:pos x="387" y="1275"/>
              </a:cxn>
              <a:cxn ang="0">
                <a:pos x="389" y="1069"/>
              </a:cxn>
              <a:cxn ang="0">
                <a:pos x="390" y="861"/>
              </a:cxn>
              <a:cxn ang="0">
                <a:pos x="390" y="655"/>
              </a:cxn>
              <a:cxn ang="0">
                <a:pos x="389" y="327"/>
              </a:cxn>
              <a:cxn ang="0">
                <a:pos x="386" y="0"/>
              </a:cxn>
            </a:cxnLst>
            <a:rect l="0" t="0" r="r" b="b"/>
            <a:pathLst>
              <a:path w="2856" h="7166">
                <a:moveTo>
                  <a:pt x="386" y="0"/>
                </a:moveTo>
                <a:lnTo>
                  <a:pt x="1003" y="0"/>
                </a:lnTo>
                <a:lnTo>
                  <a:pt x="1620" y="0"/>
                </a:lnTo>
                <a:lnTo>
                  <a:pt x="2237" y="0"/>
                </a:lnTo>
                <a:lnTo>
                  <a:pt x="2856" y="0"/>
                </a:lnTo>
                <a:lnTo>
                  <a:pt x="2856" y="896"/>
                </a:lnTo>
                <a:lnTo>
                  <a:pt x="2856" y="1791"/>
                </a:lnTo>
                <a:lnTo>
                  <a:pt x="2856" y="2687"/>
                </a:lnTo>
                <a:lnTo>
                  <a:pt x="2856" y="3582"/>
                </a:lnTo>
                <a:lnTo>
                  <a:pt x="2856" y="4478"/>
                </a:lnTo>
                <a:lnTo>
                  <a:pt x="2856" y="5373"/>
                </a:lnTo>
                <a:lnTo>
                  <a:pt x="2856" y="6269"/>
                </a:lnTo>
                <a:lnTo>
                  <a:pt x="2856" y="7166"/>
                </a:lnTo>
                <a:lnTo>
                  <a:pt x="2142" y="7166"/>
                </a:lnTo>
                <a:lnTo>
                  <a:pt x="1428" y="7166"/>
                </a:lnTo>
                <a:lnTo>
                  <a:pt x="714" y="7166"/>
                </a:lnTo>
                <a:lnTo>
                  <a:pt x="0" y="7166"/>
                </a:lnTo>
                <a:lnTo>
                  <a:pt x="26" y="6966"/>
                </a:lnTo>
                <a:lnTo>
                  <a:pt x="50" y="6766"/>
                </a:lnTo>
                <a:lnTo>
                  <a:pt x="73" y="6565"/>
                </a:lnTo>
                <a:lnTo>
                  <a:pt x="95" y="6365"/>
                </a:lnTo>
                <a:lnTo>
                  <a:pt x="118" y="6164"/>
                </a:lnTo>
                <a:lnTo>
                  <a:pt x="138" y="5963"/>
                </a:lnTo>
                <a:lnTo>
                  <a:pt x="157" y="5762"/>
                </a:lnTo>
                <a:lnTo>
                  <a:pt x="177" y="5560"/>
                </a:lnTo>
                <a:lnTo>
                  <a:pt x="195" y="5358"/>
                </a:lnTo>
                <a:lnTo>
                  <a:pt x="212" y="5155"/>
                </a:lnTo>
                <a:lnTo>
                  <a:pt x="228" y="4954"/>
                </a:lnTo>
                <a:lnTo>
                  <a:pt x="244" y="4750"/>
                </a:lnTo>
                <a:lnTo>
                  <a:pt x="259" y="4549"/>
                </a:lnTo>
                <a:lnTo>
                  <a:pt x="272" y="4346"/>
                </a:lnTo>
                <a:lnTo>
                  <a:pt x="286" y="4142"/>
                </a:lnTo>
                <a:lnTo>
                  <a:pt x="298" y="3939"/>
                </a:lnTo>
                <a:lnTo>
                  <a:pt x="310" y="3735"/>
                </a:lnTo>
                <a:lnTo>
                  <a:pt x="321" y="3531"/>
                </a:lnTo>
                <a:lnTo>
                  <a:pt x="330" y="3327"/>
                </a:lnTo>
                <a:lnTo>
                  <a:pt x="339" y="3122"/>
                </a:lnTo>
                <a:lnTo>
                  <a:pt x="348" y="2919"/>
                </a:lnTo>
                <a:lnTo>
                  <a:pt x="355" y="2714"/>
                </a:lnTo>
                <a:lnTo>
                  <a:pt x="362" y="2508"/>
                </a:lnTo>
                <a:lnTo>
                  <a:pt x="368" y="2303"/>
                </a:lnTo>
                <a:lnTo>
                  <a:pt x="374" y="2099"/>
                </a:lnTo>
                <a:lnTo>
                  <a:pt x="378" y="1892"/>
                </a:lnTo>
                <a:lnTo>
                  <a:pt x="381" y="1686"/>
                </a:lnTo>
                <a:lnTo>
                  <a:pt x="384" y="1481"/>
                </a:lnTo>
                <a:lnTo>
                  <a:pt x="387" y="1275"/>
                </a:lnTo>
                <a:lnTo>
                  <a:pt x="389" y="1069"/>
                </a:lnTo>
                <a:lnTo>
                  <a:pt x="390" y="861"/>
                </a:lnTo>
                <a:lnTo>
                  <a:pt x="390" y="655"/>
                </a:lnTo>
                <a:lnTo>
                  <a:pt x="389" y="327"/>
                </a:lnTo>
                <a:lnTo>
                  <a:pt x="38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pic>
        <p:nvPicPr>
          <p:cNvPr id="7258" name="Picture 90" descr="o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931" y="0"/>
            <a:ext cx="2049798" cy="6858000"/>
          </a:xfrm>
          <a:prstGeom prst="rect">
            <a:avLst/>
          </a:prstGeom>
          <a:noFill/>
        </p:spPr>
      </p:pic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7251670" y="5815550"/>
            <a:ext cx="1554318" cy="562980"/>
            <a:chOff x="5500" y="4151"/>
            <a:chExt cx="1043" cy="356"/>
          </a:xfrm>
        </p:grpSpPr>
        <p:sp>
          <p:nvSpPr>
            <p:cNvPr id="7243" name="Freeform 75"/>
            <p:cNvSpPr>
              <a:spLocks/>
            </p:cNvSpPr>
            <p:nvPr userDrawn="1"/>
          </p:nvSpPr>
          <p:spPr bwMode="auto">
            <a:xfrm>
              <a:off x="5948" y="4151"/>
              <a:ext cx="595" cy="356"/>
            </a:xfrm>
            <a:custGeom>
              <a:avLst/>
              <a:gdLst/>
              <a:ahLst/>
              <a:cxnLst>
                <a:cxn ang="0">
                  <a:pos x="1298" y="794"/>
                </a:cxn>
                <a:cxn ang="0">
                  <a:pos x="1300" y="792"/>
                </a:cxn>
                <a:cxn ang="0">
                  <a:pos x="1404" y="654"/>
                </a:cxn>
                <a:cxn ang="0">
                  <a:pos x="1432" y="630"/>
                </a:cxn>
                <a:cxn ang="0">
                  <a:pos x="1474" y="618"/>
                </a:cxn>
                <a:cxn ang="0">
                  <a:pos x="1520" y="636"/>
                </a:cxn>
                <a:cxn ang="0">
                  <a:pos x="1584" y="684"/>
                </a:cxn>
                <a:cxn ang="0">
                  <a:pos x="1646" y="718"/>
                </a:cxn>
                <a:cxn ang="0">
                  <a:pos x="1686" y="726"/>
                </a:cxn>
                <a:cxn ang="0">
                  <a:pos x="1784" y="728"/>
                </a:cxn>
                <a:cxn ang="0">
                  <a:pos x="1754" y="812"/>
                </a:cxn>
                <a:cxn ang="0">
                  <a:pos x="1648" y="806"/>
                </a:cxn>
                <a:cxn ang="0">
                  <a:pos x="1604" y="794"/>
                </a:cxn>
                <a:cxn ang="0">
                  <a:pos x="1548" y="764"/>
                </a:cxn>
                <a:cxn ang="0">
                  <a:pos x="1496" y="730"/>
                </a:cxn>
                <a:cxn ang="0">
                  <a:pos x="1468" y="718"/>
                </a:cxn>
                <a:cxn ang="0">
                  <a:pos x="1450" y="724"/>
                </a:cxn>
                <a:cxn ang="0">
                  <a:pos x="1428" y="752"/>
                </a:cxn>
                <a:cxn ang="0">
                  <a:pos x="1342" y="878"/>
                </a:cxn>
                <a:cxn ang="0">
                  <a:pos x="1300" y="916"/>
                </a:cxn>
                <a:cxn ang="0">
                  <a:pos x="1270" y="920"/>
                </a:cxn>
                <a:cxn ang="0">
                  <a:pos x="1250" y="910"/>
                </a:cxn>
                <a:cxn ang="0">
                  <a:pos x="1232" y="884"/>
                </a:cxn>
                <a:cxn ang="0">
                  <a:pos x="1226" y="842"/>
                </a:cxn>
                <a:cxn ang="0">
                  <a:pos x="1208" y="538"/>
                </a:cxn>
                <a:cxn ang="0">
                  <a:pos x="1200" y="226"/>
                </a:cxn>
                <a:cxn ang="0">
                  <a:pos x="1196" y="224"/>
                </a:cxn>
                <a:cxn ang="0">
                  <a:pos x="1104" y="612"/>
                </a:cxn>
                <a:cxn ang="0">
                  <a:pos x="998" y="1052"/>
                </a:cxn>
                <a:cxn ang="0">
                  <a:pos x="986" y="1080"/>
                </a:cxn>
                <a:cxn ang="0">
                  <a:pos x="964" y="1114"/>
                </a:cxn>
                <a:cxn ang="0">
                  <a:pos x="938" y="1130"/>
                </a:cxn>
                <a:cxn ang="0">
                  <a:pos x="914" y="1132"/>
                </a:cxn>
                <a:cxn ang="0">
                  <a:pos x="892" y="1114"/>
                </a:cxn>
                <a:cxn ang="0">
                  <a:pos x="880" y="1092"/>
                </a:cxn>
                <a:cxn ang="0">
                  <a:pos x="842" y="966"/>
                </a:cxn>
                <a:cxn ang="0">
                  <a:pos x="816" y="850"/>
                </a:cxn>
                <a:cxn ang="0">
                  <a:pos x="802" y="832"/>
                </a:cxn>
                <a:cxn ang="0">
                  <a:pos x="762" y="852"/>
                </a:cxn>
                <a:cxn ang="0">
                  <a:pos x="712" y="884"/>
                </a:cxn>
                <a:cxn ang="0">
                  <a:pos x="652" y="912"/>
                </a:cxn>
                <a:cxn ang="0">
                  <a:pos x="606" y="918"/>
                </a:cxn>
                <a:cxn ang="0">
                  <a:pos x="16" y="830"/>
                </a:cxn>
                <a:cxn ang="0">
                  <a:pos x="604" y="828"/>
                </a:cxn>
                <a:cxn ang="0">
                  <a:pos x="664" y="810"/>
                </a:cxn>
                <a:cxn ang="0">
                  <a:pos x="716" y="772"/>
                </a:cxn>
                <a:cxn ang="0">
                  <a:pos x="746" y="746"/>
                </a:cxn>
                <a:cxn ang="0">
                  <a:pos x="794" y="726"/>
                </a:cxn>
                <a:cxn ang="0">
                  <a:pos x="840" y="730"/>
                </a:cxn>
                <a:cxn ang="0">
                  <a:pos x="868" y="756"/>
                </a:cxn>
                <a:cxn ang="0">
                  <a:pos x="896" y="824"/>
                </a:cxn>
                <a:cxn ang="0">
                  <a:pos x="932" y="994"/>
                </a:cxn>
                <a:cxn ang="0">
                  <a:pos x="936" y="994"/>
                </a:cxn>
                <a:cxn ang="0">
                  <a:pos x="984" y="770"/>
                </a:cxn>
                <a:cxn ang="0">
                  <a:pos x="1142" y="110"/>
                </a:cxn>
                <a:cxn ang="0">
                  <a:pos x="1158" y="62"/>
                </a:cxn>
                <a:cxn ang="0">
                  <a:pos x="1186" y="16"/>
                </a:cxn>
                <a:cxn ang="0">
                  <a:pos x="1218" y="0"/>
                </a:cxn>
                <a:cxn ang="0">
                  <a:pos x="1246" y="12"/>
                </a:cxn>
                <a:cxn ang="0">
                  <a:pos x="1266" y="56"/>
                </a:cxn>
                <a:cxn ang="0">
                  <a:pos x="1272" y="102"/>
                </a:cxn>
                <a:cxn ang="0">
                  <a:pos x="1296" y="790"/>
                </a:cxn>
              </a:cxnLst>
              <a:rect l="0" t="0" r="r" b="b"/>
              <a:pathLst>
                <a:path w="1784" h="1132">
                  <a:moveTo>
                    <a:pt x="1296" y="790"/>
                  </a:moveTo>
                  <a:lnTo>
                    <a:pt x="1296" y="790"/>
                  </a:lnTo>
                  <a:lnTo>
                    <a:pt x="1298" y="794"/>
                  </a:lnTo>
                  <a:lnTo>
                    <a:pt x="1298" y="794"/>
                  </a:lnTo>
                  <a:lnTo>
                    <a:pt x="1300" y="792"/>
                  </a:lnTo>
                  <a:lnTo>
                    <a:pt x="1300" y="792"/>
                  </a:lnTo>
                  <a:lnTo>
                    <a:pt x="1346" y="728"/>
                  </a:lnTo>
                  <a:lnTo>
                    <a:pt x="1376" y="686"/>
                  </a:lnTo>
                  <a:lnTo>
                    <a:pt x="1404" y="654"/>
                  </a:lnTo>
                  <a:lnTo>
                    <a:pt x="1404" y="654"/>
                  </a:lnTo>
                  <a:lnTo>
                    <a:pt x="1418" y="640"/>
                  </a:lnTo>
                  <a:lnTo>
                    <a:pt x="1432" y="630"/>
                  </a:lnTo>
                  <a:lnTo>
                    <a:pt x="1446" y="622"/>
                  </a:lnTo>
                  <a:lnTo>
                    <a:pt x="1460" y="618"/>
                  </a:lnTo>
                  <a:lnTo>
                    <a:pt x="1474" y="618"/>
                  </a:lnTo>
                  <a:lnTo>
                    <a:pt x="1488" y="620"/>
                  </a:lnTo>
                  <a:lnTo>
                    <a:pt x="1504" y="626"/>
                  </a:lnTo>
                  <a:lnTo>
                    <a:pt x="1520" y="636"/>
                  </a:lnTo>
                  <a:lnTo>
                    <a:pt x="1520" y="636"/>
                  </a:lnTo>
                  <a:lnTo>
                    <a:pt x="1554" y="660"/>
                  </a:lnTo>
                  <a:lnTo>
                    <a:pt x="1584" y="684"/>
                  </a:lnTo>
                  <a:lnTo>
                    <a:pt x="1614" y="704"/>
                  </a:lnTo>
                  <a:lnTo>
                    <a:pt x="1630" y="712"/>
                  </a:lnTo>
                  <a:lnTo>
                    <a:pt x="1646" y="718"/>
                  </a:lnTo>
                  <a:lnTo>
                    <a:pt x="1646" y="718"/>
                  </a:lnTo>
                  <a:lnTo>
                    <a:pt x="1664" y="722"/>
                  </a:lnTo>
                  <a:lnTo>
                    <a:pt x="1686" y="726"/>
                  </a:lnTo>
                  <a:lnTo>
                    <a:pt x="1732" y="728"/>
                  </a:lnTo>
                  <a:lnTo>
                    <a:pt x="1768" y="728"/>
                  </a:lnTo>
                  <a:lnTo>
                    <a:pt x="1784" y="728"/>
                  </a:lnTo>
                  <a:lnTo>
                    <a:pt x="1768" y="810"/>
                  </a:lnTo>
                  <a:lnTo>
                    <a:pt x="1768" y="810"/>
                  </a:lnTo>
                  <a:lnTo>
                    <a:pt x="1754" y="812"/>
                  </a:lnTo>
                  <a:lnTo>
                    <a:pt x="1718" y="812"/>
                  </a:lnTo>
                  <a:lnTo>
                    <a:pt x="1672" y="810"/>
                  </a:lnTo>
                  <a:lnTo>
                    <a:pt x="1648" y="806"/>
                  </a:lnTo>
                  <a:lnTo>
                    <a:pt x="1626" y="802"/>
                  </a:lnTo>
                  <a:lnTo>
                    <a:pt x="1626" y="802"/>
                  </a:lnTo>
                  <a:lnTo>
                    <a:pt x="1604" y="794"/>
                  </a:lnTo>
                  <a:lnTo>
                    <a:pt x="1584" y="786"/>
                  </a:lnTo>
                  <a:lnTo>
                    <a:pt x="1566" y="776"/>
                  </a:lnTo>
                  <a:lnTo>
                    <a:pt x="1548" y="764"/>
                  </a:lnTo>
                  <a:lnTo>
                    <a:pt x="1518" y="744"/>
                  </a:lnTo>
                  <a:lnTo>
                    <a:pt x="1496" y="730"/>
                  </a:lnTo>
                  <a:lnTo>
                    <a:pt x="1496" y="730"/>
                  </a:lnTo>
                  <a:lnTo>
                    <a:pt x="1482" y="720"/>
                  </a:lnTo>
                  <a:lnTo>
                    <a:pt x="1474" y="718"/>
                  </a:lnTo>
                  <a:lnTo>
                    <a:pt x="1468" y="718"/>
                  </a:lnTo>
                  <a:lnTo>
                    <a:pt x="1462" y="718"/>
                  </a:lnTo>
                  <a:lnTo>
                    <a:pt x="1456" y="720"/>
                  </a:lnTo>
                  <a:lnTo>
                    <a:pt x="1450" y="724"/>
                  </a:lnTo>
                  <a:lnTo>
                    <a:pt x="1446" y="728"/>
                  </a:lnTo>
                  <a:lnTo>
                    <a:pt x="1446" y="728"/>
                  </a:lnTo>
                  <a:lnTo>
                    <a:pt x="1428" y="752"/>
                  </a:lnTo>
                  <a:lnTo>
                    <a:pt x="1400" y="792"/>
                  </a:lnTo>
                  <a:lnTo>
                    <a:pt x="1342" y="878"/>
                  </a:lnTo>
                  <a:lnTo>
                    <a:pt x="1342" y="878"/>
                  </a:lnTo>
                  <a:lnTo>
                    <a:pt x="1330" y="894"/>
                  </a:lnTo>
                  <a:lnTo>
                    <a:pt x="1316" y="906"/>
                  </a:lnTo>
                  <a:lnTo>
                    <a:pt x="1300" y="916"/>
                  </a:lnTo>
                  <a:lnTo>
                    <a:pt x="1286" y="920"/>
                  </a:lnTo>
                  <a:lnTo>
                    <a:pt x="1278" y="922"/>
                  </a:lnTo>
                  <a:lnTo>
                    <a:pt x="1270" y="920"/>
                  </a:lnTo>
                  <a:lnTo>
                    <a:pt x="1264" y="918"/>
                  </a:lnTo>
                  <a:lnTo>
                    <a:pt x="1256" y="916"/>
                  </a:lnTo>
                  <a:lnTo>
                    <a:pt x="1250" y="910"/>
                  </a:lnTo>
                  <a:lnTo>
                    <a:pt x="1244" y="904"/>
                  </a:lnTo>
                  <a:lnTo>
                    <a:pt x="1238" y="896"/>
                  </a:lnTo>
                  <a:lnTo>
                    <a:pt x="1232" y="884"/>
                  </a:lnTo>
                  <a:lnTo>
                    <a:pt x="1232" y="884"/>
                  </a:lnTo>
                  <a:lnTo>
                    <a:pt x="1228" y="868"/>
                  </a:lnTo>
                  <a:lnTo>
                    <a:pt x="1226" y="842"/>
                  </a:lnTo>
                  <a:lnTo>
                    <a:pt x="1218" y="760"/>
                  </a:lnTo>
                  <a:lnTo>
                    <a:pt x="1214" y="654"/>
                  </a:lnTo>
                  <a:lnTo>
                    <a:pt x="1208" y="538"/>
                  </a:lnTo>
                  <a:lnTo>
                    <a:pt x="1202" y="324"/>
                  </a:lnTo>
                  <a:lnTo>
                    <a:pt x="1200" y="226"/>
                  </a:lnTo>
                  <a:lnTo>
                    <a:pt x="1200" y="226"/>
                  </a:lnTo>
                  <a:lnTo>
                    <a:pt x="1200" y="224"/>
                  </a:lnTo>
                  <a:lnTo>
                    <a:pt x="1198" y="222"/>
                  </a:lnTo>
                  <a:lnTo>
                    <a:pt x="1196" y="224"/>
                  </a:lnTo>
                  <a:lnTo>
                    <a:pt x="1196" y="226"/>
                  </a:lnTo>
                  <a:lnTo>
                    <a:pt x="1196" y="226"/>
                  </a:lnTo>
                  <a:lnTo>
                    <a:pt x="1104" y="612"/>
                  </a:lnTo>
                  <a:lnTo>
                    <a:pt x="1038" y="890"/>
                  </a:lnTo>
                  <a:lnTo>
                    <a:pt x="1012" y="994"/>
                  </a:lnTo>
                  <a:lnTo>
                    <a:pt x="998" y="1052"/>
                  </a:lnTo>
                  <a:lnTo>
                    <a:pt x="998" y="1052"/>
                  </a:lnTo>
                  <a:lnTo>
                    <a:pt x="992" y="1066"/>
                  </a:lnTo>
                  <a:lnTo>
                    <a:pt x="986" y="1080"/>
                  </a:lnTo>
                  <a:lnTo>
                    <a:pt x="978" y="1094"/>
                  </a:lnTo>
                  <a:lnTo>
                    <a:pt x="972" y="1104"/>
                  </a:lnTo>
                  <a:lnTo>
                    <a:pt x="964" y="1114"/>
                  </a:lnTo>
                  <a:lnTo>
                    <a:pt x="956" y="1120"/>
                  </a:lnTo>
                  <a:lnTo>
                    <a:pt x="948" y="1126"/>
                  </a:lnTo>
                  <a:lnTo>
                    <a:pt x="938" y="1130"/>
                  </a:lnTo>
                  <a:lnTo>
                    <a:pt x="930" y="1132"/>
                  </a:lnTo>
                  <a:lnTo>
                    <a:pt x="922" y="1132"/>
                  </a:lnTo>
                  <a:lnTo>
                    <a:pt x="914" y="1132"/>
                  </a:lnTo>
                  <a:lnTo>
                    <a:pt x="906" y="1128"/>
                  </a:lnTo>
                  <a:lnTo>
                    <a:pt x="898" y="1122"/>
                  </a:lnTo>
                  <a:lnTo>
                    <a:pt x="892" y="1114"/>
                  </a:lnTo>
                  <a:lnTo>
                    <a:pt x="886" y="1104"/>
                  </a:lnTo>
                  <a:lnTo>
                    <a:pt x="880" y="1092"/>
                  </a:lnTo>
                  <a:lnTo>
                    <a:pt x="880" y="1092"/>
                  </a:lnTo>
                  <a:lnTo>
                    <a:pt x="870" y="1062"/>
                  </a:lnTo>
                  <a:lnTo>
                    <a:pt x="860" y="1032"/>
                  </a:lnTo>
                  <a:lnTo>
                    <a:pt x="842" y="966"/>
                  </a:lnTo>
                  <a:lnTo>
                    <a:pt x="820" y="864"/>
                  </a:lnTo>
                  <a:lnTo>
                    <a:pt x="820" y="864"/>
                  </a:lnTo>
                  <a:lnTo>
                    <a:pt x="816" y="850"/>
                  </a:lnTo>
                  <a:lnTo>
                    <a:pt x="812" y="842"/>
                  </a:lnTo>
                  <a:lnTo>
                    <a:pt x="808" y="836"/>
                  </a:lnTo>
                  <a:lnTo>
                    <a:pt x="802" y="832"/>
                  </a:lnTo>
                  <a:lnTo>
                    <a:pt x="794" y="834"/>
                  </a:lnTo>
                  <a:lnTo>
                    <a:pt x="786" y="836"/>
                  </a:lnTo>
                  <a:lnTo>
                    <a:pt x="762" y="852"/>
                  </a:lnTo>
                  <a:lnTo>
                    <a:pt x="762" y="852"/>
                  </a:lnTo>
                  <a:lnTo>
                    <a:pt x="730" y="874"/>
                  </a:lnTo>
                  <a:lnTo>
                    <a:pt x="712" y="884"/>
                  </a:lnTo>
                  <a:lnTo>
                    <a:pt x="694" y="894"/>
                  </a:lnTo>
                  <a:lnTo>
                    <a:pt x="674" y="904"/>
                  </a:lnTo>
                  <a:lnTo>
                    <a:pt x="652" y="912"/>
                  </a:lnTo>
                  <a:lnTo>
                    <a:pt x="630" y="916"/>
                  </a:lnTo>
                  <a:lnTo>
                    <a:pt x="606" y="918"/>
                  </a:lnTo>
                  <a:lnTo>
                    <a:pt x="606" y="918"/>
                  </a:lnTo>
                  <a:lnTo>
                    <a:pt x="0" y="918"/>
                  </a:lnTo>
                  <a:lnTo>
                    <a:pt x="16" y="830"/>
                  </a:lnTo>
                  <a:lnTo>
                    <a:pt x="16" y="830"/>
                  </a:lnTo>
                  <a:lnTo>
                    <a:pt x="590" y="830"/>
                  </a:lnTo>
                  <a:lnTo>
                    <a:pt x="590" y="830"/>
                  </a:lnTo>
                  <a:lnTo>
                    <a:pt x="604" y="828"/>
                  </a:lnTo>
                  <a:lnTo>
                    <a:pt x="618" y="826"/>
                  </a:lnTo>
                  <a:lnTo>
                    <a:pt x="642" y="820"/>
                  </a:lnTo>
                  <a:lnTo>
                    <a:pt x="664" y="810"/>
                  </a:lnTo>
                  <a:lnTo>
                    <a:pt x="682" y="798"/>
                  </a:lnTo>
                  <a:lnTo>
                    <a:pt x="700" y="784"/>
                  </a:lnTo>
                  <a:lnTo>
                    <a:pt x="716" y="772"/>
                  </a:lnTo>
                  <a:lnTo>
                    <a:pt x="730" y="758"/>
                  </a:lnTo>
                  <a:lnTo>
                    <a:pt x="746" y="746"/>
                  </a:lnTo>
                  <a:lnTo>
                    <a:pt x="746" y="746"/>
                  </a:lnTo>
                  <a:lnTo>
                    <a:pt x="762" y="738"/>
                  </a:lnTo>
                  <a:lnTo>
                    <a:pt x="778" y="730"/>
                  </a:lnTo>
                  <a:lnTo>
                    <a:pt x="794" y="726"/>
                  </a:lnTo>
                  <a:lnTo>
                    <a:pt x="810" y="724"/>
                  </a:lnTo>
                  <a:lnTo>
                    <a:pt x="826" y="726"/>
                  </a:lnTo>
                  <a:lnTo>
                    <a:pt x="840" y="730"/>
                  </a:lnTo>
                  <a:lnTo>
                    <a:pt x="854" y="742"/>
                  </a:lnTo>
                  <a:lnTo>
                    <a:pt x="868" y="756"/>
                  </a:lnTo>
                  <a:lnTo>
                    <a:pt x="868" y="756"/>
                  </a:lnTo>
                  <a:lnTo>
                    <a:pt x="878" y="776"/>
                  </a:lnTo>
                  <a:lnTo>
                    <a:pt x="888" y="798"/>
                  </a:lnTo>
                  <a:lnTo>
                    <a:pt x="896" y="824"/>
                  </a:lnTo>
                  <a:lnTo>
                    <a:pt x="904" y="854"/>
                  </a:lnTo>
                  <a:lnTo>
                    <a:pt x="918" y="920"/>
                  </a:lnTo>
                  <a:lnTo>
                    <a:pt x="932" y="994"/>
                  </a:lnTo>
                  <a:lnTo>
                    <a:pt x="932" y="994"/>
                  </a:lnTo>
                  <a:lnTo>
                    <a:pt x="934" y="994"/>
                  </a:lnTo>
                  <a:lnTo>
                    <a:pt x="936" y="994"/>
                  </a:lnTo>
                  <a:lnTo>
                    <a:pt x="936" y="994"/>
                  </a:lnTo>
                  <a:lnTo>
                    <a:pt x="958" y="888"/>
                  </a:lnTo>
                  <a:lnTo>
                    <a:pt x="984" y="770"/>
                  </a:lnTo>
                  <a:lnTo>
                    <a:pt x="1044" y="512"/>
                  </a:lnTo>
                  <a:lnTo>
                    <a:pt x="1102" y="274"/>
                  </a:lnTo>
                  <a:lnTo>
                    <a:pt x="1142" y="110"/>
                  </a:lnTo>
                  <a:lnTo>
                    <a:pt x="1142" y="110"/>
                  </a:lnTo>
                  <a:lnTo>
                    <a:pt x="1150" y="86"/>
                  </a:lnTo>
                  <a:lnTo>
                    <a:pt x="1158" y="62"/>
                  </a:lnTo>
                  <a:lnTo>
                    <a:pt x="1168" y="44"/>
                  </a:lnTo>
                  <a:lnTo>
                    <a:pt x="1176" y="28"/>
                  </a:lnTo>
                  <a:lnTo>
                    <a:pt x="1186" y="16"/>
                  </a:lnTo>
                  <a:lnTo>
                    <a:pt x="1198" y="8"/>
                  </a:lnTo>
                  <a:lnTo>
                    <a:pt x="1208" y="2"/>
                  </a:lnTo>
                  <a:lnTo>
                    <a:pt x="1218" y="0"/>
                  </a:lnTo>
                  <a:lnTo>
                    <a:pt x="1228" y="0"/>
                  </a:lnTo>
                  <a:lnTo>
                    <a:pt x="1236" y="4"/>
                  </a:lnTo>
                  <a:lnTo>
                    <a:pt x="1246" y="12"/>
                  </a:lnTo>
                  <a:lnTo>
                    <a:pt x="1254" y="24"/>
                  </a:lnTo>
                  <a:lnTo>
                    <a:pt x="1260" y="38"/>
                  </a:lnTo>
                  <a:lnTo>
                    <a:pt x="1266" y="56"/>
                  </a:lnTo>
                  <a:lnTo>
                    <a:pt x="1270" y="78"/>
                  </a:lnTo>
                  <a:lnTo>
                    <a:pt x="1272" y="102"/>
                  </a:lnTo>
                  <a:lnTo>
                    <a:pt x="1272" y="102"/>
                  </a:lnTo>
                  <a:lnTo>
                    <a:pt x="1280" y="258"/>
                  </a:lnTo>
                  <a:lnTo>
                    <a:pt x="1288" y="470"/>
                  </a:lnTo>
                  <a:lnTo>
                    <a:pt x="1296" y="790"/>
                  </a:lnTo>
                  <a:lnTo>
                    <a:pt x="1296" y="790"/>
                  </a:ln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45" name="Freeform 77"/>
            <p:cNvSpPr>
              <a:spLocks noEditPoints="1"/>
            </p:cNvSpPr>
            <p:nvPr userDrawn="1"/>
          </p:nvSpPr>
          <p:spPr bwMode="auto">
            <a:xfrm>
              <a:off x="5951" y="4210"/>
              <a:ext cx="585" cy="294"/>
            </a:xfrm>
            <a:custGeom>
              <a:avLst/>
              <a:gdLst/>
              <a:ahLst/>
              <a:cxnLst>
                <a:cxn ang="0">
                  <a:pos x="824" y="670"/>
                </a:cxn>
                <a:cxn ang="0">
                  <a:pos x="814" y="642"/>
                </a:cxn>
                <a:cxn ang="0">
                  <a:pos x="790" y="630"/>
                </a:cxn>
                <a:cxn ang="0">
                  <a:pos x="774" y="636"/>
                </a:cxn>
                <a:cxn ang="0">
                  <a:pos x="776" y="634"/>
                </a:cxn>
                <a:cxn ang="0">
                  <a:pos x="776" y="632"/>
                </a:cxn>
                <a:cxn ang="0">
                  <a:pos x="778" y="632"/>
                </a:cxn>
                <a:cxn ang="0">
                  <a:pos x="780" y="630"/>
                </a:cxn>
                <a:cxn ang="0">
                  <a:pos x="780" y="630"/>
                </a:cxn>
                <a:cxn ang="0">
                  <a:pos x="790" y="622"/>
                </a:cxn>
                <a:cxn ang="0">
                  <a:pos x="746" y="642"/>
                </a:cxn>
                <a:cxn ang="0">
                  <a:pos x="682" y="684"/>
                </a:cxn>
                <a:cxn ang="0">
                  <a:pos x="598" y="706"/>
                </a:cxn>
                <a:cxn ang="0">
                  <a:pos x="598" y="722"/>
                </a:cxn>
                <a:cxn ang="0">
                  <a:pos x="684" y="698"/>
                </a:cxn>
                <a:cxn ang="0">
                  <a:pos x="750" y="656"/>
                </a:cxn>
                <a:cxn ang="0">
                  <a:pos x="792" y="636"/>
                </a:cxn>
                <a:cxn ang="0">
                  <a:pos x="810" y="648"/>
                </a:cxn>
                <a:cxn ang="0">
                  <a:pos x="820" y="674"/>
                </a:cxn>
                <a:cxn ang="0">
                  <a:pos x="864" y="856"/>
                </a:cxn>
                <a:cxn ang="0">
                  <a:pos x="888" y="916"/>
                </a:cxn>
                <a:cxn ang="0">
                  <a:pos x="914" y="932"/>
                </a:cxn>
                <a:cxn ang="0">
                  <a:pos x="944" y="924"/>
                </a:cxn>
                <a:cxn ang="0">
                  <a:pos x="970" y="888"/>
                </a:cxn>
                <a:cxn ang="0">
                  <a:pos x="982" y="860"/>
                </a:cxn>
                <a:cxn ang="0">
                  <a:pos x="958" y="900"/>
                </a:cxn>
                <a:cxn ang="0">
                  <a:pos x="926" y="916"/>
                </a:cxn>
                <a:cxn ang="0">
                  <a:pos x="894" y="900"/>
                </a:cxn>
                <a:cxn ang="0">
                  <a:pos x="868" y="844"/>
                </a:cxn>
                <a:cxn ang="0">
                  <a:pos x="1198" y="2"/>
                </a:cxn>
                <a:cxn ang="0">
                  <a:pos x="1190" y="2"/>
                </a:cxn>
                <a:cxn ang="0">
                  <a:pos x="1180" y="30"/>
                </a:cxn>
                <a:cxn ang="0">
                  <a:pos x="1186" y="20"/>
                </a:cxn>
                <a:cxn ang="0">
                  <a:pos x="1198" y="22"/>
                </a:cxn>
                <a:cxn ang="0">
                  <a:pos x="1200" y="34"/>
                </a:cxn>
                <a:cxn ang="0">
                  <a:pos x="1756" y="604"/>
                </a:cxn>
                <a:cxn ang="0">
                  <a:pos x="1672" y="602"/>
                </a:cxn>
                <a:cxn ang="0">
                  <a:pos x="1604" y="586"/>
                </a:cxn>
                <a:cxn ang="0">
                  <a:pos x="1508" y="528"/>
                </a:cxn>
                <a:cxn ang="0">
                  <a:pos x="1486" y="514"/>
                </a:cxn>
                <a:cxn ang="0">
                  <a:pos x="1448" y="510"/>
                </a:cxn>
                <a:cxn ang="0">
                  <a:pos x="1424" y="530"/>
                </a:cxn>
                <a:cxn ang="0">
                  <a:pos x="1312" y="690"/>
                </a:cxn>
                <a:cxn ang="0">
                  <a:pos x="1278" y="710"/>
                </a:cxn>
                <a:cxn ang="0">
                  <a:pos x="1248" y="702"/>
                </a:cxn>
                <a:cxn ang="0">
                  <a:pos x="1228" y="668"/>
                </a:cxn>
                <a:cxn ang="0">
                  <a:pos x="1226" y="662"/>
                </a:cxn>
                <a:cxn ang="0">
                  <a:pos x="1246" y="712"/>
                </a:cxn>
                <a:cxn ang="0">
                  <a:pos x="1276" y="722"/>
                </a:cxn>
                <a:cxn ang="0">
                  <a:pos x="1314" y="700"/>
                </a:cxn>
                <a:cxn ang="0">
                  <a:pos x="1416" y="558"/>
                </a:cxn>
                <a:cxn ang="0">
                  <a:pos x="1444" y="526"/>
                </a:cxn>
                <a:cxn ang="0">
                  <a:pos x="1466" y="522"/>
                </a:cxn>
                <a:cxn ang="0">
                  <a:pos x="1506" y="544"/>
                </a:cxn>
                <a:cxn ang="0">
                  <a:pos x="1586" y="592"/>
                </a:cxn>
                <a:cxn ang="0">
                  <a:pos x="1644" y="610"/>
                </a:cxn>
                <a:cxn ang="0">
                  <a:pos x="1718" y="616"/>
                </a:cxn>
              </a:cxnLst>
              <a:rect l="0" t="0" r="r" b="b"/>
              <a:pathLst>
                <a:path w="1756" h="932">
                  <a:moveTo>
                    <a:pt x="868" y="844"/>
                  </a:moveTo>
                  <a:lnTo>
                    <a:pt x="868" y="844"/>
                  </a:lnTo>
                  <a:lnTo>
                    <a:pt x="836" y="720"/>
                  </a:lnTo>
                  <a:lnTo>
                    <a:pt x="824" y="670"/>
                  </a:lnTo>
                  <a:lnTo>
                    <a:pt x="824" y="670"/>
                  </a:lnTo>
                  <a:lnTo>
                    <a:pt x="820" y="654"/>
                  </a:lnTo>
                  <a:lnTo>
                    <a:pt x="814" y="642"/>
                  </a:lnTo>
                  <a:lnTo>
                    <a:pt x="814" y="642"/>
                  </a:lnTo>
                  <a:lnTo>
                    <a:pt x="810" y="636"/>
                  </a:lnTo>
                  <a:lnTo>
                    <a:pt x="802" y="630"/>
                  </a:lnTo>
                  <a:lnTo>
                    <a:pt x="796" y="630"/>
                  </a:lnTo>
                  <a:lnTo>
                    <a:pt x="790" y="630"/>
                  </a:lnTo>
                  <a:lnTo>
                    <a:pt x="782" y="632"/>
                  </a:lnTo>
                  <a:lnTo>
                    <a:pt x="774" y="638"/>
                  </a:lnTo>
                  <a:lnTo>
                    <a:pt x="774" y="638"/>
                  </a:lnTo>
                  <a:lnTo>
                    <a:pt x="774" y="636"/>
                  </a:lnTo>
                  <a:lnTo>
                    <a:pt x="774" y="636"/>
                  </a:lnTo>
                  <a:lnTo>
                    <a:pt x="774" y="636"/>
                  </a:lnTo>
                  <a:lnTo>
                    <a:pt x="774" y="636"/>
                  </a:lnTo>
                  <a:lnTo>
                    <a:pt x="776" y="634"/>
                  </a:lnTo>
                  <a:lnTo>
                    <a:pt x="776" y="634"/>
                  </a:lnTo>
                  <a:lnTo>
                    <a:pt x="776" y="634"/>
                  </a:lnTo>
                  <a:lnTo>
                    <a:pt x="776" y="634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8" y="632"/>
                  </a:lnTo>
                  <a:lnTo>
                    <a:pt x="778" y="632"/>
                  </a:lnTo>
                  <a:lnTo>
                    <a:pt x="778" y="632"/>
                  </a:lnTo>
                  <a:lnTo>
                    <a:pt x="778" y="632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28"/>
                  </a:lnTo>
                  <a:lnTo>
                    <a:pt x="780" y="628"/>
                  </a:lnTo>
                  <a:lnTo>
                    <a:pt x="790" y="622"/>
                  </a:lnTo>
                  <a:lnTo>
                    <a:pt x="790" y="622"/>
                  </a:lnTo>
                  <a:lnTo>
                    <a:pt x="778" y="624"/>
                  </a:lnTo>
                  <a:lnTo>
                    <a:pt x="766" y="630"/>
                  </a:lnTo>
                  <a:lnTo>
                    <a:pt x="754" y="636"/>
                  </a:lnTo>
                  <a:lnTo>
                    <a:pt x="746" y="642"/>
                  </a:lnTo>
                  <a:lnTo>
                    <a:pt x="746" y="642"/>
                  </a:lnTo>
                  <a:lnTo>
                    <a:pt x="718" y="662"/>
                  </a:lnTo>
                  <a:lnTo>
                    <a:pt x="700" y="674"/>
                  </a:lnTo>
                  <a:lnTo>
                    <a:pt x="682" y="684"/>
                  </a:lnTo>
                  <a:lnTo>
                    <a:pt x="662" y="692"/>
                  </a:lnTo>
                  <a:lnTo>
                    <a:pt x="642" y="700"/>
                  </a:lnTo>
                  <a:lnTo>
                    <a:pt x="620" y="704"/>
                  </a:lnTo>
                  <a:lnTo>
                    <a:pt x="598" y="706"/>
                  </a:lnTo>
                  <a:lnTo>
                    <a:pt x="4" y="706"/>
                  </a:lnTo>
                  <a:lnTo>
                    <a:pt x="0" y="722"/>
                  </a:lnTo>
                  <a:lnTo>
                    <a:pt x="598" y="722"/>
                  </a:lnTo>
                  <a:lnTo>
                    <a:pt x="598" y="722"/>
                  </a:lnTo>
                  <a:lnTo>
                    <a:pt x="622" y="720"/>
                  </a:lnTo>
                  <a:lnTo>
                    <a:pt x="642" y="716"/>
                  </a:lnTo>
                  <a:lnTo>
                    <a:pt x="664" y="708"/>
                  </a:lnTo>
                  <a:lnTo>
                    <a:pt x="684" y="698"/>
                  </a:lnTo>
                  <a:lnTo>
                    <a:pt x="702" y="688"/>
                  </a:lnTo>
                  <a:lnTo>
                    <a:pt x="720" y="678"/>
                  </a:lnTo>
                  <a:lnTo>
                    <a:pt x="750" y="656"/>
                  </a:lnTo>
                  <a:lnTo>
                    <a:pt x="750" y="656"/>
                  </a:lnTo>
                  <a:lnTo>
                    <a:pt x="774" y="642"/>
                  </a:lnTo>
                  <a:lnTo>
                    <a:pt x="782" y="638"/>
                  </a:lnTo>
                  <a:lnTo>
                    <a:pt x="792" y="636"/>
                  </a:lnTo>
                  <a:lnTo>
                    <a:pt x="792" y="636"/>
                  </a:lnTo>
                  <a:lnTo>
                    <a:pt x="796" y="638"/>
                  </a:lnTo>
                  <a:lnTo>
                    <a:pt x="802" y="640"/>
                  </a:lnTo>
                  <a:lnTo>
                    <a:pt x="806" y="642"/>
                  </a:lnTo>
                  <a:lnTo>
                    <a:pt x="810" y="648"/>
                  </a:lnTo>
                  <a:lnTo>
                    <a:pt x="810" y="648"/>
                  </a:lnTo>
                  <a:lnTo>
                    <a:pt x="816" y="658"/>
                  </a:lnTo>
                  <a:lnTo>
                    <a:pt x="820" y="674"/>
                  </a:lnTo>
                  <a:lnTo>
                    <a:pt x="820" y="674"/>
                  </a:lnTo>
                  <a:lnTo>
                    <a:pt x="828" y="714"/>
                  </a:lnTo>
                  <a:lnTo>
                    <a:pt x="828" y="714"/>
                  </a:lnTo>
                  <a:lnTo>
                    <a:pt x="850" y="808"/>
                  </a:lnTo>
                  <a:lnTo>
                    <a:pt x="864" y="856"/>
                  </a:lnTo>
                  <a:lnTo>
                    <a:pt x="878" y="900"/>
                  </a:lnTo>
                  <a:lnTo>
                    <a:pt x="878" y="900"/>
                  </a:lnTo>
                  <a:lnTo>
                    <a:pt x="884" y="910"/>
                  </a:lnTo>
                  <a:lnTo>
                    <a:pt x="888" y="916"/>
                  </a:lnTo>
                  <a:lnTo>
                    <a:pt x="894" y="922"/>
                  </a:lnTo>
                  <a:lnTo>
                    <a:pt x="900" y="928"/>
                  </a:lnTo>
                  <a:lnTo>
                    <a:pt x="906" y="930"/>
                  </a:lnTo>
                  <a:lnTo>
                    <a:pt x="914" y="932"/>
                  </a:lnTo>
                  <a:lnTo>
                    <a:pt x="922" y="932"/>
                  </a:lnTo>
                  <a:lnTo>
                    <a:pt x="928" y="930"/>
                  </a:lnTo>
                  <a:lnTo>
                    <a:pt x="936" y="928"/>
                  </a:lnTo>
                  <a:lnTo>
                    <a:pt x="944" y="924"/>
                  </a:lnTo>
                  <a:lnTo>
                    <a:pt x="950" y="916"/>
                  </a:lnTo>
                  <a:lnTo>
                    <a:pt x="958" y="908"/>
                  </a:lnTo>
                  <a:lnTo>
                    <a:pt x="964" y="900"/>
                  </a:lnTo>
                  <a:lnTo>
                    <a:pt x="970" y="888"/>
                  </a:lnTo>
                  <a:lnTo>
                    <a:pt x="976" y="876"/>
                  </a:lnTo>
                  <a:lnTo>
                    <a:pt x="982" y="860"/>
                  </a:lnTo>
                  <a:lnTo>
                    <a:pt x="982" y="860"/>
                  </a:lnTo>
                  <a:lnTo>
                    <a:pt x="982" y="860"/>
                  </a:lnTo>
                  <a:lnTo>
                    <a:pt x="976" y="872"/>
                  </a:lnTo>
                  <a:lnTo>
                    <a:pt x="972" y="884"/>
                  </a:lnTo>
                  <a:lnTo>
                    <a:pt x="964" y="892"/>
                  </a:lnTo>
                  <a:lnTo>
                    <a:pt x="958" y="900"/>
                  </a:lnTo>
                  <a:lnTo>
                    <a:pt x="950" y="906"/>
                  </a:lnTo>
                  <a:lnTo>
                    <a:pt x="942" y="912"/>
                  </a:lnTo>
                  <a:lnTo>
                    <a:pt x="934" y="914"/>
                  </a:lnTo>
                  <a:lnTo>
                    <a:pt x="926" y="916"/>
                  </a:lnTo>
                  <a:lnTo>
                    <a:pt x="918" y="916"/>
                  </a:lnTo>
                  <a:lnTo>
                    <a:pt x="910" y="912"/>
                  </a:lnTo>
                  <a:lnTo>
                    <a:pt x="902" y="908"/>
                  </a:lnTo>
                  <a:lnTo>
                    <a:pt x="894" y="900"/>
                  </a:lnTo>
                  <a:lnTo>
                    <a:pt x="886" y="890"/>
                  </a:lnTo>
                  <a:lnTo>
                    <a:pt x="880" y="878"/>
                  </a:lnTo>
                  <a:lnTo>
                    <a:pt x="874" y="862"/>
                  </a:lnTo>
                  <a:lnTo>
                    <a:pt x="868" y="844"/>
                  </a:lnTo>
                  <a:lnTo>
                    <a:pt x="868" y="844"/>
                  </a:lnTo>
                  <a:close/>
                  <a:moveTo>
                    <a:pt x="1200" y="10"/>
                  </a:moveTo>
                  <a:lnTo>
                    <a:pt x="1200" y="10"/>
                  </a:lnTo>
                  <a:lnTo>
                    <a:pt x="1198" y="2"/>
                  </a:lnTo>
                  <a:lnTo>
                    <a:pt x="1196" y="0"/>
                  </a:lnTo>
                  <a:lnTo>
                    <a:pt x="1194" y="0"/>
                  </a:lnTo>
                  <a:lnTo>
                    <a:pt x="1192" y="0"/>
                  </a:lnTo>
                  <a:lnTo>
                    <a:pt x="1190" y="2"/>
                  </a:lnTo>
                  <a:lnTo>
                    <a:pt x="1186" y="10"/>
                  </a:lnTo>
                  <a:lnTo>
                    <a:pt x="1186" y="10"/>
                  </a:lnTo>
                  <a:lnTo>
                    <a:pt x="1180" y="30"/>
                  </a:lnTo>
                  <a:lnTo>
                    <a:pt x="1180" y="30"/>
                  </a:lnTo>
                  <a:lnTo>
                    <a:pt x="1180" y="32"/>
                  </a:lnTo>
                  <a:lnTo>
                    <a:pt x="1180" y="32"/>
                  </a:lnTo>
                  <a:lnTo>
                    <a:pt x="1182" y="24"/>
                  </a:lnTo>
                  <a:lnTo>
                    <a:pt x="1186" y="20"/>
                  </a:lnTo>
                  <a:lnTo>
                    <a:pt x="1188" y="18"/>
                  </a:lnTo>
                  <a:lnTo>
                    <a:pt x="1192" y="18"/>
                  </a:lnTo>
                  <a:lnTo>
                    <a:pt x="1196" y="20"/>
                  </a:lnTo>
                  <a:lnTo>
                    <a:pt x="1198" y="22"/>
                  </a:lnTo>
                  <a:lnTo>
                    <a:pt x="1200" y="28"/>
                  </a:lnTo>
                  <a:lnTo>
                    <a:pt x="1200" y="36"/>
                  </a:lnTo>
                  <a:lnTo>
                    <a:pt x="1200" y="36"/>
                  </a:lnTo>
                  <a:lnTo>
                    <a:pt x="1200" y="34"/>
                  </a:lnTo>
                  <a:lnTo>
                    <a:pt x="1200" y="34"/>
                  </a:lnTo>
                  <a:lnTo>
                    <a:pt x="1200" y="10"/>
                  </a:lnTo>
                  <a:lnTo>
                    <a:pt x="1200" y="10"/>
                  </a:lnTo>
                  <a:close/>
                  <a:moveTo>
                    <a:pt x="1756" y="604"/>
                  </a:moveTo>
                  <a:lnTo>
                    <a:pt x="1718" y="604"/>
                  </a:lnTo>
                  <a:lnTo>
                    <a:pt x="1718" y="604"/>
                  </a:lnTo>
                  <a:lnTo>
                    <a:pt x="1696" y="604"/>
                  </a:lnTo>
                  <a:lnTo>
                    <a:pt x="1672" y="602"/>
                  </a:lnTo>
                  <a:lnTo>
                    <a:pt x="1646" y="598"/>
                  </a:lnTo>
                  <a:lnTo>
                    <a:pt x="1622" y="592"/>
                  </a:lnTo>
                  <a:lnTo>
                    <a:pt x="1622" y="592"/>
                  </a:lnTo>
                  <a:lnTo>
                    <a:pt x="1604" y="586"/>
                  </a:lnTo>
                  <a:lnTo>
                    <a:pt x="1588" y="580"/>
                  </a:lnTo>
                  <a:lnTo>
                    <a:pt x="1556" y="562"/>
                  </a:lnTo>
                  <a:lnTo>
                    <a:pt x="1530" y="544"/>
                  </a:lnTo>
                  <a:lnTo>
                    <a:pt x="1508" y="528"/>
                  </a:lnTo>
                  <a:lnTo>
                    <a:pt x="1508" y="528"/>
                  </a:lnTo>
                  <a:lnTo>
                    <a:pt x="1496" y="520"/>
                  </a:lnTo>
                  <a:lnTo>
                    <a:pt x="1496" y="520"/>
                  </a:lnTo>
                  <a:lnTo>
                    <a:pt x="1486" y="514"/>
                  </a:lnTo>
                  <a:lnTo>
                    <a:pt x="1474" y="510"/>
                  </a:lnTo>
                  <a:lnTo>
                    <a:pt x="1466" y="508"/>
                  </a:lnTo>
                  <a:lnTo>
                    <a:pt x="1456" y="508"/>
                  </a:lnTo>
                  <a:lnTo>
                    <a:pt x="1448" y="510"/>
                  </a:lnTo>
                  <a:lnTo>
                    <a:pt x="1438" y="516"/>
                  </a:lnTo>
                  <a:lnTo>
                    <a:pt x="1432" y="522"/>
                  </a:lnTo>
                  <a:lnTo>
                    <a:pt x="1424" y="530"/>
                  </a:lnTo>
                  <a:lnTo>
                    <a:pt x="1424" y="530"/>
                  </a:lnTo>
                  <a:lnTo>
                    <a:pt x="1328" y="670"/>
                  </a:lnTo>
                  <a:lnTo>
                    <a:pt x="1328" y="670"/>
                  </a:lnTo>
                  <a:lnTo>
                    <a:pt x="1320" y="682"/>
                  </a:lnTo>
                  <a:lnTo>
                    <a:pt x="1312" y="690"/>
                  </a:lnTo>
                  <a:lnTo>
                    <a:pt x="1302" y="698"/>
                  </a:lnTo>
                  <a:lnTo>
                    <a:pt x="1294" y="704"/>
                  </a:lnTo>
                  <a:lnTo>
                    <a:pt x="1286" y="708"/>
                  </a:lnTo>
                  <a:lnTo>
                    <a:pt x="1278" y="710"/>
                  </a:lnTo>
                  <a:lnTo>
                    <a:pt x="1270" y="710"/>
                  </a:lnTo>
                  <a:lnTo>
                    <a:pt x="1262" y="708"/>
                  </a:lnTo>
                  <a:lnTo>
                    <a:pt x="1256" y="706"/>
                  </a:lnTo>
                  <a:lnTo>
                    <a:pt x="1248" y="702"/>
                  </a:lnTo>
                  <a:lnTo>
                    <a:pt x="1242" y="696"/>
                  </a:lnTo>
                  <a:lnTo>
                    <a:pt x="1238" y="688"/>
                  </a:lnTo>
                  <a:lnTo>
                    <a:pt x="1232" y="678"/>
                  </a:lnTo>
                  <a:lnTo>
                    <a:pt x="1228" y="668"/>
                  </a:lnTo>
                  <a:lnTo>
                    <a:pt x="1226" y="656"/>
                  </a:lnTo>
                  <a:lnTo>
                    <a:pt x="1224" y="642"/>
                  </a:lnTo>
                  <a:lnTo>
                    <a:pt x="1224" y="642"/>
                  </a:lnTo>
                  <a:lnTo>
                    <a:pt x="1226" y="662"/>
                  </a:lnTo>
                  <a:lnTo>
                    <a:pt x="1230" y="678"/>
                  </a:lnTo>
                  <a:lnTo>
                    <a:pt x="1234" y="692"/>
                  </a:lnTo>
                  <a:lnTo>
                    <a:pt x="1240" y="702"/>
                  </a:lnTo>
                  <a:lnTo>
                    <a:pt x="1246" y="712"/>
                  </a:lnTo>
                  <a:lnTo>
                    <a:pt x="1252" y="716"/>
                  </a:lnTo>
                  <a:lnTo>
                    <a:pt x="1260" y="720"/>
                  </a:lnTo>
                  <a:lnTo>
                    <a:pt x="1268" y="722"/>
                  </a:lnTo>
                  <a:lnTo>
                    <a:pt x="1276" y="722"/>
                  </a:lnTo>
                  <a:lnTo>
                    <a:pt x="1284" y="720"/>
                  </a:lnTo>
                  <a:lnTo>
                    <a:pt x="1292" y="716"/>
                  </a:lnTo>
                  <a:lnTo>
                    <a:pt x="1300" y="712"/>
                  </a:lnTo>
                  <a:lnTo>
                    <a:pt x="1314" y="700"/>
                  </a:lnTo>
                  <a:lnTo>
                    <a:pt x="1328" y="686"/>
                  </a:lnTo>
                  <a:lnTo>
                    <a:pt x="1328" y="686"/>
                  </a:lnTo>
                  <a:lnTo>
                    <a:pt x="1388" y="598"/>
                  </a:lnTo>
                  <a:lnTo>
                    <a:pt x="1416" y="558"/>
                  </a:lnTo>
                  <a:lnTo>
                    <a:pt x="1432" y="534"/>
                  </a:lnTo>
                  <a:lnTo>
                    <a:pt x="1432" y="534"/>
                  </a:lnTo>
                  <a:lnTo>
                    <a:pt x="1438" y="530"/>
                  </a:lnTo>
                  <a:lnTo>
                    <a:pt x="1444" y="526"/>
                  </a:lnTo>
                  <a:lnTo>
                    <a:pt x="1452" y="522"/>
                  </a:lnTo>
                  <a:lnTo>
                    <a:pt x="1460" y="522"/>
                  </a:lnTo>
                  <a:lnTo>
                    <a:pt x="1460" y="522"/>
                  </a:lnTo>
                  <a:lnTo>
                    <a:pt x="1466" y="522"/>
                  </a:lnTo>
                  <a:lnTo>
                    <a:pt x="1476" y="524"/>
                  </a:lnTo>
                  <a:lnTo>
                    <a:pt x="1494" y="534"/>
                  </a:lnTo>
                  <a:lnTo>
                    <a:pt x="1494" y="534"/>
                  </a:lnTo>
                  <a:lnTo>
                    <a:pt x="1506" y="544"/>
                  </a:lnTo>
                  <a:lnTo>
                    <a:pt x="1506" y="544"/>
                  </a:lnTo>
                  <a:lnTo>
                    <a:pt x="1528" y="560"/>
                  </a:lnTo>
                  <a:lnTo>
                    <a:pt x="1554" y="576"/>
                  </a:lnTo>
                  <a:lnTo>
                    <a:pt x="1586" y="592"/>
                  </a:lnTo>
                  <a:lnTo>
                    <a:pt x="1602" y="600"/>
                  </a:lnTo>
                  <a:lnTo>
                    <a:pt x="1620" y="606"/>
                  </a:lnTo>
                  <a:lnTo>
                    <a:pt x="1620" y="606"/>
                  </a:lnTo>
                  <a:lnTo>
                    <a:pt x="1644" y="610"/>
                  </a:lnTo>
                  <a:lnTo>
                    <a:pt x="1670" y="614"/>
                  </a:lnTo>
                  <a:lnTo>
                    <a:pt x="1696" y="616"/>
                  </a:lnTo>
                  <a:lnTo>
                    <a:pt x="1718" y="616"/>
                  </a:lnTo>
                  <a:lnTo>
                    <a:pt x="1718" y="616"/>
                  </a:lnTo>
                  <a:lnTo>
                    <a:pt x="1754" y="614"/>
                  </a:lnTo>
                  <a:lnTo>
                    <a:pt x="1756" y="604"/>
                  </a:lnTo>
                  <a:close/>
                </a:path>
              </a:pathLst>
            </a:custGeom>
            <a:solidFill>
              <a:srgbClr val="ABD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47" name="Freeform 79"/>
            <p:cNvSpPr>
              <a:spLocks/>
            </p:cNvSpPr>
            <p:nvPr userDrawn="1"/>
          </p:nvSpPr>
          <p:spPr bwMode="auto">
            <a:xfrm>
              <a:off x="5954" y="4168"/>
              <a:ext cx="584" cy="315"/>
            </a:xfrm>
            <a:custGeom>
              <a:avLst/>
              <a:gdLst/>
              <a:ahLst/>
              <a:cxnLst>
                <a:cxn ang="0">
                  <a:pos x="1670" y="696"/>
                </a:cxn>
                <a:cxn ang="0">
                  <a:pos x="1600" y="678"/>
                </a:cxn>
                <a:cxn ang="0">
                  <a:pos x="1536" y="638"/>
                </a:cxn>
                <a:cxn ang="0">
                  <a:pos x="1470" y="594"/>
                </a:cxn>
                <a:cxn ang="0">
                  <a:pos x="1440" y="594"/>
                </a:cxn>
                <a:cxn ang="0">
                  <a:pos x="1398" y="622"/>
                </a:cxn>
                <a:cxn ang="0">
                  <a:pos x="1298" y="748"/>
                </a:cxn>
                <a:cxn ang="0">
                  <a:pos x="1282" y="758"/>
                </a:cxn>
                <a:cxn ang="0">
                  <a:pos x="1266" y="746"/>
                </a:cxn>
                <a:cxn ang="0">
                  <a:pos x="1256" y="440"/>
                </a:cxn>
                <a:cxn ang="0">
                  <a:pos x="1238" y="60"/>
                </a:cxn>
                <a:cxn ang="0">
                  <a:pos x="1218" y="8"/>
                </a:cxn>
                <a:cxn ang="0">
                  <a:pos x="1198" y="0"/>
                </a:cxn>
                <a:cxn ang="0">
                  <a:pos x="1170" y="22"/>
                </a:cxn>
                <a:cxn ang="0">
                  <a:pos x="1142" y="98"/>
                </a:cxn>
                <a:cxn ang="0">
                  <a:pos x="1004" y="660"/>
                </a:cxn>
                <a:cxn ang="0">
                  <a:pos x="930" y="956"/>
                </a:cxn>
                <a:cxn ang="0">
                  <a:pos x="908" y="958"/>
                </a:cxn>
                <a:cxn ang="0">
                  <a:pos x="874" y="834"/>
                </a:cxn>
                <a:cxn ang="0">
                  <a:pos x="838" y="722"/>
                </a:cxn>
                <a:cxn ang="0">
                  <a:pos x="816" y="702"/>
                </a:cxn>
                <a:cxn ang="0">
                  <a:pos x="782" y="698"/>
                </a:cxn>
                <a:cxn ang="0">
                  <a:pos x="740" y="716"/>
                </a:cxn>
                <a:cxn ang="0">
                  <a:pos x="684" y="762"/>
                </a:cxn>
                <a:cxn ang="0">
                  <a:pos x="634" y="790"/>
                </a:cxn>
                <a:cxn ang="0">
                  <a:pos x="2" y="802"/>
                </a:cxn>
                <a:cxn ang="0">
                  <a:pos x="600" y="816"/>
                </a:cxn>
                <a:cxn ang="0">
                  <a:pos x="660" y="796"/>
                </a:cxn>
                <a:cxn ang="0">
                  <a:pos x="716" y="756"/>
                </a:cxn>
                <a:cxn ang="0">
                  <a:pos x="758" y="724"/>
                </a:cxn>
                <a:cxn ang="0">
                  <a:pos x="792" y="714"/>
                </a:cxn>
                <a:cxn ang="0">
                  <a:pos x="832" y="746"/>
                </a:cxn>
                <a:cxn ang="0">
                  <a:pos x="884" y="958"/>
                </a:cxn>
                <a:cxn ang="0">
                  <a:pos x="904" y="996"/>
                </a:cxn>
                <a:cxn ang="0">
                  <a:pos x="922" y="998"/>
                </a:cxn>
                <a:cxn ang="0">
                  <a:pos x="952" y="952"/>
                </a:cxn>
                <a:cxn ang="0">
                  <a:pos x="1146" y="152"/>
                </a:cxn>
                <a:cxn ang="0">
                  <a:pos x="1158" y="108"/>
                </a:cxn>
                <a:cxn ang="0">
                  <a:pos x="1188" y="46"/>
                </a:cxn>
                <a:cxn ang="0">
                  <a:pos x="1200" y="44"/>
                </a:cxn>
                <a:cxn ang="0">
                  <a:pos x="1218" y="98"/>
                </a:cxn>
                <a:cxn ang="0">
                  <a:pos x="1238" y="482"/>
                </a:cxn>
                <a:cxn ang="0">
                  <a:pos x="1254" y="786"/>
                </a:cxn>
                <a:cxn ang="0">
                  <a:pos x="1282" y="794"/>
                </a:cxn>
                <a:cxn ang="0">
                  <a:pos x="1350" y="706"/>
                </a:cxn>
                <a:cxn ang="0">
                  <a:pos x="1420" y="622"/>
                </a:cxn>
                <a:cxn ang="0">
                  <a:pos x="1452" y="608"/>
                </a:cxn>
                <a:cxn ang="0">
                  <a:pos x="1488" y="620"/>
                </a:cxn>
                <a:cxn ang="0">
                  <a:pos x="1550" y="668"/>
                </a:cxn>
                <a:cxn ang="0">
                  <a:pos x="1618" y="702"/>
                </a:cxn>
                <a:cxn ang="0">
                  <a:pos x="1724" y="714"/>
                </a:cxn>
              </a:cxnLst>
              <a:rect l="0" t="0" r="r" b="b"/>
              <a:pathLst>
                <a:path w="1754" h="1000">
                  <a:moveTo>
                    <a:pt x="1724" y="700"/>
                  </a:moveTo>
                  <a:lnTo>
                    <a:pt x="1724" y="700"/>
                  </a:lnTo>
                  <a:lnTo>
                    <a:pt x="1698" y="698"/>
                  </a:lnTo>
                  <a:lnTo>
                    <a:pt x="1670" y="696"/>
                  </a:lnTo>
                  <a:lnTo>
                    <a:pt x="1644" y="694"/>
                  </a:lnTo>
                  <a:lnTo>
                    <a:pt x="1622" y="688"/>
                  </a:lnTo>
                  <a:lnTo>
                    <a:pt x="1622" y="688"/>
                  </a:lnTo>
                  <a:lnTo>
                    <a:pt x="1600" y="678"/>
                  </a:lnTo>
                  <a:lnTo>
                    <a:pt x="1578" y="666"/>
                  </a:lnTo>
                  <a:lnTo>
                    <a:pt x="1558" y="654"/>
                  </a:lnTo>
                  <a:lnTo>
                    <a:pt x="1536" y="638"/>
                  </a:lnTo>
                  <a:lnTo>
                    <a:pt x="1536" y="638"/>
                  </a:lnTo>
                  <a:lnTo>
                    <a:pt x="1494" y="606"/>
                  </a:lnTo>
                  <a:lnTo>
                    <a:pt x="1494" y="606"/>
                  </a:lnTo>
                  <a:lnTo>
                    <a:pt x="1482" y="600"/>
                  </a:lnTo>
                  <a:lnTo>
                    <a:pt x="1470" y="594"/>
                  </a:lnTo>
                  <a:lnTo>
                    <a:pt x="1460" y="592"/>
                  </a:lnTo>
                  <a:lnTo>
                    <a:pt x="1452" y="592"/>
                  </a:lnTo>
                  <a:lnTo>
                    <a:pt x="1452" y="592"/>
                  </a:lnTo>
                  <a:lnTo>
                    <a:pt x="1440" y="594"/>
                  </a:lnTo>
                  <a:lnTo>
                    <a:pt x="1426" y="598"/>
                  </a:lnTo>
                  <a:lnTo>
                    <a:pt x="1412" y="608"/>
                  </a:lnTo>
                  <a:lnTo>
                    <a:pt x="1398" y="622"/>
                  </a:lnTo>
                  <a:lnTo>
                    <a:pt x="1398" y="622"/>
                  </a:lnTo>
                  <a:lnTo>
                    <a:pt x="1370" y="654"/>
                  </a:lnTo>
                  <a:lnTo>
                    <a:pt x="1342" y="690"/>
                  </a:lnTo>
                  <a:lnTo>
                    <a:pt x="1298" y="748"/>
                  </a:lnTo>
                  <a:lnTo>
                    <a:pt x="1298" y="748"/>
                  </a:lnTo>
                  <a:lnTo>
                    <a:pt x="1294" y="754"/>
                  </a:lnTo>
                  <a:lnTo>
                    <a:pt x="1290" y="756"/>
                  </a:lnTo>
                  <a:lnTo>
                    <a:pt x="1282" y="758"/>
                  </a:lnTo>
                  <a:lnTo>
                    <a:pt x="1282" y="758"/>
                  </a:lnTo>
                  <a:lnTo>
                    <a:pt x="1276" y="758"/>
                  </a:lnTo>
                  <a:lnTo>
                    <a:pt x="1272" y="754"/>
                  </a:lnTo>
                  <a:lnTo>
                    <a:pt x="1268" y="750"/>
                  </a:lnTo>
                  <a:lnTo>
                    <a:pt x="1266" y="746"/>
                  </a:lnTo>
                  <a:lnTo>
                    <a:pt x="1266" y="746"/>
                  </a:lnTo>
                  <a:lnTo>
                    <a:pt x="1264" y="736"/>
                  </a:lnTo>
                  <a:lnTo>
                    <a:pt x="1264" y="736"/>
                  </a:lnTo>
                  <a:lnTo>
                    <a:pt x="1256" y="440"/>
                  </a:lnTo>
                  <a:lnTo>
                    <a:pt x="1248" y="240"/>
                  </a:lnTo>
                  <a:lnTo>
                    <a:pt x="1240" y="88"/>
                  </a:lnTo>
                  <a:lnTo>
                    <a:pt x="1240" y="88"/>
                  </a:lnTo>
                  <a:lnTo>
                    <a:pt x="1238" y="60"/>
                  </a:lnTo>
                  <a:lnTo>
                    <a:pt x="1234" y="46"/>
                  </a:lnTo>
                  <a:lnTo>
                    <a:pt x="1230" y="32"/>
                  </a:lnTo>
                  <a:lnTo>
                    <a:pt x="1224" y="18"/>
                  </a:lnTo>
                  <a:lnTo>
                    <a:pt x="1218" y="8"/>
                  </a:lnTo>
                  <a:lnTo>
                    <a:pt x="1208" y="2"/>
                  </a:lnTo>
                  <a:lnTo>
                    <a:pt x="1204" y="0"/>
                  </a:lnTo>
                  <a:lnTo>
                    <a:pt x="1198" y="0"/>
                  </a:lnTo>
                  <a:lnTo>
                    <a:pt x="1198" y="0"/>
                  </a:lnTo>
                  <a:lnTo>
                    <a:pt x="1194" y="0"/>
                  </a:lnTo>
                  <a:lnTo>
                    <a:pt x="1188" y="2"/>
                  </a:lnTo>
                  <a:lnTo>
                    <a:pt x="1178" y="10"/>
                  </a:lnTo>
                  <a:lnTo>
                    <a:pt x="1170" y="22"/>
                  </a:lnTo>
                  <a:lnTo>
                    <a:pt x="1162" y="36"/>
                  </a:lnTo>
                  <a:lnTo>
                    <a:pt x="1150" y="68"/>
                  </a:lnTo>
                  <a:lnTo>
                    <a:pt x="1142" y="98"/>
                  </a:lnTo>
                  <a:lnTo>
                    <a:pt x="1142" y="98"/>
                  </a:lnTo>
                  <a:lnTo>
                    <a:pt x="1138" y="114"/>
                  </a:lnTo>
                  <a:lnTo>
                    <a:pt x="1138" y="114"/>
                  </a:lnTo>
                  <a:lnTo>
                    <a:pt x="1066" y="400"/>
                  </a:lnTo>
                  <a:lnTo>
                    <a:pt x="1004" y="660"/>
                  </a:lnTo>
                  <a:lnTo>
                    <a:pt x="938" y="940"/>
                  </a:lnTo>
                  <a:lnTo>
                    <a:pt x="938" y="940"/>
                  </a:lnTo>
                  <a:lnTo>
                    <a:pt x="934" y="948"/>
                  </a:lnTo>
                  <a:lnTo>
                    <a:pt x="930" y="956"/>
                  </a:lnTo>
                  <a:lnTo>
                    <a:pt x="926" y="960"/>
                  </a:lnTo>
                  <a:lnTo>
                    <a:pt x="920" y="962"/>
                  </a:lnTo>
                  <a:lnTo>
                    <a:pt x="914" y="962"/>
                  </a:lnTo>
                  <a:lnTo>
                    <a:pt x="908" y="958"/>
                  </a:lnTo>
                  <a:lnTo>
                    <a:pt x="902" y="952"/>
                  </a:lnTo>
                  <a:lnTo>
                    <a:pt x="898" y="942"/>
                  </a:lnTo>
                  <a:lnTo>
                    <a:pt x="898" y="942"/>
                  </a:lnTo>
                  <a:lnTo>
                    <a:pt x="874" y="834"/>
                  </a:lnTo>
                  <a:lnTo>
                    <a:pt x="866" y="798"/>
                  </a:lnTo>
                  <a:lnTo>
                    <a:pt x="856" y="766"/>
                  </a:lnTo>
                  <a:lnTo>
                    <a:pt x="848" y="740"/>
                  </a:lnTo>
                  <a:lnTo>
                    <a:pt x="838" y="722"/>
                  </a:lnTo>
                  <a:lnTo>
                    <a:pt x="838" y="722"/>
                  </a:lnTo>
                  <a:lnTo>
                    <a:pt x="828" y="710"/>
                  </a:lnTo>
                  <a:lnTo>
                    <a:pt x="816" y="702"/>
                  </a:lnTo>
                  <a:lnTo>
                    <a:pt x="816" y="702"/>
                  </a:lnTo>
                  <a:lnTo>
                    <a:pt x="806" y="698"/>
                  </a:lnTo>
                  <a:lnTo>
                    <a:pt x="794" y="696"/>
                  </a:lnTo>
                  <a:lnTo>
                    <a:pt x="794" y="696"/>
                  </a:lnTo>
                  <a:lnTo>
                    <a:pt x="782" y="698"/>
                  </a:lnTo>
                  <a:lnTo>
                    <a:pt x="768" y="702"/>
                  </a:lnTo>
                  <a:lnTo>
                    <a:pt x="754" y="708"/>
                  </a:lnTo>
                  <a:lnTo>
                    <a:pt x="740" y="716"/>
                  </a:lnTo>
                  <a:lnTo>
                    <a:pt x="740" y="716"/>
                  </a:lnTo>
                  <a:lnTo>
                    <a:pt x="724" y="728"/>
                  </a:lnTo>
                  <a:lnTo>
                    <a:pt x="708" y="742"/>
                  </a:lnTo>
                  <a:lnTo>
                    <a:pt x="708" y="742"/>
                  </a:lnTo>
                  <a:lnTo>
                    <a:pt x="684" y="762"/>
                  </a:lnTo>
                  <a:lnTo>
                    <a:pt x="668" y="772"/>
                  </a:lnTo>
                  <a:lnTo>
                    <a:pt x="654" y="782"/>
                  </a:lnTo>
                  <a:lnTo>
                    <a:pt x="654" y="782"/>
                  </a:lnTo>
                  <a:lnTo>
                    <a:pt x="634" y="790"/>
                  </a:lnTo>
                  <a:lnTo>
                    <a:pt x="616" y="796"/>
                  </a:lnTo>
                  <a:lnTo>
                    <a:pt x="596" y="800"/>
                  </a:lnTo>
                  <a:lnTo>
                    <a:pt x="574" y="802"/>
                  </a:lnTo>
                  <a:lnTo>
                    <a:pt x="2" y="802"/>
                  </a:lnTo>
                  <a:lnTo>
                    <a:pt x="0" y="818"/>
                  </a:lnTo>
                  <a:lnTo>
                    <a:pt x="578" y="818"/>
                  </a:lnTo>
                  <a:lnTo>
                    <a:pt x="578" y="818"/>
                  </a:lnTo>
                  <a:lnTo>
                    <a:pt x="600" y="816"/>
                  </a:lnTo>
                  <a:lnTo>
                    <a:pt x="620" y="812"/>
                  </a:lnTo>
                  <a:lnTo>
                    <a:pt x="640" y="806"/>
                  </a:lnTo>
                  <a:lnTo>
                    <a:pt x="660" y="796"/>
                  </a:lnTo>
                  <a:lnTo>
                    <a:pt x="660" y="796"/>
                  </a:lnTo>
                  <a:lnTo>
                    <a:pt x="676" y="788"/>
                  </a:lnTo>
                  <a:lnTo>
                    <a:pt x="690" y="776"/>
                  </a:lnTo>
                  <a:lnTo>
                    <a:pt x="716" y="756"/>
                  </a:lnTo>
                  <a:lnTo>
                    <a:pt x="716" y="756"/>
                  </a:lnTo>
                  <a:lnTo>
                    <a:pt x="732" y="742"/>
                  </a:lnTo>
                  <a:lnTo>
                    <a:pt x="746" y="732"/>
                  </a:lnTo>
                  <a:lnTo>
                    <a:pt x="746" y="732"/>
                  </a:lnTo>
                  <a:lnTo>
                    <a:pt x="758" y="724"/>
                  </a:lnTo>
                  <a:lnTo>
                    <a:pt x="770" y="718"/>
                  </a:lnTo>
                  <a:lnTo>
                    <a:pt x="782" y="716"/>
                  </a:lnTo>
                  <a:lnTo>
                    <a:pt x="792" y="714"/>
                  </a:lnTo>
                  <a:lnTo>
                    <a:pt x="792" y="714"/>
                  </a:lnTo>
                  <a:lnTo>
                    <a:pt x="804" y="716"/>
                  </a:lnTo>
                  <a:lnTo>
                    <a:pt x="814" y="722"/>
                  </a:lnTo>
                  <a:lnTo>
                    <a:pt x="824" y="732"/>
                  </a:lnTo>
                  <a:lnTo>
                    <a:pt x="832" y="746"/>
                  </a:lnTo>
                  <a:lnTo>
                    <a:pt x="832" y="746"/>
                  </a:lnTo>
                  <a:lnTo>
                    <a:pt x="842" y="778"/>
                  </a:lnTo>
                  <a:lnTo>
                    <a:pt x="856" y="836"/>
                  </a:lnTo>
                  <a:lnTo>
                    <a:pt x="884" y="958"/>
                  </a:lnTo>
                  <a:lnTo>
                    <a:pt x="884" y="958"/>
                  </a:lnTo>
                  <a:lnTo>
                    <a:pt x="890" y="978"/>
                  </a:lnTo>
                  <a:lnTo>
                    <a:pt x="898" y="992"/>
                  </a:lnTo>
                  <a:lnTo>
                    <a:pt x="904" y="996"/>
                  </a:lnTo>
                  <a:lnTo>
                    <a:pt x="908" y="1000"/>
                  </a:lnTo>
                  <a:lnTo>
                    <a:pt x="912" y="1000"/>
                  </a:lnTo>
                  <a:lnTo>
                    <a:pt x="918" y="1000"/>
                  </a:lnTo>
                  <a:lnTo>
                    <a:pt x="922" y="998"/>
                  </a:lnTo>
                  <a:lnTo>
                    <a:pt x="928" y="996"/>
                  </a:lnTo>
                  <a:lnTo>
                    <a:pt x="936" y="986"/>
                  </a:lnTo>
                  <a:lnTo>
                    <a:pt x="944" y="970"/>
                  </a:lnTo>
                  <a:lnTo>
                    <a:pt x="952" y="952"/>
                  </a:lnTo>
                  <a:lnTo>
                    <a:pt x="952" y="952"/>
                  </a:lnTo>
                  <a:lnTo>
                    <a:pt x="1022" y="662"/>
                  </a:lnTo>
                  <a:lnTo>
                    <a:pt x="1082" y="416"/>
                  </a:lnTo>
                  <a:lnTo>
                    <a:pt x="1146" y="152"/>
                  </a:lnTo>
                  <a:lnTo>
                    <a:pt x="1146" y="152"/>
                  </a:lnTo>
                  <a:lnTo>
                    <a:pt x="1150" y="136"/>
                  </a:lnTo>
                  <a:lnTo>
                    <a:pt x="1150" y="136"/>
                  </a:lnTo>
                  <a:lnTo>
                    <a:pt x="1158" y="108"/>
                  </a:lnTo>
                  <a:lnTo>
                    <a:pt x="1168" y="78"/>
                  </a:lnTo>
                  <a:lnTo>
                    <a:pt x="1174" y="64"/>
                  </a:lnTo>
                  <a:lnTo>
                    <a:pt x="1180" y="52"/>
                  </a:lnTo>
                  <a:lnTo>
                    <a:pt x="1188" y="46"/>
                  </a:lnTo>
                  <a:lnTo>
                    <a:pt x="1190" y="44"/>
                  </a:lnTo>
                  <a:lnTo>
                    <a:pt x="1194" y="42"/>
                  </a:lnTo>
                  <a:lnTo>
                    <a:pt x="1194" y="42"/>
                  </a:lnTo>
                  <a:lnTo>
                    <a:pt x="1200" y="44"/>
                  </a:lnTo>
                  <a:lnTo>
                    <a:pt x="1206" y="52"/>
                  </a:lnTo>
                  <a:lnTo>
                    <a:pt x="1210" y="60"/>
                  </a:lnTo>
                  <a:lnTo>
                    <a:pt x="1214" y="72"/>
                  </a:lnTo>
                  <a:lnTo>
                    <a:pt x="1218" y="98"/>
                  </a:lnTo>
                  <a:lnTo>
                    <a:pt x="1220" y="122"/>
                  </a:lnTo>
                  <a:lnTo>
                    <a:pt x="1220" y="122"/>
                  </a:lnTo>
                  <a:lnTo>
                    <a:pt x="1228" y="280"/>
                  </a:lnTo>
                  <a:lnTo>
                    <a:pt x="1238" y="482"/>
                  </a:lnTo>
                  <a:lnTo>
                    <a:pt x="1248" y="762"/>
                  </a:lnTo>
                  <a:lnTo>
                    <a:pt x="1248" y="762"/>
                  </a:lnTo>
                  <a:lnTo>
                    <a:pt x="1252" y="776"/>
                  </a:lnTo>
                  <a:lnTo>
                    <a:pt x="1254" y="786"/>
                  </a:lnTo>
                  <a:lnTo>
                    <a:pt x="1260" y="792"/>
                  </a:lnTo>
                  <a:lnTo>
                    <a:pt x="1266" y="796"/>
                  </a:lnTo>
                  <a:lnTo>
                    <a:pt x="1274" y="796"/>
                  </a:lnTo>
                  <a:lnTo>
                    <a:pt x="1282" y="794"/>
                  </a:lnTo>
                  <a:lnTo>
                    <a:pt x="1292" y="786"/>
                  </a:lnTo>
                  <a:lnTo>
                    <a:pt x="1300" y="776"/>
                  </a:lnTo>
                  <a:lnTo>
                    <a:pt x="1300" y="776"/>
                  </a:lnTo>
                  <a:lnTo>
                    <a:pt x="1350" y="706"/>
                  </a:lnTo>
                  <a:lnTo>
                    <a:pt x="1380" y="666"/>
                  </a:lnTo>
                  <a:lnTo>
                    <a:pt x="1406" y="636"/>
                  </a:lnTo>
                  <a:lnTo>
                    <a:pt x="1406" y="636"/>
                  </a:lnTo>
                  <a:lnTo>
                    <a:pt x="1420" y="622"/>
                  </a:lnTo>
                  <a:lnTo>
                    <a:pt x="1432" y="614"/>
                  </a:lnTo>
                  <a:lnTo>
                    <a:pt x="1442" y="610"/>
                  </a:lnTo>
                  <a:lnTo>
                    <a:pt x="1452" y="608"/>
                  </a:lnTo>
                  <a:lnTo>
                    <a:pt x="1452" y="608"/>
                  </a:lnTo>
                  <a:lnTo>
                    <a:pt x="1460" y="610"/>
                  </a:lnTo>
                  <a:lnTo>
                    <a:pt x="1468" y="612"/>
                  </a:lnTo>
                  <a:lnTo>
                    <a:pt x="1478" y="614"/>
                  </a:lnTo>
                  <a:lnTo>
                    <a:pt x="1488" y="620"/>
                  </a:lnTo>
                  <a:lnTo>
                    <a:pt x="1488" y="620"/>
                  </a:lnTo>
                  <a:lnTo>
                    <a:pt x="1530" y="652"/>
                  </a:lnTo>
                  <a:lnTo>
                    <a:pt x="1530" y="652"/>
                  </a:lnTo>
                  <a:lnTo>
                    <a:pt x="1550" y="668"/>
                  </a:lnTo>
                  <a:lnTo>
                    <a:pt x="1572" y="680"/>
                  </a:lnTo>
                  <a:lnTo>
                    <a:pt x="1594" y="692"/>
                  </a:lnTo>
                  <a:lnTo>
                    <a:pt x="1618" y="702"/>
                  </a:lnTo>
                  <a:lnTo>
                    <a:pt x="1618" y="702"/>
                  </a:lnTo>
                  <a:lnTo>
                    <a:pt x="1642" y="708"/>
                  </a:lnTo>
                  <a:lnTo>
                    <a:pt x="1668" y="712"/>
                  </a:lnTo>
                  <a:lnTo>
                    <a:pt x="1698" y="714"/>
                  </a:lnTo>
                  <a:lnTo>
                    <a:pt x="1724" y="714"/>
                  </a:lnTo>
                  <a:lnTo>
                    <a:pt x="1752" y="714"/>
                  </a:lnTo>
                  <a:lnTo>
                    <a:pt x="1754" y="700"/>
                  </a:lnTo>
                  <a:lnTo>
                    <a:pt x="1724" y="700"/>
                  </a:lnTo>
                  <a:close/>
                </a:path>
              </a:pathLst>
            </a:custGeom>
            <a:solidFill>
              <a:srgbClr val="00B1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48" name="Freeform 80"/>
            <p:cNvSpPr>
              <a:spLocks/>
            </p:cNvSpPr>
            <p:nvPr userDrawn="1"/>
          </p:nvSpPr>
          <p:spPr bwMode="auto">
            <a:xfrm>
              <a:off x="5953" y="4182"/>
              <a:ext cx="584" cy="311"/>
            </a:xfrm>
            <a:custGeom>
              <a:avLst/>
              <a:gdLst/>
              <a:ahLst/>
              <a:cxnLst>
                <a:cxn ang="0">
                  <a:pos x="1670" y="670"/>
                </a:cxn>
                <a:cxn ang="0">
                  <a:pos x="1596" y="650"/>
                </a:cxn>
                <a:cxn ang="0">
                  <a:pos x="1532" y="610"/>
                </a:cxn>
                <a:cxn ang="0">
                  <a:pos x="1470" y="570"/>
                </a:cxn>
                <a:cxn ang="0">
                  <a:pos x="1444" y="568"/>
                </a:cxn>
                <a:cxn ang="0">
                  <a:pos x="1408" y="594"/>
                </a:cxn>
                <a:cxn ang="0">
                  <a:pos x="1302" y="734"/>
                </a:cxn>
                <a:cxn ang="0">
                  <a:pos x="1268" y="754"/>
                </a:cxn>
                <a:cxn ang="0">
                  <a:pos x="1250" y="720"/>
                </a:cxn>
                <a:cxn ang="0">
                  <a:pos x="1222" y="80"/>
                </a:cxn>
                <a:cxn ang="0">
                  <a:pos x="1212" y="18"/>
                </a:cxn>
                <a:cxn ang="0">
                  <a:pos x="1196" y="0"/>
                </a:cxn>
                <a:cxn ang="0">
                  <a:pos x="1176" y="22"/>
                </a:cxn>
                <a:cxn ang="0">
                  <a:pos x="1152" y="94"/>
                </a:cxn>
                <a:cxn ang="0">
                  <a:pos x="1024" y="620"/>
                </a:cxn>
                <a:cxn ang="0">
                  <a:pos x="938" y="944"/>
                </a:cxn>
                <a:cxn ang="0">
                  <a:pos x="914" y="958"/>
                </a:cxn>
                <a:cxn ang="0">
                  <a:pos x="892" y="936"/>
                </a:cxn>
                <a:cxn ang="0">
                  <a:pos x="844" y="736"/>
                </a:cxn>
                <a:cxn ang="0">
                  <a:pos x="816" y="680"/>
                </a:cxn>
                <a:cxn ang="0">
                  <a:pos x="784" y="674"/>
                </a:cxn>
                <a:cxn ang="0">
                  <a:pos x="748" y="690"/>
                </a:cxn>
                <a:cxn ang="0">
                  <a:pos x="692" y="734"/>
                </a:cxn>
                <a:cxn ang="0">
                  <a:pos x="642" y="764"/>
                </a:cxn>
                <a:cxn ang="0">
                  <a:pos x="2" y="776"/>
                </a:cxn>
                <a:cxn ang="0">
                  <a:pos x="616" y="786"/>
                </a:cxn>
                <a:cxn ang="0">
                  <a:pos x="692" y="752"/>
                </a:cxn>
                <a:cxn ang="0">
                  <a:pos x="746" y="714"/>
                </a:cxn>
                <a:cxn ang="0">
                  <a:pos x="790" y="700"/>
                </a:cxn>
                <a:cxn ang="0">
                  <a:pos x="812" y="716"/>
                </a:cxn>
                <a:cxn ang="0">
                  <a:pos x="824" y="744"/>
                </a:cxn>
                <a:cxn ang="0">
                  <a:pos x="826" y="750"/>
                </a:cxn>
                <a:cxn ang="0">
                  <a:pos x="876" y="946"/>
                </a:cxn>
                <a:cxn ang="0">
                  <a:pos x="898" y="982"/>
                </a:cxn>
                <a:cxn ang="0">
                  <a:pos x="926" y="988"/>
                </a:cxn>
                <a:cxn ang="0">
                  <a:pos x="954" y="964"/>
                </a:cxn>
                <a:cxn ang="0">
                  <a:pos x="970" y="926"/>
                </a:cxn>
                <a:cxn ang="0">
                  <a:pos x="1182" y="60"/>
                </a:cxn>
                <a:cxn ang="0">
                  <a:pos x="1198" y="50"/>
                </a:cxn>
                <a:cxn ang="0">
                  <a:pos x="1204" y="76"/>
                </a:cxn>
                <a:cxn ang="0">
                  <a:pos x="1234" y="724"/>
                </a:cxn>
                <a:cxn ang="0">
                  <a:pos x="1250" y="770"/>
                </a:cxn>
                <a:cxn ang="0">
                  <a:pos x="1272" y="780"/>
                </a:cxn>
                <a:cxn ang="0">
                  <a:pos x="1316" y="748"/>
                </a:cxn>
                <a:cxn ang="0">
                  <a:pos x="1422" y="598"/>
                </a:cxn>
                <a:cxn ang="0">
                  <a:pos x="1448" y="586"/>
                </a:cxn>
                <a:cxn ang="0">
                  <a:pos x="1486" y="592"/>
                </a:cxn>
                <a:cxn ang="0">
                  <a:pos x="1510" y="608"/>
                </a:cxn>
                <a:cxn ang="0">
                  <a:pos x="1602" y="666"/>
                </a:cxn>
                <a:cxn ang="0">
                  <a:pos x="1668" y="680"/>
                </a:cxn>
                <a:cxn ang="0">
                  <a:pos x="1754" y="672"/>
                </a:cxn>
              </a:cxnLst>
              <a:rect l="0" t="0" r="r" b="b"/>
              <a:pathLst>
                <a:path w="1754" h="990">
                  <a:moveTo>
                    <a:pt x="1726" y="672"/>
                  </a:moveTo>
                  <a:lnTo>
                    <a:pt x="1726" y="672"/>
                  </a:lnTo>
                  <a:lnTo>
                    <a:pt x="1700" y="672"/>
                  </a:lnTo>
                  <a:lnTo>
                    <a:pt x="1670" y="670"/>
                  </a:lnTo>
                  <a:lnTo>
                    <a:pt x="1644" y="666"/>
                  </a:lnTo>
                  <a:lnTo>
                    <a:pt x="1620" y="660"/>
                  </a:lnTo>
                  <a:lnTo>
                    <a:pt x="1620" y="660"/>
                  </a:lnTo>
                  <a:lnTo>
                    <a:pt x="1596" y="650"/>
                  </a:lnTo>
                  <a:lnTo>
                    <a:pt x="1574" y="638"/>
                  </a:lnTo>
                  <a:lnTo>
                    <a:pt x="1552" y="626"/>
                  </a:lnTo>
                  <a:lnTo>
                    <a:pt x="1532" y="610"/>
                  </a:lnTo>
                  <a:lnTo>
                    <a:pt x="1532" y="610"/>
                  </a:lnTo>
                  <a:lnTo>
                    <a:pt x="1490" y="578"/>
                  </a:lnTo>
                  <a:lnTo>
                    <a:pt x="1490" y="578"/>
                  </a:lnTo>
                  <a:lnTo>
                    <a:pt x="1480" y="572"/>
                  </a:lnTo>
                  <a:lnTo>
                    <a:pt x="1470" y="570"/>
                  </a:lnTo>
                  <a:lnTo>
                    <a:pt x="1462" y="568"/>
                  </a:lnTo>
                  <a:lnTo>
                    <a:pt x="1454" y="566"/>
                  </a:lnTo>
                  <a:lnTo>
                    <a:pt x="1454" y="566"/>
                  </a:lnTo>
                  <a:lnTo>
                    <a:pt x="1444" y="568"/>
                  </a:lnTo>
                  <a:lnTo>
                    <a:pt x="1434" y="572"/>
                  </a:lnTo>
                  <a:lnTo>
                    <a:pt x="1422" y="580"/>
                  </a:lnTo>
                  <a:lnTo>
                    <a:pt x="1408" y="594"/>
                  </a:lnTo>
                  <a:lnTo>
                    <a:pt x="1408" y="594"/>
                  </a:lnTo>
                  <a:lnTo>
                    <a:pt x="1382" y="624"/>
                  </a:lnTo>
                  <a:lnTo>
                    <a:pt x="1352" y="664"/>
                  </a:lnTo>
                  <a:lnTo>
                    <a:pt x="1302" y="734"/>
                  </a:lnTo>
                  <a:lnTo>
                    <a:pt x="1302" y="734"/>
                  </a:lnTo>
                  <a:lnTo>
                    <a:pt x="1294" y="744"/>
                  </a:lnTo>
                  <a:lnTo>
                    <a:pt x="1284" y="752"/>
                  </a:lnTo>
                  <a:lnTo>
                    <a:pt x="1276" y="754"/>
                  </a:lnTo>
                  <a:lnTo>
                    <a:pt x="1268" y="754"/>
                  </a:lnTo>
                  <a:lnTo>
                    <a:pt x="1262" y="750"/>
                  </a:lnTo>
                  <a:lnTo>
                    <a:pt x="1256" y="744"/>
                  </a:lnTo>
                  <a:lnTo>
                    <a:pt x="1254" y="734"/>
                  </a:lnTo>
                  <a:lnTo>
                    <a:pt x="1250" y="720"/>
                  </a:lnTo>
                  <a:lnTo>
                    <a:pt x="1250" y="720"/>
                  </a:lnTo>
                  <a:lnTo>
                    <a:pt x="1240" y="440"/>
                  </a:lnTo>
                  <a:lnTo>
                    <a:pt x="1230" y="238"/>
                  </a:lnTo>
                  <a:lnTo>
                    <a:pt x="1222" y="80"/>
                  </a:lnTo>
                  <a:lnTo>
                    <a:pt x="1222" y="80"/>
                  </a:lnTo>
                  <a:lnTo>
                    <a:pt x="1220" y="56"/>
                  </a:lnTo>
                  <a:lnTo>
                    <a:pt x="1216" y="30"/>
                  </a:lnTo>
                  <a:lnTo>
                    <a:pt x="1212" y="18"/>
                  </a:lnTo>
                  <a:lnTo>
                    <a:pt x="1208" y="10"/>
                  </a:lnTo>
                  <a:lnTo>
                    <a:pt x="1202" y="2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192" y="2"/>
                  </a:lnTo>
                  <a:lnTo>
                    <a:pt x="1190" y="4"/>
                  </a:lnTo>
                  <a:lnTo>
                    <a:pt x="1182" y="10"/>
                  </a:lnTo>
                  <a:lnTo>
                    <a:pt x="1176" y="22"/>
                  </a:lnTo>
                  <a:lnTo>
                    <a:pt x="1170" y="36"/>
                  </a:lnTo>
                  <a:lnTo>
                    <a:pt x="1160" y="66"/>
                  </a:lnTo>
                  <a:lnTo>
                    <a:pt x="1152" y="94"/>
                  </a:lnTo>
                  <a:lnTo>
                    <a:pt x="1152" y="94"/>
                  </a:lnTo>
                  <a:lnTo>
                    <a:pt x="1148" y="110"/>
                  </a:lnTo>
                  <a:lnTo>
                    <a:pt x="1148" y="110"/>
                  </a:lnTo>
                  <a:lnTo>
                    <a:pt x="1084" y="374"/>
                  </a:lnTo>
                  <a:lnTo>
                    <a:pt x="1024" y="620"/>
                  </a:lnTo>
                  <a:lnTo>
                    <a:pt x="954" y="910"/>
                  </a:lnTo>
                  <a:lnTo>
                    <a:pt x="954" y="910"/>
                  </a:lnTo>
                  <a:lnTo>
                    <a:pt x="946" y="928"/>
                  </a:lnTo>
                  <a:lnTo>
                    <a:pt x="938" y="944"/>
                  </a:lnTo>
                  <a:lnTo>
                    <a:pt x="930" y="954"/>
                  </a:lnTo>
                  <a:lnTo>
                    <a:pt x="924" y="956"/>
                  </a:lnTo>
                  <a:lnTo>
                    <a:pt x="920" y="958"/>
                  </a:lnTo>
                  <a:lnTo>
                    <a:pt x="914" y="958"/>
                  </a:lnTo>
                  <a:lnTo>
                    <a:pt x="910" y="958"/>
                  </a:lnTo>
                  <a:lnTo>
                    <a:pt x="906" y="954"/>
                  </a:lnTo>
                  <a:lnTo>
                    <a:pt x="900" y="950"/>
                  </a:lnTo>
                  <a:lnTo>
                    <a:pt x="892" y="936"/>
                  </a:lnTo>
                  <a:lnTo>
                    <a:pt x="886" y="916"/>
                  </a:lnTo>
                  <a:lnTo>
                    <a:pt x="886" y="916"/>
                  </a:lnTo>
                  <a:lnTo>
                    <a:pt x="858" y="794"/>
                  </a:lnTo>
                  <a:lnTo>
                    <a:pt x="844" y="736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26" y="690"/>
                  </a:lnTo>
                  <a:lnTo>
                    <a:pt x="816" y="680"/>
                  </a:lnTo>
                  <a:lnTo>
                    <a:pt x="806" y="674"/>
                  </a:lnTo>
                  <a:lnTo>
                    <a:pt x="794" y="672"/>
                  </a:lnTo>
                  <a:lnTo>
                    <a:pt x="794" y="672"/>
                  </a:lnTo>
                  <a:lnTo>
                    <a:pt x="784" y="674"/>
                  </a:lnTo>
                  <a:lnTo>
                    <a:pt x="772" y="676"/>
                  </a:lnTo>
                  <a:lnTo>
                    <a:pt x="760" y="682"/>
                  </a:lnTo>
                  <a:lnTo>
                    <a:pt x="748" y="690"/>
                  </a:lnTo>
                  <a:lnTo>
                    <a:pt x="748" y="690"/>
                  </a:lnTo>
                  <a:lnTo>
                    <a:pt x="734" y="700"/>
                  </a:lnTo>
                  <a:lnTo>
                    <a:pt x="718" y="714"/>
                  </a:lnTo>
                  <a:lnTo>
                    <a:pt x="718" y="714"/>
                  </a:lnTo>
                  <a:lnTo>
                    <a:pt x="692" y="734"/>
                  </a:lnTo>
                  <a:lnTo>
                    <a:pt x="678" y="746"/>
                  </a:lnTo>
                  <a:lnTo>
                    <a:pt x="662" y="754"/>
                  </a:lnTo>
                  <a:lnTo>
                    <a:pt x="662" y="754"/>
                  </a:lnTo>
                  <a:lnTo>
                    <a:pt x="642" y="764"/>
                  </a:lnTo>
                  <a:lnTo>
                    <a:pt x="622" y="770"/>
                  </a:lnTo>
                  <a:lnTo>
                    <a:pt x="602" y="774"/>
                  </a:lnTo>
                  <a:lnTo>
                    <a:pt x="580" y="776"/>
                  </a:lnTo>
                  <a:lnTo>
                    <a:pt x="2" y="776"/>
                  </a:lnTo>
                  <a:lnTo>
                    <a:pt x="0" y="788"/>
                  </a:lnTo>
                  <a:lnTo>
                    <a:pt x="594" y="788"/>
                  </a:lnTo>
                  <a:lnTo>
                    <a:pt x="594" y="788"/>
                  </a:lnTo>
                  <a:lnTo>
                    <a:pt x="616" y="786"/>
                  </a:lnTo>
                  <a:lnTo>
                    <a:pt x="636" y="780"/>
                  </a:lnTo>
                  <a:lnTo>
                    <a:pt x="656" y="772"/>
                  </a:lnTo>
                  <a:lnTo>
                    <a:pt x="674" y="764"/>
                  </a:lnTo>
                  <a:lnTo>
                    <a:pt x="692" y="752"/>
                  </a:lnTo>
                  <a:lnTo>
                    <a:pt x="708" y="742"/>
                  </a:lnTo>
                  <a:lnTo>
                    <a:pt x="734" y="722"/>
                  </a:lnTo>
                  <a:lnTo>
                    <a:pt x="734" y="722"/>
                  </a:lnTo>
                  <a:lnTo>
                    <a:pt x="746" y="714"/>
                  </a:lnTo>
                  <a:lnTo>
                    <a:pt x="758" y="706"/>
                  </a:lnTo>
                  <a:lnTo>
                    <a:pt x="772" y="702"/>
                  </a:lnTo>
                  <a:lnTo>
                    <a:pt x="784" y="700"/>
                  </a:lnTo>
                  <a:lnTo>
                    <a:pt x="790" y="700"/>
                  </a:lnTo>
                  <a:lnTo>
                    <a:pt x="796" y="702"/>
                  </a:lnTo>
                  <a:lnTo>
                    <a:pt x="802" y="704"/>
                  </a:lnTo>
                  <a:lnTo>
                    <a:pt x="808" y="710"/>
                  </a:lnTo>
                  <a:lnTo>
                    <a:pt x="812" y="716"/>
                  </a:lnTo>
                  <a:lnTo>
                    <a:pt x="818" y="724"/>
                  </a:lnTo>
                  <a:lnTo>
                    <a:pt x="822" y="732"/>
                  </a:lnTo>
                  <a:lnTo>
                    <a:pt x="824" y="744"/>
                  </a:lnTo>
                  <a:lnTo>
                    <a:pt x="824" y="744"/>
                  </a:lnTo>
                  <a:lnTo>
                    <a:pt x="824" y="744"/>
                  </a:lnTo>
                  <a:lnTo>
                    <a:pt x="824" y="744"/>
                  </a:lnTo>
                  <a:lnTo>
                    <a:pt x="826" y="750"/>
                  </a:lnTo>
                  <a:lnTo>
                    <a:pt x="826" y="750"/>
                  </a:lnTo>
                  <a:lnTo>
                    <a:pt x="842" y="818"/>
                  </a:lnTo>
                  <a:lnTo>
                    <a:pt x="872" y="934"/>
                  </a:lnTo>
                  <a:lnTo>
                    <a:pt x="872" y="934"/>
                  </a:lnTo>
                  <a:lnTo>
                    <a:pt x="876" y="946"/>
                  </a:lnTo>
                  <a:lnTo>
                    <a:pt x="880" y="958"/>
                  </a:lnTo>
                  <a:lnTo>
                    <a:pt x="886" y="968"/>
                  </a:lnTo>
                  <a:lnTo>
                    <a:pt x="892" y="976"/>
                  </a:lnTo>
                  <a:lnTo>
                    <a:pt x="898" y="982"/>
                  </a:lnTo>
                  <a:lnTo>
                    <a:pt x="906" y="986"/>
                  </a:lnTo>
                  <a:lnTo>
                    <a:pt x="912" y="990"/>
                  </a:lnTo>
                  <a:lnTo>
                    <a:pt x="920" y="990"/>
                  </a:lnTo>
                  <a:lnTo>
                    <a:pt x="926" y="988"/>
                  </a:lnTo>
                  <a:lnTo>
                    <a:pt x="934" y="986"/>
                  </a:lnTo>
                  <a:lnTo>
                    <a:pt x="940" y="980"/>
                  </a:lnTo>
                  <a:lnTo>
                    <a:pt x="948" y="974"/>
                  </a:lnTo>
                  <a:lnTo>
                    <a:pt x="954" y="964"/>
                  </a:lnTo>
                  <a:lnTo>
                    <a:pt x="960" y="954"/>
                  </a:lnTo>
                  <a:lnTo>
                    <a:pt x="966" y="940"/>
                  </a:lnTo>
                  <a:lnTo>
                    <a:pt x="970" y="926"/>
                  </a:lnTo>
                  <a:lnTo>
                    <a:pt x="970" y="926"/>
                  </a:lnTo>
                  <a:lnTo>
                    <a:pt x="1080" y="480"/>
                  </a:lnTo>
                  <a:lnTo>
                    <a:pt x="1178" y="72"/>
                  </a:lnTo>
                  <a:lnTo>
                    <a:pt x="1178" y="72"/>
                  </a:lnTo>
                  <a:lnTo>
                    <a:pt x="1182" y="60"/>
                  </a:lnTo>
                  <a:lnTo>
                    <a:pt x="1186" y="54"/>
                  </a:lnTo>
                  <a:lnTo>
                    <a:pt x="1190" y="48"/>
                  </a:lnTo>
                  <a:lnTo>
                    <a:pt x="1194" y="48"/>
                  </a:lnTo>
                  <a:lnTo>
                    <a:pt x="1198" y="50"/>
                  </a:lnTo>
                  <a:lnTo>
                    <a:pt x="1200" y="56"/>
                  </a:lnTo>
                  <a:lnTo>
                    <a:pt x="1202" y="64"/>
                  </a:lnTo>
                  <a:lnTo>
                    <a:pt x="1204" y="76"/>
                  </a:lnTo>
                  <a:lnTo>
                    <a:pt x="1204" y="76"/>
                  </a:lnTo>
                  <a:lnTo>
                    <a:pt x="1218" y="386"/>
                  </a:lnTo>
                  <a:lnTo>
                    <a:pt x="1228" y="598"/>
                  </a:lnTo>
                  <a:lnTo>
                    <a:pt x="1234" y="724"/>
                  </a:lnTo>
                  <a:lnTo>
                    <a:pt x="1234" y="724"/>
                  </a:lnTo>
                  <a:lnTo>
                    <a:pt x="1238" y="746"/>
                  </a:lnTo>
                  <a:lnTo>
                    <a:pt x="1242" y="756"/>
                  </a:lnTo>
                  <a:lnTo>
                    <a:pt x="1246" y="764"/>
                  </a:lnTo>
                  <a:lnTo>
                    <a:pt x="1250" y="770"/>
                  </a:lnTo>
                  <a:lnTo>
                    <a:pt x="1254" y="774"/>
                  </a:lnTo>
                  <a:lnTo>
                    <a:pt x="1260" y="778"/>
                  </a:lnTo>
                  <a:lnTo>
                    <a:pt x="1266" y="778"/>
                  </a:lnTo>
                  <a:lnTo>
                    <a:pt x="1272" y="780"/>
                  </a:lnTo>
                  <a:lnTo>
                    <a:pt x="1278" y="778"/>
                  </a:lnTo>
                  <a:lnTo>
                    <a:pt x="1292" y="774"/>
                  </a:lnTo>
                  <a:lnTo>
                    <a:pt x="1304" y="762"/>
                  </a:lnTo>
                  <a:lnTo>
                    <a:pt x="1316" y="748"/>
                  </a:lnTo>
                  <a:lnTo>
                    <a:pt x="1316" y="748"/>
                  </a:lnTo>
                  <a:lnTo>
                    <a:pt x="1374" y="664"/>
                  </a:lnTo>
                  <a:lnTo>
                    <a:pt x="1402" y="624"/>
                  </a:lnTo>
                  <a:lnTo>
                    <a:pt x="1422" y="598"/>
                  </a:lnTo>
                  <a:lnTo>
                    <a:pt x="1422" y="598"/>
                  </a:lnTo>
                  <a:lnTo>
                    <a:pt x="1430" y="592"/>
                  </a:lnTo>
                  <a:lnTo>
                    <a:pt x="1438" y="588"/>
                  </a:lnTo>
                  <a:lnTo>
                    <a:pt x="1448" y="586"/>
                  </a:lnTo>
                  <a:lnTo>
                    <a:pt x="1456" y="584"/>
                  </a:lnTo>
                  <a:lnTo>
                    <a:pt x="1466" y="586"/>
                  </a:lnTo>
                  <a:lnTo>
                    <a:pt x="1476" y="588"/>
                  </a:lnTo>
                  <a:lnTo>
                    <a:pt x="1486" y="592"/>
                  </a:lnTo>
                  <a:lnTo>
                    <a:pt x="1496" y="600"/>
                  </a:lnTo>
                  <a:lnTo>
                    <a:pt x="1496" y="600"/>
                  </a:lnTo>
                  <a:lnTo>
                    <a:pt x="1510" y="608"/>
                  </a:lnTo>
                  <a:lnTo>
                    <a:pt x="1510" y="608"/>
                  </a:lnTo>
                  <a:lnTo>
                    <a:pt x="1530" y="624"/>
                  </a:lnTo>
                  <a:lnTo>
                    <a:pt x="1556" y="642"/>
                  </a:lnTo>
                  <a:lnTo>
                    <a:pt x="1586" y="658"/>
                  </a:lnTo>
                  <a:lnTo>
                    <a:pt x="1602" y="666"/>
                  </a:lnTo>
                  <a:lnTo>
                    <a:pt x="1618" y="672"/>
                  </a:lnTo>
                  <a:lnTo>
                    <a:pt x="1618" y="672"/>
                  </a:lnTo>
                  <a:lnTo>
                    <a:pt x="1642" y="676"/>
                  </a:lnTo>
                  <a:lnTo>
                    <a:pt x="1668" y="680"/>
                  </a:lnTo>
                  <a:lnTo>
                    <a:pt x="1692" y="682"/>
                  </a:lnTo>
                  <a:lnTo>
                    <a:pt x="1714" y="684"/>
                  </a:lnTo>
                  <a:lnTo>
                    <a:pt x="1752" y="684"/>
                  </a:lnTo>
                  <a:lnTo>
                    <a:pt x="1754" y="672"/>
                  </a:lnTo>
                  <a:lnTo>
                    <a:pt x="1754" y="672"/>
                  </a:lnTo>
                  <a:lnTo>
                    <a:pt x="1726" y="672"/>
                  </a:lnTo>
                  <a:lnTo>
                    <a:pt x="1726" y="672"/>
                  </a:lnTo>
                  <a:close/>
                </a:path>
              </a:pathLst>
            </a:custGeom>
            <a:solidFill>
              <a:srgbClr val="DCE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49" name="Freeform 81"/>
            <p:cNvSpPr>
              <a:spLocks/>
            </p:cNvSpPr>
            <p:nvPr userDrawn="1"/>
          </p:nvSpPr>
          <p:spPr bwMode="auto">
            <a:xfrm>
              <a:off x="6209" y="4197"/>
              <a:ext cx="328" cy="301"/>
            </a:xfrm>
            <a:custGeom>
              <a:avLst/>
              <a:gdLst/>
              <a:ahLst/>
              <a:cxnLst>
                <a:cxn ang="0">
                  <a:pos x="8" y="674"/>
                </a:cxn>
                <a:cxn ang="0">
                  <a:pos x="28" y="672"/>
                </a:cxn>
                <a:cxn ang="0">
                  <a:pos x="40" y="684"/>
                </a:cxn>
                <a:cxn ang="0">
                  <a:pos x="50" y="712"/>
                </a:cxn>
                <a:cxn ang="0">
                  <a:pos x="94" y="886"/>
                </a:cxn>
                <a:cxn ang="0">
                  <a:pos x="114" y="934"/>
                </a:cxn>
                <a:cxn ang="0">
                  <a:pos x="140" y="956"/>
                </a:cxn>
                <a:cxn ang="0">
                  <a:pos x="166" y="956"/>
                </a:cxn>
                <a:cxn ang="0">
                  <a:pos x="190" y="936"/>
                </a:cxn>
                <a:cxn ang="0">
                  <a:pos x="208" y="902"/>
                </a:cxn>
                <a:cxn ang="0">
                  <a:pos x="412" y="52"/>
                </a:cxn>
                <a:cxn ang="0">
                  <a:pos x="418" y="42"/>
                </a:cxn>
                <a:cxn ang="0">
                  <a:pos x="424" y="44"/>
                </a:cxn>
                <a:cxn ang="0">
                  <a:pos x="428" y="162"/>
                </a:cxn>
                <a:cxn ang="0">
                  <a:pos x="438" y="488"/>
                </a:cxn>
                <a:cxn ang="0">
                  <a:pos x="450" y="682"/>
                </a:cxn>
                <a:cxn ang="0">
                  <a:pos x="458" y="720"/>
                </a:cxn>
                <a:cxn ang="0">
                  <a:pos x="474" y="744"/>
                </a:cxn>
                <a:cxn ang="0">
                  <a:pos x="496" y="752"/>
                </a:cxn>
                <a:cxn ang="0">
                  <a:pos x="520" y="746"/>
                </a:cxn>
                <a:cxn ang="0">
                  <a:pos x="546" y="724"/>
                </a:cxn>
                <a:cxn ang="0">
                  <a:pos x="650" y="572"/>
                </a:cxn>
                <a:cxn ang="0">
                  <a:pos x="664" y="558"/>
                </a:cxn>
                <a:cxn ang="0">
                  <a:pos x="692" y="550"/>
                </a:cxn>
                <a:cxn ang="0">
                  <a:pos x="722" y="562"/>
                </a:cxn>
                <a:cxn ang="0">
                  <a:pos x="734" y="570"/>
                </a:cxn>
                <a:cxn ang="0">
                  <a:pos x="814" y="622"/>
                </a:cxn>
                <a:cxn ang="0">
                  <a:pos x="848" y="634"/>
                </a:cxn>
                <a:cxn ang="0">
                  <a:pos x="922" y="646"/>
                </a:cxn>
                <a:cxn ang="0">
                  <a:pos x="982" y="646"/>
                </a:cxn>
                <a:cxn ang="0">
                  <a:pos x="946" y="636"/>
                </a:cxn>
                <a:cxn ang="0">
                  <a:pos x="900" y="632"/>
                </a:cxn>
                <a:cxn ang="0">
                  <a:pos x="850" y="624"/>
                </a:cxn>
                <a:cxn ang="0">
                  <a:pos x="788" y="594"/>
                </a:cxn>
                <a:cxn ang="0">
                  <a:pos x="742" y="560"/>
                </a:cxn>
                <a:cxn ang="0">
                  <a:pos x="718" y="544"/>
                </a:cxn>
                <a:cxn ang="0">
                  <a:pos x="688" y="536"/>
                </a:cxn>
                <a:cxn ang="0">
                  <a:pos x="662" y="544"/>
                </a:cxn>
                <a:cxn ang="0">
                  <a:pos x="634" y="576"/>
                </a:cxn>
                <a:cxn ang="0">
                  <a:pos x="548" y="700"/>
                </a:cxn>
                <a:cxn ang="0">
                  <a:pos x="510" y="730"/>
                </a:cxn>
                <a:cxn ang="0">
                  <a:pos x="492" y="730"/>
                </a:cxn>
                <a:cxn ang="0">
                  <a:pos x="478" y="716"/>
                </a:cxn>
                <a:cxn ang="0">
                  <a:pos x="466" y="676"/>
                </a:cxn>
                <a:cxn ang="0">
                  <a:pos x="450" y="338"/>
                </a:cxn>
                <a:cxn ang="0">
                  <a:pos x="434" y="16"/>
                </a:cxn>
                <a:cxn ang="0">
                  <a:pos x="426" y="0"/>
                </a:cxn>
                <a:cxn ang="0">
                  <a:pos x="414" y="12"/>
                </a:cxn>
                <a:cxn ang="0">
                  <a:pos x="312" y="432"/>
                </a:cxn>
                <a:cxn ang="0">
                  <a:pos x="198" y="892"/>
                </a:cxn>
                <a:cxn ang="0">
                  <a:pos x="180" y="926"/>
                </a:cxn>
                <a:cxn ang="0">
                  <a:pos x="158" y="940"/>
                </a:cxn>
                <a:cxn ang="0">
                  <a:pos x="138" y="938"/>
                </a:cxn>
                <a:cxn ang="0">
                  <a:pos x="118" y="920"/>
                </a:cxn>
                <a:cxn ang="0">
                  <a:pos x="104" y="886"/>
                </a:cxn>
                <a:cxn ang="0">
                  <a:pos x="58" y="702"/>
                </a:cxn>
                <a:cxn ang="0">
                  <a:pos x="48" y="674"/>
                </a:cxn>
                <a:cxn ang="0">
                  <a:pos x="34" y="664"/>
                </a:cxn>
                <a:cxn ang="0">
                  <a:pos x="14" y="666"/>
                </a:cxn>
                <a:cxn ang="0">
                  <a:pos x="0" y="680"/>
                </a:cxn>
              </a:cxnLst>
              <a:rect l="0" t="0" r="r" b="b"/>
              <a:pathLst>
                <a:path w="984" h="958">
                  <a:moveTo>
                    <a:pt x="0" y="680"/>
                  </a:moveTo>
                  <a:lnTo>
                    <a:pt x="0" y="680"/>
                  </a:lnTo>
                  <a:lnTo>
                    <a:pt x="8" y="674"/>
                  </a:lnTo>
                  <a:lnTo>
                    <a:pt x="16" y="672"/>
                  </a:lnTo>
                  <a:lnTo>
                    <a:pt x="22" y="672"/>
                  </a:lnTo>
                  <a:lnTo>
                    <a:pt x="28" y="672"/>
                  </a:lnTo>
                  <a:lnTo>
                    <a:pt x="36" y="678"/>
                  </a:lnTo>
                  <a:lnTo>
                    <a:pt x="40" y="684"/>
                  </a:lnTo>
                  <a:lnTo>
                    <a:pt x="40" y="684"/>
                  </a:lnTo>
                  <a:lnTo>
                    <a:pt x="46" y="696"/>
                  </a:lnTo>
                  <a:lnTo>
                    <a:pt x="50" y="712"/>
                  </a:lnTo>
                  <a:lnTo>
                    <a:pt x="50" y="712"/>
                  </a:lnTo>
                  <a:lnTo>
                    <a:pt x="62" y="762"/>
                  </a:lnTo>
                  <a:lnTo>
                    <a:pt x="94" y="886"/>
                  </a:lnTo>
                  <a:lnTo>
                    <a:pt x="94" y="886"/>
                  </a:lnTo>
                  <a:lnTo>
                    <a:pt x="100" y="906"/>
                  </a:lnTo>
                  <a:lnTo>
                    <a:pt x="106" y="922"/>
                  </a:lnTo>
                  <a:lnTo>
                    <a:pt x="114" y="934"/>
                  </a:lnTo>
                  <a:lnTo>
                    <a:pt x="122" y="944"/>
                  </a:lnTo>
                  <a:lnTo>
                    <a:pt x="130" y="952"/>
                  </a:lnTo>
                  <a:lnTo>
                    <a:pt x="140" y="956"/>
                  </a:lnTo>
                  <a:lnTo>
                    <a:pt x="148" y="958"/>
                  </a:lnTo>
                  <a:lnTo>
                    <a:pt x="156" y="958"/>
                  </a:lnTo>
                  <a:lnTo>
                    <a:pt x="166" y="956"/>
                  </a:lnTo>
                  <a:lnTo>
                    <a:pt x="174" y="950"/>
                  </a:lnTo>
                  <a:lnTo>
                    <a:pt x="182" y="944"/>
                  </a:lnTo>
                  <a:lnTo>
                    <a:pt x="190" y="936"/>
                  </a:lnTo>
                  <a:lnTo>
                    <a:pt x="196" y="926"/>
                  </a:lnTo>
                  <a:lnTo>
                    <a:pt x="202" y="914"/>
                  </a:lnTo>
                  <a:lnTo>
                    <a:pt x="208" y="902"/>
                  </a:lnTo>
                  <a:lnTo>
                    <a:pt x="212" y="888"/>
                  </a:lnTo>
                  <a:lnTo>
                    <a:pt x="212" y="888"/>
                  </a:lnTo>
                  <a:lnTo>
                    <a:pt x="412" y="52"/>
                  </a:lnTo>
                  <a:lnTo>
                    <a:pt x="412" y="52"/>
                  </a:lnTo>
                  <a:lnTo>
                    <a:pt x="416" y="44"/>
                  </a:lnTo>
                  <a:lnTo>
                    <a:pt x="418" y="42"/>
                  </a:lnTo>
                  <a:lnTo>
                    <a:pt x="420" y="42"/>
                  </a:lnTo>
                  <a:lnTo>
                    <a:pt x="422" y="42"/>
                  </a:lnTo>
                  <a:lnTo>
                    <a:pt x="424" y="44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8" y="162"/>
                  </a:lnTo>
                  <a:lnTo>
                    <a:pt x="434" y="378"/>
                  </a:lnTo>
                  <a:lnTo>
                    <a:pt x="434" y="378"/>
                  </a:lnTo>
                  <a:lnTo>
                    <a:pt x="438" y="488"/>
                  </a:lnTo>
                  <a:lnTo>
                    <a:pt x="442" y="566"/>
                  </a:lnTo>
                  <a:lnTo>
                    <a:pt x="450" y="682"/>
                  </a:lnTo>
                  <a:lnTo>
                    <a:pt x="450" y="682"/>
                  </a:lnTo>
                  <a:lnTo>
                    <a:pt x="452" y="696"/>
                  </a:lnTo>
                  <a:lnTo>
                    <a:pt x="454" y="708"/>
                  </a:lnTo>
                  <a:lnTo>
                    <a:pt x="458" y="720"/>
                  </a:lnTo>
                  <a:lnTo>
                    <a:pt x="462" y="730"/>
                  </a:lnTo>
                  <a:lnTo>
                    <a:pt x="468" y="736"/>
                  </a:lnTo>
                  <a:lnTo>
                    <a:pt x="474" y="744"/>
                  </a:lnTo>
                  <a:lnTo>
                    <a:pt x="480" y="748"/>
                  </a:lnTo>
                  <a:lnTo>
                    <a:pt x="488" y="750"/>
                  </a:lnTo>
                  <a:lnTo>
                    <a:pt x="496" y="752"/>
                  </a:lnTo>
                  <a:lnTo>
                    <a:pt x="504" y="752"/>
                  </a:lnTo>
                  <a:lnTo>
                    <a:pt x="512" y="750"/>
                  </a:lnTo>
                  <a:lnTo>
                    <a:pt x="520" y="746"/>
                  </a:lnTo>
                  <a:lnTo>
                    <a:pt x="528" y="740"/>
                  </a:lnTo>
                  <a:lnTo>
                    <a:pt x="538" y="732"/>
                  </a:lnTo>
                  <a:lnTo>
                    <a:pt x="546" y="724"/>
                  </a:lnTo>
                  <a:lnTo>
                    <a:pt x="554" y="712"/>
                  </a:lnTo>
                  <a:lnTo>
                    <a:pt x="554" y="712"/>
                  </a:lnTo>
                  <a:lnTo>
                    <a:pt x="650" y="572"/>
                  </a:lnTo>
                  <a:lnTo>
                    <a:pt x="650" y="572"/>
                  </a:lnTo>
                  <a:lnTo>
                    <a:pt x="658" y="564"/>
                  </a:lnTo>
                  <a:lnTo>
                    <a:pt x="664" y="558"/>
                  </a:lnTo>
                  <a:lnTo>
                    <a:pt x="674" y="552"/>
                  </a:lnTo>
                  <a:lnTo>
                    <a:pt x="682" y="550"/>
                  </a:lnTo>
                  <a:lnTo>
                    <a:pt x="692" y="550"/>
                  </a:lnTo>
                  <a:lnTo>
                    <a:pt x="700" y="552"/>
                  </a:lnTo>
                  <a:lnTo>
                    <a:pt x="712" y="556"/>
                  </a:lnTo>
                  <a:lnTo>
                    <a:pt x="722" y="562"/>
                  </a:lnTo>
                  <a:lnTo>
                    <a:pt x="722" y="562"/>
                  </a:lnTo>
                  <a:lnTo>
                    <a:pt x="734" y="570"/>
                  </a:lnTo>
                  <a:lnTo>
                    <a:pt x="734" y="570"/>
                  </a:lnTo>
                  <a:lnTo>
                    <a:pt x="756" y="586"/>
                  </a:lnTo>
                  <a:lnTo>
                    <a:pt x="782" y="604"/>
                  </a:lnTo>
                  <a:lnTo>
                    <a:pt x="814" y="622"/>
                  </a:lnTo>
                  <a:lnTo>
                    <a:pt x="830" y="628"/>
                  </a:lnTo>
                  <a:lnTo>
                    <a:pt x="848" y="634"/>
                  </a:lnTo>
                  <a:lnTo>
                    <a:pt x="848" y="634"/>
                  </a:lnTo>
                  <a:lnTo>
                    <a:pt x="872" y="640"/>
                  </a:lnTo>
                  <a:lnTo>
                    <a:pt x="898" y="644"/>
                  </a:lnTo>
                  <a:lnTo>
                    <a:pt x="922" y="646"/>
                  </a:lnTo>
                  <a:lnTo>
                    <a:pt x="944" y="646"/>
                  </a:lnTo>
                  <a:lnTo>
                    <a:pt x="944" y="646"/>
                  </a:lnTo>
                  <a:lnTo>
                    <a:pt x="982" y="646"/>
                  </a:lnTo>
                  <a:lnTo>
                    <a:pt x="984" y="636"/>
                  </a:lnTo>
                  <a:lnTo>
                    <a:pt x="984" y="636"/>
                  </a:lnTo>
                  <a:lnTo>
                    <a:pt x="946" y="636"/>
                  </a:lnTo>
                  <a:lnTo>
                    <a:pt x="946" y="636"/>
                  </a:lnTo>
                  <a:lnTo>
                    <a:pt x="924" y="634"/>
                  </a:lnTo>
                  <a:lnTo>
                    <a:pt x="900" y="632"/>
                  </a:lnTo>
                  <a:lnTo>
                    <a:pt x="874" y="628"/>
                  </a:lnTo>
                  <a:lnTo>
                    <a:pt x="850" y="624"/>
                  </a:lnTo>
                  <a:lnTo>
                    <a:pt x="850" y="624"/>
                  </a:lnTo>
                  <a:lnTo>
                    <a:pt x="834" y="618"/>
                  </a:lnTo>
                  <a:lnTo>
                    <a:pt x="818" y="610"/>
                  </a:lnTo>
                  <a:lnTo>
                    <a:pt x="788" y="594"/>
                  </a:lnTo>
                  <a:lnTo>
                    <a:pt x="762" y="576"/>
                  </a:lnTo>
                  <a:lnTo>
                    <a:pt x="742" y="560"/>
                  </a:lnTo>
                  <a:lnTo>
                    <a:pt x="742" y="560"/>
                  </a:lnTo>
                  <a:lnTo>
                    <a:pt x="728" y="552"/>
                  </a:lnTo>
                  <a:lnTo>
                    <a:pt x="728" y="552"/>
                  </a:lnTo>
                  <a:lnTo>
                    <a:pt x="718" y="544"/>
                  </a:lnTo>
                  <a:lnTo>
                    <a:pt x="708" y="540"/>
                  </a:lnTo>
                  <a:lnTo>
                    <a:pt x="698" y="538"/>
                  </a:lnTo>
                  <a:lnTo>
                    <a:pt x="688" y="536"/>
                  </a:lnTo>
                  <a:lnTo>
                    <a:pt x="680" y="538"/>
                  </a:lnTo>
                  <a:lnTo>
                    <a:pt x="670" y="540"/>
                  </a:lnTo>
                  <a:lnTo>
                    <a:pt x="662" y="544"/>
                  </a:lnTo>
                  <a:lnTo>
                    <a:pt x="654" y="550"/>
                  </a:lnTo>
                  <a:lnTo>
                    <a:pt x="654" y="550"/>
                  </a:lnTo>
                  <a:lnTo>
                    <a:pt x="634" y="576"/>
                  </a:lnTo>
                  <a:lnTo>
                    <a:pt x="606" y="616"/>
                  </a:lnTo>
                  <a:lnTo>
                    <a:pt x="548" y="700"/>
                  </a:lnTo>
                  <a:lnTo>
                    <a:pt x="548" y="700"/>
                  </a:lnTo>
                  <a:lnTo>
                    <a:pt x="536" y="714"/>
                  </a:lnTo>
                  <a:lnTo>
                    <a:pt x="524" y="726"/>
                  </a:lnTo>
                  <a:lnTo>
                    <a:pt x="510" y="730"/>
                  </a:lnTo>
                  <a:lnTo>
                    <a:pt x="504" y="732"/>
                  </a:lnTo>
                  <a:lnTo>
                    <a:pt x="498" y="730"/>
                  </a:lnTo>
                  <a:lnTo>
                    <a:pt x="492" y="730"/>
                  </a:lnTo>
                  <a:lnTo>
                    <a:pt x="486" y="726"/>
                  </a:lnTo>
                  <a:lnTo>
                    <a:pt x="482" y="722"/>
                  </a:lnTo>
                  <a:lnTo>
                    <a:pt x="478" y="716"/>
                  </a:lnTo>
                  <a:lnTo>
                    <a:pt x="474" y="708"/>
                  </a:lnTo>
                  <a:lnTo>
                    <a:pt x="470" y="698"/>
                  </a:lnTo>
                  <a:lnTo>
                    <a:pt x="466" y="676"/>
                  </a:lnTo>
                  <a:lnTo>
                    <a:pt x="466" y="676"/>
                  </a:lnTo>
                  <a:lnTo>
                    <a:pt x="460" y="550"/>
                  </a:lnTo>
                  <a:lnTo>
                    <a:pt x="450" y="338"/>
                  </a:lnTo>
                  <a:lnTo>
                    <a:pt x="436" y="28"/>
                  </a:lnTo>
                  <a:lnTo>
                    <a:pt x="436" y="28"/>
                  </a:lnTo>
                  <a:lnTo>
                    <a:pt x="434" y="16"/>
                  </a:lnTo>
                  <a:lnTo>
                    <a:pt x="432" y="8"/>
                  </a:lnTo>
                  <a:lnTo>
                    <a:pt x="430" y="2"/>
                  </a:lnTo>
                  <a:lnTo>
                    <a:pt x="426" y="0"/>
                  </a:lnTo>
                  <a:lnTo>
                    <a:pt x="422" y="0"/>
                  </a:lnTo>
                  <a:lnTo>
                    <a:pt x="418" y="6"/>
                  </a:lnTo>
                  <a:lnTo>
                    <a:pt x="414" y="12"/>
                  </a:lnTo>
                  <a:lnTo>
                    <a:pt x="410" y="24"/>
                  </a:lnTo>
                  <a:lnTo>
                    <a:pt x="410" y="24"/>
                  </a:lnTo>
                  <a:lnTo>
                    <a:pt x="312" y="432"/>
                  </a:lnTo>
                  <a:lnTo>
                    <a:pt x="202" y="878"/>
                  </a:lnTo>
                  <a:lnTo>
                    <a:pt x="202" y="878"/>
                  </a:lnTo>
                  <a:lnTo>
                    <a:pt x="198" y="892"/>
                  </a:lnTo>
                  <a:lnTo>
                    <a:pt x="192" y="906"/>
                  </a:lnTo>
                  <a:lnTo>
                    <a:pt x="186" y="916"/>
                  </a:lnTo>
                  <a:lnTo>
                    <a:pt x="180" y="926"/>
                  </a:lnTo>
                  <a:lnTo>
                    <a:pt x="172" y="932"/>
                  </a:lnTo>
                  <a:lnTo>
                    <a:pt x="166" y="938"/>
                  </a:lnTo>
                  <a:lnTo>
                    <a:pt x="158" y="940"/>
                  </a:lnTo>
                  <a:lnTo>
                    <a:pt x="152" y="942"/>
                  </a:lnTo>
                  <a:lnTo>
                    <a:pt x="144" y="942"/>
                  </a:lnTo>
                  <a:lnTo>
                    <a:pt x="138" y="938"/>
                  </a:lnTo>
                  <a:lnTo>
                    <a:pt x="130" y="934"/>
                  </a:lnTo>
                  <a:lnTo>
                    <a:pt x="124" y="928"/>
                  </a:lnTo>
                  <a:lnTo>
                    <a:pt x="118" y="920"/>
                  </a:lnTo>
                  <a:lnTo>
                    <a:pt x="112" y="910"/>
                  </a:lnTo>
                  <a:lnTo>
                    <a:pt x="108" y="898"/>
                  </a:lnTo>
                  <a:lnTo>
                    <a:pt x="104" y="886"/>
                  </a:lnTo>
                  <a:lnTo>
                    <a:pt x="104" y="886"/>
                  </a:lnTo>
                  <a:lnTo>
                    <a:pt x="74" y="770"/>
                  </a:lnTo>
                  <a:lnTo>
                    <a:pt x="58" y="702"/>
                  </a:lnTo>
                  <a:lnTo>
                    <a:pt x="58" y="702"/>
                  </a:lnTo>
                  <a:lnTo>
                    <a:pt x="54" y="686"/>
                  </a:lnTo>
                  <a:lnTo>
                    <a:pt x="48" y="674"/>
                  </a:lnTo>
                  <a:lnTo>
                    <a:pt x="48" y="674"/>
                  </a:lnTo>
                  <a:lnTo>
                    <a:pt x="40" y="666"/>
                  </a:lnTo>
                  <a:lnTo>
                    <a:pt x="34" y="664"/>
                  </a:lnTo>
                  <a:lnTo>
                    <a:pt x="28" y="662"/>
                  </a:lnTo>
                  <a:lnTo>
                    <a:pt x="22" y="662"/>
                  </a:lnTo>
                  <a:lnTo>
                    <a:pt x="14" y="666"/>
                  </a:lnTo>
                  <a:lnTo>
                    <a:pt x="8" y="670"/>
                  </a:lnTo>
                  <a:lnTo>
                    <a:pt x="0" y="68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58AB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" name="Group 94"/>
            <p:cNvGrpSpPr>
              <a:grpSpLocks/>
            </p:cNvGrpSpPr>
            <p:nvPr userDrawn="1"/>
          </p:nvGrpSpPr>
          <p:grpSpPr bwMode="auto">
            <a:xfrm>
              <a:off x="5500" y="4159"/>
              <a:ext cx="1040" cy="313"/>
              <a:chOff x="5500" y="4159"/>
              <a:chExt cx="1040" cy="313"/>
            </a:xfrm>
          </p:grpSpPr>
          <p:sp>
            <p:nvSpPr>
              <p:cNvPr id="7244" name="Freeform 76"/>
              <p:cNvSpPr>
                <a:spLocks/>
              </p:cNvSpPr>
              <p:nvPr userDrawn="1"/>
            </p:nvSpPr>
            <p:spPr bwMode="auto">
              <a:xfrm>
                <a:off x="5954" y="4159"/>
                <a:ext cx="586" cy="313"/>
              </a:xfrm>
              <a:custGeom>
                <a:avLst/>
                <a:gdLst/>
                <a:ahLst/>
                <a:cxnLst>
                  <a:cxn ang="0">
                    <a:pos x="1672" y="710"/>
                  </a:cxn>
                  <a:cxn ang="0">
                    <a:pos x="1604" y="692"/>
                  </a:cxn>
                  <a:cxn ang="0">
                    <a:pos x="1542" y="650"/>
                  </a:cxn>
                  <a:cxn ang="0">
                    <a:pos x="1486" y="612"/>
                  </a:cxn>
                  <a:cxn ang="0">
                    <a:pos x="1452" y="602"/>
                  </a:cxn>
                  <a:cxn ang="0">
                    <a:pos x="1392" y="636"/>
                  </a:cxn>
                  <a:cxn ang="0">
                    <a:pos x="1290" y="772"/>
                  </a:cxn>
                  <a:cxn ang="0">
                    <a:pos x="1280" y="778"/>
                  </a:cxn>
                  <a:cxn ang="0">
                    <a:pos x="1272" y="772"/>
                  </a:cxn>
                  <a:cxn ang="0">
                    <a:pos x="1262" y="458"/>
                  </a:cxn>
                  <a:cxn ang="0">
                    <a:pos x="1244" y="68"/>
                  </a:cxn>
                  <a:cxn ang="0">
                    <a:pos x="1222" y="12"/>
                  </a:cxn>
                  <a:cxn ang="0">
                    <a:pos x="1202" y="0"/>
                  </a:cxn>
                  <a:cxn ang="0">
                    <a:pos x="1178" y="12"/>
                  </a:cxn>
                  <a:cxn ang="0">
                    <a:pos x="1142" y="76"/>
                  </a:cxn>
                  <a:cxn ang="0">
                    <a:pos x="1022" y="552"/>
                  </a:cxn>
                  <a:cxn ang="0">
                    <a:pos x="926" y="970"/>
                  </a:cxn>
                  <a:cxn ang="0">
                    <a:pos x="916" y="980"/>
                  </a:cxn>
                  <a:cxn ang="0">
                    <a:pos x="892" y="902"/>
                  </a:cxn>
                  <a:cxn ang="0">
                    <a:pos x="866" y="784"/>
                  </a:cxn>
                  <a:cxn ang="0">
                    <a:pos x="842" y="736"/>
                  </a:cxn>
                  <a:cxn ang="0">
                    <a:pos x="806" y="710"/>
                  </a:cxn>
                  <a:cxn ang="0">
                    <a:pos x="764" y="712"/>
                  </a:cxn>
                  <a:cxn ang="0">
                    <a:pos x="718" y="740"/>
                  </a:cxn>
                  <a:cxn ang="0">
                    <a:pos x="662" y="786"/>
                  </a:cxn>
                  <a:cxn ang="0">
                    <a:pos x="594" y="812"/>
                  </a:cxn>
                  <a:cxn ang="0">
                    <a:pos x="572" y="834"/>
                  </a:cxn>
                  <a:cxn ang="0">
                    <a:pos x="632" y="822"/>
                  </a:cxn>
                  <a:cxn ang="0">
                    <a:pos x="682" y="794"/>
                  </a:cxn>
                  <a:cxn ang="0">
                    <a:pos x="738" y="748"/>
                  </a:cxn>
                  <a:cxn ang="0">
                    <a:pos x="780" y="730"/>
                  </a:cxn>
                  <a:cxn ang="0">
                    <a:pos x="814" y="734"/>
                  </a:cxn>
                  <a:cxn ang="0">
                    <a:pos x="836" y="754"/>
                  </a:cxn>
                  <a:cxn ang="0">
                    <a:pos x="872" y="866"/>
                  </a:cxn>
                  <a:cxn ang="0">
                    <a:pos x="906" y="990"/>
                  </a:cxn>
                  <a:cxn ang="0">
                    <a:pos x="928" y="988"/>
                  </a:cxn>
                  <a:cxn ang="0">
                    <a:pos x="1002" y="692"/>
                  </a:cxn>
                  <a:cxn ang="0">
                    <a:pos x="1140" y="130"/>
                  </a:cxn>
                  <a:cxn ang="0">
                    <a:pos x="1168" y="54"/>
                  </a:cxn>
                  <a:cxn ang="0">
                    <a:pos x="1196" y="32"/>
                  </a:cxn>
                  <a:cxn ang="0">
                    <a:pos x="1216" y="40"/>
                  </a:cxn>
                  <a:cxn ang="0">
                    <a:pos x="1236" y="92"/>
                  </a:cxn>
                  <a:cxn ang="0">
                    <a:pos x="1254" y="472"/>
                  </a:cxn>
                  <a:cxn ang="0">
                    <a:pos x="1264" y="778"/>
                  </a:cxn>
                  <a:cxn ang="0">
                    <a:pos x="1280" y="790"/>
                  </a:cxn>
                  <a:cxn ang="0">
                    <a:pos x="1296" y="780"/>
                  </a:cxn>
                  <a:cxn ang="0">
                    <a:pos x="1396" y="654"/>
                  </a:cxn>
                  <a:cxn ang="0">
                    <a:pos x="1438" y="626"/>
                  </a:cxn>
                  <a:cxn ang="0">
                    <a:pos x="1468" y="626"/>
                  </a:cxn>
                  <a:cxn ang="0">
                    <a:pos x="1534" y="670"/>
                  </a:cxn>
                  <a:cxn ang="0">
                    <a:pos x="1598" y="710"/>
                  </a:cxn>
                  <a:cxn ang="0">
                    <a:pos x="1668" y="728"/>
                  </a:cxn>
                  <a:cxn ang="0">
                    <a:pos x="1756" y="712"/>
                  </a:cxn>
                </a:cxnLst>
                <a:rect l="0" t="0" r="r" b="b"/>
                <a:pathLst>
                  <a:path w="1756" h="994">
                    <a:moveTo>
                      <a:pt x="1724" y="712"/>
                    </a:moveTo>
                    <a:lnTo>
                      <a:pt x="1724" y="712"/>
                    </a:lnTo>
                    <a:lnTo>
                      <a:pt x="1698" y="712"/>
                    </a:lnTo>
                    <a:lnTo>
                      <a:pt x="1672" y="710"/>
                    </a:lnTo>
                    <a:lnTo>
                      <a:pt x="1646" y="708"/>
                    </a:lnTo>
                    <a:lnTo>
                      <a:pt x="1624" y="702"/>
                    </a:lnTo>
                    <a:lnTo>
                      <a:pt x="1624" y="702"/>
                    </a:lnTo>
                    <a:lnTo>
                      <a:pt x="1604" y="692"/>
                    </a:lnTo>
                    <a:lnTo>
                      <a:pt x="1582" y="680"/>
                    </a:lnTo>
                    <a:lnTo>
                      <a:pt x="1562" y="666"/>
                    </a:lnTo>
                    <a:lnTo>
                      <a:pt x="1542" y="650"/>
                    </a:lnTo>
                    <a:lnTo>
                      <a:pt x="1542" y="650"/>
                    </a:lnTo>
                    <a:lnTo>
                      <a:pt x="1520" y="634"/>
                    </a:lnTo>
                    <a:lnTo>
                      <a:pt x="1498" y="618"/>
                    </a:lnTo>
                    <a:lnTo>
                      <a:pt x="1498" y="618"/>
                    </a:lnTo>
                    <a:lnTo>
                      <a:pt x="1486" y="612"/>
                    </a:lnTo>
                    <a:lnTo>
                      <a:pt x="1474" y="606"/>
                    </a:lnTo>
                    <a:lnTo>
                      <a:pt x="1462" y="602"/>
                    </a:lnTo>
                    <a:lnTo>
                      <a:pt x="1452" y="602"/>
                    </a:lnTo>
                    <a:lnTo>
                      <a:pt x="1452" y="602"/>
                    </a:lnTo>
                    <a:lnTo>
                      <a:pt x="1438" y="604"/>
                    </a:lnTo>
                    <a:lnTo>
                      <a:pt x="1424" y="610"/>
                    </a:lnTo>
                    <a:lnTo>
                      <a:pt x="1408" y="620"/>
                    </a:lnTo>
                    <a:lnTo>
                      <a:pt x="1392" y="636"/>
                    </a:lnTo>
                    <a:lnTo>
                      <a:pt x="1392" y="636"/>
                    </a:lnTo>
                    <a:lnTo>
                      <a:pt x="1364" y="668"/>
                    </a:lnTo>
                    <a:lnTo>
                      <a:pt x="1334" y="708"/>
                    </a:lnTo>
                    <a:lnTo>
                      <a:pt x="1290" y="772"/>
                    </a:lnTo>
                    <a:lnTo>
                      <a:pt x="1290" y="772"/>
                    </a:lnTo>
                    <a:lnTo>
                      <a:pt x="1286" y="776"/>
                    </a:lnTo>
                    <a:lnTo>
                      <a:pt x="1284" y="778"/>
                    </a:lnTo>
                    <a:lnTo>
                      <a:pt x="1280" y="778"/>
                    </a:lnTo>
                    <a:lnTo>
                      <a:pt x="1280" y="778"/>
                    </a:lnTo>
                    <a:lnTo>
                      <a:pt x="1274" y="778"/>
                    </a:lnTo>
                    <a:lnTo>
                      <a:pt x="1272" y="774"/>
                    </a:lnTo>
                    <a:lnTo>
                      <a:pt x="1272" y="772"/>
                    </a:lnTo>
                    <a:lnTo>
                      <a:pt x="1272" y="772"/>
                    </a:lnTo>
                    <a:lnTo>
                      <a:pt x="1270" y="766"/>
                    </a:lnTo>
                    <a:lnTo>
                      <a:pt x="1270" y="766"/>
                    </a:lnTo>
                    <a:lnTo>
                      <a:pt x="1262" y="458"/>
                    </a:lnTo>
                    <a:lnTo>
                      <a:pt x="1254" y="250"/>
                    </a:lnTo>
                    <a:lnTo>
                      <a:pt x="1246" y="96"/>
                    </a:lnTo>
                    <a:lnTo>
                      <a:pt x="1246" y="96"/>
                    </a:lnTo>
                    <a:lnTo>
                      <a:pt x="1244" y="68"/>
                    </a:lnTo>
                    <a:lnTo>
                      <a:pt x="1240" y="52"/>
                    </a:lnTo>
                    <a:lnTo>
                      <a:pt x="1236" y="36"/>
                    </a:lnTo>
                    <a:lnTo>
                      <a:pt x="1230" y="22"/>
                    </a:lnTo>
                    <a:lnTo>
                      <a:pt x="1222" y="12"/>
                    </a:lnTo>
                    <a:lnTo>
                      <a:pt x="1218" y="6"/>
                    </a:lnTo>
                    <a:lnTo>
                      <a:pt x="1214" y="4"/>
                    </a:lnTo>
                    <a:lnTo>
                      <a:pt x="1208" y="2"/>
                    </a:lnTo>
                    <a:lnTo>
                      <a:pt x="1202" y="0"/>
                    </a:lnTo>
                    <a:lnTo>
                      <a:pt x="1202" y="0"/>
                    </a:lnTo>
                    <a:lnTo>
                      <a:pt x="1194" y="2"/>
                    </a:lnTo>
                    <a:lnTo>
                      <a:pt x="1188" y="4"/>
                    </a:lnTo>
                    <a:lnTo>
                      <a:pt x="1178" y="12"/>
                    </a:lnTo>
                    <a:lnTo>
                      <a:pt x="1166" y="24"/>
                    </a:lnTo>
                    <a:lnTo>
                      <a:pt x="1158" y="40"/>
                    </a:lnTo>
                    <a:lnTo>
                      <a:pt x="1148" y="58"/>
                    </a:lnTo>
                    <a:lnTo>
                      <a:pt x="1142" y="76"/>
                    </a:lnTo>
                    <a:lnTo>
                      <a:pt x="1132" y="106"/>
                    </a:lnTo>
                    <a:lnTo>
                      <a:pt x="1132" y="106"/>
                    </a:lnTo>
                    <a:lnTo>
                      <a:pt x="1094" y="252"/>
                    </a:lnTo>
                    <a:lnTo>
                      <a:pt x="1022" y="552"/>
                    </a:lnTo>
                    <a:lnTo>
                      <a:pt x="1022" y="552"/>
                    </a:lnTo>
                    <a:lnTo>
                      <a:pt x="956" y="836"/>
                    </a:lnTo>
                    <a:lnTo>
                      <a:pt x="926" y="970"/>
                    </a:lnTo>
                    <a:lnTo>
                      <a:pt x="926" y="970"/>
                    </a:lnTo>
                    <a:lnTo>
                      <a:pt x="924" y="976"/>
                    </a:lnTo>
                    <a:lnTo>
                      <a:pt x="922" y="978"/>
                    </a:lnTo>
                    <a:lnTo>
                      <a:pt x="918" y="980"/>
                    </a:lnTo>
                    <a:lnTo>
                      <a:pt x="916" y="980"/>
                    </a:lnTo>
                    <a:lnTo>
                      <a:pt x="910" y="978"/>
                    </a:lnTo>
                    <a:lnTo>
                      <a:pt x="906" y="970"/>
                    </a:lnTo>
                    <a:lnTo>
                      <a:pt x="906" y="970"/>
                    </a:lnTo>
                    <a:lnTo>
                      <a:pt x="892" y="902"/>
                    </a:lnTo>
                    <a:lnTo>
                      <a:pt x="892" y="902"/>
                    </a:lnTo>
                    <a:lnTo>
                      <a:pt x="882" y="850"/>
                    </a:lnTo>
                    <a:lnTo>
                      <a:pt x="872" y="806"/>
                    </a:lnTo>
                    <a:lnTo>
                      <a:pt x="866" y="784"/>
                    </a:lnTo>
                    <a:lnTo>
                      <a:pt x="858" y="766"/>
                    </a:lnTo>
                    <a:lnTo>
                      <a:pt x="852" y="750"/>
                    </a:lnTo>
                    <a:lnTo>
                      <a:pt x="842" y="736"/>
                    </a:lnTo>
                    <a:lnTo>
                      <a:pt x="842" y="736"/>
                    </a:lnTo>
                    <a:lnTo>
                      <a:pt x="832" y="724"/>
                    </a:lnTo>
                    <a:lnTo>
                      <a:pt x="818" y="714"/>
                    </a:lnTo>
                    <a:lnTo>
                      <a:pt x="818" y="714"/>
                    </a:lnTo>
                    <a:lnTo>
                      <a:pt x="806" y="710"/>
                    </a:lnTo>
                    <a:lnTo>
                      <a:pt x="792" y="708"/>
                    </a:lnTo>
                    <a:lnTo>
                      <a:pt x="792" y="708"/>
                    </a:lnTo>
                    <a:lnTo>
                      <a:pt x="778" y="708"/>
                    </a:lnTo>
                    <a:lnTo>
                      <a:pt x="764" y="712"/>
                    </a:lnTo>
                    <a:lnTo>
                      <a:pt x="748" y="720"/>
                    </a:lnTo>
                    <a:lnTo>
                      <a:pt x="732" y="730"/>
                    </a:lnTo>
                    <a:lnTo>
                      <a:pt x="732" y="730"/>
                    </a:lnTo>
                    <a:lnTo>
                      <a:pt x="718" y="740"/>
                    </a:lnTo>
                    <a:lnTo>
                      <a:pt x="702" y="754"/>
                    </a:lnTo>
                    <a:lnTo>
                      <a:pt x="702" y="754"/>
                    </a:lnTo>
                    <a:lnTo>
                      <a:pt x="676" y="776"/>
                    </a:lnTo>
                    <a:lnTo>
                      <a:pt x="662" y="786"/>
                    </a:lnTo>
                    <a:lnTo>
                      <a:pt x="648" y="794"/>
                    </a:lnTo>
                    <a:lnTo>
                      <a:pt x="632" y="802"/>
                    </a:lnTo>
                    <a:lnTo>
                      <a:pt x="614" y="808"/>
                    </a:lnTo>
                    <a:lnTo>
                      <a:pt x="594" y="812"/>
                    </a:lnTo>
                    <a:lnTo>
                      <a:pt x="572" y="814"/>
                    </a:lnTo>
                    <a:lnTo>
                      <a:pt x="4" y="814"/>
                    </a:lnTo>
                    <a:lnTo>
                      <a:pt x="0" y="834"/>
                    </a:lnTo>
                    <a:lnTo>
                      <a:pt x="572" y="834"/>
                    </a:lnTo>
                    <a:lnTo>
                      <a:pt x="572" y="834"/>
                    </a:lnTo>
                    <a:lnTo>
                      <a:pt x="594" y="832"/>
                    </a:lnTo>
                    <a:lnTo>
                      <a:pt x="614" y="828"/>
                    </a:lnTo>
                    <a:lnTo>
                      <a:pt x="632" y="822"/>
                    </a:lnTo>
                    <a:lnTo>
                      <a:pt x="652" y="814"/>
                    </a:lnTo>
                    <a:lnTo>
                      <a:pt x="652" y="814"/>
                    </a:lnTo>
                    <a:lnTo>
                      <a:pt x="666" y="804"/>
                    </a:lnTo>
                    <a:lnTo>
                      <a:pt x="682" y="794"/>
                    </a:lnTo>
                    <a:lnTo>
                      <a:pt x="706" y="774"/>
                    </a:lnTo>
                    <a:lnTo>
                      <a:pt x="706" y="774"/>
                    </a:lnTo>
                    <a:lnTo>
                      <a:pt x="722" y="760"/>
                    </a:lnTo>
                    <a:lnTo>
                      <a:pt x="738" y="748"/>
                    </a:lnTo>
                    <a:lnTo>
                      <a:pt x="738" y="748"/>
                    </a:lnTo>
                    <a:lnTo>
                      <a:pt x="752" y="740"/>
                    </a:lnTo>
                    <a:lnTo>
                      <a:pt x="766" y="734"/>
                    </a:lnTo>
                    <a:lnTo>
                      <a:pt x="780" y="730"/>
                    </a:lnTo>
                    <a:lnTo>
                      <a:pt x="792" y="728"/>
                    </a:lnTo>
                    <a:lnTo>
                      <a:pt x="792" y="728"/>
                    </a:lnTo>
                    <a:lnTo>
                      <a:pt x="804" y="730"/>
                    </a:lnTo>
                    <a:lnTo>
                      <a:pt x="814" y="734"/>
                    </a:lnTo>
                    <a:lnTo>
                      <a:pt x="814" y="734"/>
                    </a:lnTo>
                    <a:lnTo>
                      <a:pt x="826" y="742"/>
                    </a:lnTo>
                    <a:lnTo>
                      <a:pt x="836" y="754"/>
                    </a:lnTo>
                    <a:lnTo>
                      <a:pt x="836" y="754"/>
                    </a:lnTo>
                    <a:lnTo>
                      <a:pt x="846" y="772"/>
                    </a:lnTo>
                    <a:lnTo>
                      <a:pt x="854" y="798"/>
                    </a:lnTo>
                    <a:lnTo>
                      <a:pt x="864" y="830"/>
                    </a:lnTo>
                    <a:lnTo>
                      <a:pt x="872" y="866"/>
                    </a:lnTo>
                    <a:lnTo>
                      <a:pt x="896" y="974"/>
                    </a:lnTo>
                    <a:lnTo>
                      <a:pt x="896" y="974"/>
                    </a:lnTo>
                    <a:lnTo>
                      <a:pt x="900" y="984"/>
                    </a:lnTo>
                    <a:lnTo>
                      <a:pt x="906" y="990"/>
                    </a:lnTo>
                    <a:lnTo>
                      <a:pt x="912" y="994"/>
                    </a:lnTo>
                    <a:lnTo>
                      <a:pt x="918" y="994"/>
                    </a:lnTo>
                    <a:lnTo>
                      <a:pt x="924" y="992"/>
                    </a:lnTo>
                    <a:lnTo>
                      <a:pt x="928" y="988"/>
                    </a:lnTo>
                    <a:lnTo>
                      <a:pt x="932" y="980"/>
                    </a:lnTo>
                    <a:lnTo>
                      <a:pt x="936" y="972"/>
                    </a:lnTo>
                    <a:lnTo>
                      <a:pt x="936" y="972"/>
                    </a:lnTo>
                    <a:lnTo>
                      <a:pt x="1002" y="692"/>
                    </a:lnTo>
                    <a:lnTo>
                      <a:pt x="1064" y="432"/>
                    </a:lnTo>
                    <a:lnTo>
                      <a:pt x="1136" y="146"/>
                    </a:lnTo>
                    <a:lnTo>
                      <a:pt x="1136" y="146"/>
                    </a:lnTo>
                    <a:lnTo>
                      <a:pt x="1140" y="130"/>
                    </a:lnTo>
                    <a:lnTo>
                      <a:pt x="1140" y="130"/>
                    </a:lnTo>
                    <a:lnTo>
                      <a:pt x="1148" y="100"/>
                    </a:lnTo>
                    <a:lnTo>
                      <a:pt x="1160" y="68"/>
                    </a:lnTo>
                    <a:lnTo>
                      <a:pt x="1168" y="54"/>
                    </a:lnTo>
                    <a:lnTo>
                      <a:pt x="1176" y="42"/>
                    </a:lnTo>
                    <a:lnTo>
                      <a:pt x="1186" y="34"/>
                    </a:lnTo>
                    <a:lnTo>
                      <a:pt x="1192" y="32"/>
                    </a:lnTo>
                    <a:lnTo>
                      <a:pt x="1196" y="32"/>
                    </a:lnTo>
                    <a:lnTo>
                      <a:pt x="1196" y="32"/>
                    </a:lnTo>
                    <a:lnTo>
                      <a:pt x="1202" y="32"/>
                    </a:lnTo>
                    <a:lnTo>
                      <a:pt x="1206" y="34"/>
                    </a:lnTo>
                    <a:lnTo>
                      <a:pt x="1216" y="40"/>
                    </a:lnTo>
                    <a:lnTo>
                      <a:pt x="1222" y="50"/>
                    </a:lnTo>
                    <a:lnTo>
                      <a:pt x="1228" y="64"/>
                    </a:lnTo>
                    <a:lnTo>
                      <a:pt x="1232" y="78"/>
                    </a:lnTo>
                    <a:lnTo>
                      <a:pt x="1236" y="92"/>
                    </a:lnTo>
                    <a:lnTo>
                      <a:pt x="1238" y="120"/>
                    </a:lnTo>
                    <a:lnTo>
                      <a:pt x="1238" y="120"/>
                    </a:lnTo>
                    <a:lnTo>
                      <a:pt x="1246" y="272"/>
                    </a:lnTo>
                    <a:lnTo>
                      <a:pt x="1254" y="472"/>
                    </a:lnTo>
                    <a:lnTo>
                      <a:pt x="1262" y="768"/>
                    </a:lnTo>
                    <a:lnTo>
                      <a:pt x="1262" y="768"/>
                    </a:lnTo>
                    <a:lnTo>
                      <a:pt x="1264" y="778"/>
                    </a:lnTo>
                    <a:lnTo>
                      <a:pt x="1264" y="778"/>
                    </a:lnTo>
                    <a:lnTo>
                      <a:pt x="1266" y="782"/>
                    </a:lnTo>
                    <a:lnTo>
                      <a:pt x="1270" y="786"/>
                    </a:lnTo>
                    <a:lnTo>
                      <a:pt x="1274" y="790"/>
                    </a:lnTo>
                    <a:lnTo>
                      <a:pt x="1280" y="790"/>
                    </a:lnTo>
                    <a:lnTo>
                      <a:pt x="1280" y="790"/>
                    </a:lnTo>
                    <a:lnTo>
                      <a:pt x="1288" y="788"/>
                    </a:lnTo>
                    <a:lnTo>
                      <a:pt x="1292" y="786"/>
                    </a:lnTo>
                    <a:lnTo>
                      <a:pt x="1296" y="780"/>
                    </a:lnTo>
                    <a:lnTo>
                      <a:pt x="1296" y="780"/>
                    </a:lnTo>
                    <a:lnTo>
                      <a:pt x="1340" y="722"/>
                    </a:lnTo>
                    <a:lnTo>
                      <a:pt x="1368" y="686"/>
                    </a:lnTo>
                    <a:lnTo>
                      <a:pt x="1396" y="654"/>
                    </a:lnTo>
                    <a:lnTo>
                      <a:pt x="1396" y="654"/>
                    </a:lnTo>
                    <a:lnTo>
                      <a:pt x="1410" y="640"/>
                    </a:lnTo>
                    <a:lnTo>
                      <a:pt x="1424" y="630"/>
                    </a:lnTo>
                    <a:lnTo>
                      <a:pt x="1438" y="626"/>
                    </a:lnTo>
                    <a:lnTo>
                      <a:pt x="1450" y="624"/>
                    </a:lnTo>
                    <a:lnTo>
                      <a:pt x="1450" y="624"/>
                    </a:lnTo>
                    <a:lnTo>
                      <a:pt x="1458" y="624"/>
                    </a:lnTo>
                    <a:lnTo>
                      <a:pt x="1468" y="626"/>
                    </a:lnTo>
                    <a:lnTo>
                      <a:pt x="1480" y="632"/>
                    </a:lnTo>
                    <a:lnTo>
                      <a:pt x="1492" y="638"/>
                    </a:lnTo>
                    <a:lnTo>
                      <a:pt x="1492" y="638"/>
                    </a:lnTo>
                    <a:lnTo>
                      <a:pt x="1534" y="670"/>
                    </a:lnTo>
                    <a:lnTo>
                      <a:pt x="1534" y="670"/>
                    </a:lnTo>
                    <a:lnTo>
                      <a:pt x="1556" y="686"/>
                    </a:lnTo>
                    <a:lnTo>
                      <a:pt x="1576" y="698"/>
                    </a:lnTo>
                    <a:lnTo>
                      <a:pt x="1598" y="710"/>
                    </a:lnTo>
                    <a:lnTo>
                      <a:pt x="1620" y="720"/>
                    </a:lnTo>
                    <a:lnTo>
                      <a:pt x="1620" y="720"/>
                    </a:lnTo>
                    <a:lnTo>
                      <a:pt x="1642" y="726"/>
                    </a:lnTo>
                    <a:lnTo>
                      <a:pt x="1668" y="728"/>
                    </a:lnTo>
                    <a:lnTo>
                      <a:pt x="1696" y="730"/>
                    </a:lnTo>
                    <a:lnTo>
                      <a:pt x="1722" y="732"/>
                    </a:lnTo>
                    <a:lnTo>
                      <a:pt x="1752" y="732"/>
                    </a:lnTo>
                    <a:lnTo>
                      <a:pt x="1756" y="712"/>
                    </a:lnTo>
                    <a:lnTo>
                      <a:pt x="1756" y="712"/>
                    </a:lnTo>
                    <a:lnTo>
                      <a:pt x="1724" y="712"/>
                    </a:lnTo>
                    <a:lnTo>
                      <a:pt x="1724" y="712"/>
                    </a:lnTo>
                    <a:close/>
                  </a:path>
                </a:pathLst>
              </a:custGeom>
              <a:solidFill>
                <a:srgbClr val="006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46" name="Freeform 78"/>
              <p:cNvSpPr>
                <a:spLocks/>
              </p:cNvSpPr>
              <p:nvPr userDrawn="1"/>
            </p:nvSpPr>
            <p:spPr bwMode="auto">
              <a:xfrm>
                <a:off x="5953" y="4402"/>
                <a:ext cx="275" cy="30"/>
              </a:xfrm>
              <a:custGeom>
                <a:avLst/>
                <a:gdLst/>
                <a:ahLst/>
                <a:cxnLst>
                  <a:cxn ang="0">
                    <a:pos x="826" y="44"/>
                  </a:cxn>
                  <a:cxn ang="0">
                    <a:pos x="826" y="44"/>
                  </a:cxn>
                  <a:cxn ang="0">
                    <a:pos x="826" y="44"/>
                  </a:cxn>
                  <a:cxn ang="0">
                    <a:pos x="826" y="44"/>
                  </a:cxn>
                  <a:cxn ang="0">
                    <a:pos x="824" y="32"/>
                  </a:cxn>
                  <a:cxn ang="0">
                    <a:pos x="820" y="24"/>
                  </a:cxn>
                  <a:cxn ang="0">
                    <a:pos x="814" y="16"/>
                  </a:cxn>
                  <a:cxn ang="0">
                    <a:pos x="810" y="10"/>
                  </a:cxn>
                  <a:cxn ang="0">
                    <a:pos x="804" y="4"/>
                  </a:cxn>
                  <a:cxn ang="0">
                    <a:pos x="798" y="2"/>
                  </a:cxn>
                  <a:cxn ang="0">
                    <a:pos x="792" y="0"/>
                  </a:cxn>
                  <a:cxn ang="0">
                    <a:pos x="786" y="0"/>
                  </a:cxn>
                  <a:cxn ang="0">
                    <a:pos x="774" y="2"/>
                  </a:cxn>
                  <a:cxn ang="0">
                    <a:pos x="760" y="6"/>
                  </a:cxn>
                  <a:cxn ang="0">
                    <a:pos x="748" y="14"/>
                  </a:cxn>
                  <a:cxn ang="0">
                    <a:pos x="736" y="22"/>
                  </a:cxn>
                  <a:cxn ang="0">
                    <a:pos x="736" y="22"/>
                  </a:cxn>
                  <a:cxn ang="0">
                    <a:pos x="710" y="42"/>
                  </a:cxn>
                  <a:cxn ang="0">
                    <a:pos x="694" y="52"/>
                  </a:cxn>
                  <a:cxn ang="0">
                    <a:pos x="676" y="64"/>
                  </a:cxn>
                  <a:cxn ang="0">
                    <a:pos x="658" y="72"/>
                  </a:cxn>
                  <a:cxn ang="0">
                    <a:pos x="638" y="80"/>
                  </a:cxn>
                  <a:cxn ang="0">
                    <a:pos x="618" y="86"/>
                  </a:cxn>
                  <a:cxn ang="0">
                    <a:pos x="596" y="88"/>
                  </a:cxn>
                  <a:cxn ang="0">
                    <a:pos x="2" y="88"/>
                  </a:cxn>
                  <a:cxn ang="0">
                    <a:pos x="0" y="96"/>
                  </a:cxn>
                  <a:cxn ang="0">
                    <a:pos x="594" y="96"/>
                  </a:cxn>
                  <a:cxn ang="0">
                    <a:pos x="594" y="96"/>
                  </a:cxn>
                  <a:cxn ang="0">
                    <a:pos x="616" y="94"/>
                  </a:cxn>
                  <a:cxn ang="0">
                    <a:pos x="638" y="90"/>
                  </a:cxn>
                  <a:cxn ang="0">
                    <a:pos x="658" y="82"/>
                  </a:cxn>
                  <a:cxn ang="0">
                    <a:pos x="678" y="74"/>
                  </a:cxn>
                  <a:cxn ang="0">
                    <a:pos x="696" y="64"/>
                  </a:cxn>
                  <a:cxn ang="0">
                    <a:pos x="714" y="52"/>
                  </a:cxn>
                  <a:cxn ang="0">
                    <a:pos x="742" y="32"/>
                  </a:cxn>
                  <a:cxn ang="0">
                    <a:pos x="742" y="32"/>
                  </a:cxn>
                  <a:cxn ang="0">
                    <a:pos x="762" y="20"/>
                  </a:cxn>
                  <a:cxn ang="0">
                    <a:pos x="774" y="14"/>
                  </a:cxn>
                  <a:cxn ang="0">
                    <a:pos x="786" y="12"/>
                  </a:cxn>
                  <a:cxn ang="0">
                    <a:pos x="786" y="12"/>
                  </a:cxn>
                  <a:cxn ang="0">
                    <a:pos x="790" y="10"/>
                  </a:cxn>
                  <a:cxn ang="0">
                    <a:pos x="796" y="10"/>
                  </a:cxn>
                  <a:cxn ang="0">
                    <a:pos x="806" y="12"/>
                  </a:cxn>
                  <a:cxn ang="0">
                    <a:pos x="812" y="16"/>
                  </a:cxn>
                  <a:cxn ang="0">
                    <a:pos x="818" y="22"/>
                  </a:cxn>
                  <a:cxn ang="0">
                    <a:pos x="818" y="22"/>
                  </a:cxn>
                  <a:cxn ang="0">
                    <a:pos x="822" y="32"/>
                  </a:cxn>
                  <a:cxn ang="0">
                    <a:pos x="826" y="44"/>
                  </a:cxn>
                  <a:cxn ang="0">
                    <a:pos x="826" y="44"/>
                  </a:cxn>
                </a:cxnLst>
                <a:rect l="0" t="0" r="r" b="b"/>
                <a:pathLst>
                  <a:path w="826" h="96">
                    <a:moveTo>
                      <a:pt x="826" y="44"/>
                    </a:moveTo>
                    <a:lnTo>
                      <a:pt x="826" y="44"/>
                    </a:lnTo>
                    <a:lnTo>
                      <a:pt x="826" y="44"/>
                    </a:lnTo>
                    <a:lnTo>
                      <a:pt x="826" y="44"/>
                    </a:lnTo>
                    <a:lnTo>
                      <a:pt x="824" y="32"/>
                    </a:lnTo>
                    <a:lnTo>
                      <a:pt x="820" y="24"/>
                    </a:lnTo>
                    <a:lnTo>
                      <a:pt x="814" y="16"/>
                    </a:lnTo>
                    <a:lnTo>
                      <a:pt x="810" y="10"/>
                    </a:lnTo>
                    <a:lnTo>
                      <a:pt x="804" y="4"/>
                    </a:lnTo>
                    <a:lnTo>
                      <a:pt x="798" y="2"/>
                    </a:lnTo>
                    <a:lnTo>
                      <a:pt x="792" y="0"/>
                    </a:lnTo>
                    <a:lnTo>
                      <a:pt x="786" y="0"/>
                    </a:lnTo>
                    <a:lnTo>
                      <a:pt x="774" y="2"/>
                    </a:lnTo>
                    <a:lnTo>
                      <a:pt x="760" y="6"/>
                    </a:lnTo>
                    <a:lnTo>
                      <a:pt x="748" y="14"/>
                    </a:lnTo>
                    <a:lnTo>
                      <a:pt x="736" y="22"/>
                    </a:lnTo>
                    <a:lnTo>
                      <a:pt x="736" y="22"/>
                    </a:lnTo>
                    <a:lnTo>
                      <a:pt x="710" y="42"/>
                    </a:lnTo>
                    <a:lnTo>
                      <a:pt x="694" y="52"/>
                    </a:lnTo>
                    <a:lnTo>
                      <a:pt x="676" y="64"/>
                    </a:lnTo>
                    <a:lnTo>
                      <a:pt x="658" y="72"/>
                    </a:lnTo>
                    <a:lnTo>
                      <a:pt x="638" y="80"/>
                    </a:lnTo>
                    <a:lnTo>
                      <a:pt x="618" y="86"/>
                    </a:lnTo>
                    <a:lnTo>
                      <a:pt x="596" y="88"/>
                    </a:lnTo>
                    <a:lnTo>
                      <a:pt x="2" y="88"/>
                    </a:lnTo>
                    <a:lnTo>
                      <a:pt x="0" y="96"/>
                    </a:lnTo>
                    <a:lnTo>
                      <a:pt x="594" y="96"/>
                    </a:lnTo>
                    <a:lnTo>
                      <a:pt x="594" y="96"/>
                    </a:lnTo>
                    <a:lnTo>
                      <a:pt x="616" y="94"/>
                    </a:lnTo>
                    <a:lnTo>
                      <a:pt x="638" y="90"/>
                    </a:lnTo>
                    <a:lnTo>
                      <a:pt x="658" y="82"/>
                    </a:lnTo>
                    <a:lnTo>
                      <a:pt x="678" y="74"/>
                    </a:lnTo>
                    <a:lnTo>
                      <a:pt x="696" y="64"/>
                    </a:lnTo>
                    <a:lnTo>
                      <a:pt x="714" y="52"/>
                    </a:lnTo>
                    <a:lnTo>
                      <a:pt x="742" y="32"/>
                    </a:lnTo>
                    <a:lnTo>
                      <a:pt x="742" y="32"/>
                    </a:lnTo>
                    <a:lnTo>
                      <a:pt x="762" y="20"/>
                    </a:lnTo>
                    <a:lnTo>
                      <a:pt x="774" y="14"/>
                    </a:lnTo>
                    <a:lnTo>
                      <a:pt x="786" y="12"/>
                    </a:lnTo>
                    <a:lnTo>
                      <a:pt x="786" y="12"/>
                    </a:lnTo>
                    <a:lnTo>
                      <a:pt x="790" y="10"/>
                    </a:lnTo>
                    <a:lnTo>
                      <a:pt x="796" y="10"/>
                    </a:lnTo>
                    <a:lnTo>
                      <a:pt x="806" y="12"/>
                    </a:lnTo>
                    <a:lnTo>
                      <a:pt x="812" y="16"/>
                    </a:lnTo>
                    <a:lnTo>
                      <a:pt x="818" y="22"/>
                    </a:lnTo>
                    <a:lnTo>
                      <a:pt x="818" y="22"/>
                    </a:lnTo>
                    <a:lnTo>
                      <a:pt x="822" y="32"/>
                    </a:lnTo>
                    <a:lnTo>
                      <a:pt x="826" y="44"/>
                    </a:lnTo>
                    <a:lnTo>
                      <a:pt x="826" y="44"/>
                    </a:lnTo>
                    <a:close/>
                  </a:path>
                </a:pathLst>
              </a:custGeom>
              <a:solidFill>
                <a:srgbClr val="77B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0" name="Freeform 82"/>
              <p:cNvSpPr>
                <a:spLocks noEditPoints="1"/>
              </p:cNvSpPr>
              <p:nvPr userDrawn="1"/>
            </p:nvSpPr>
            <p:spPr bwMode="auto">
              <a:xfrm>
                <a:off x="5619" y="4233"/>
                <a:ext cx="122" cy="107"/>
              </a:xfrm>
              <a:custGeom>
                <a:avLst/>
                <a:gdLst/>
                <a:ahLst/>
                <a:cxnLst>
                  <a:cxn ang="0">
                    <a:pos x="284" y="58"/>
                  </a:cxn>
                  <a:cxn ang="0">
                    <a:pos x="278" y="48"/>
                  </a:cxn>
                  <a:cxn ang="0">
                    <a:pos x="260" y="28"/>
                  </a:cxn>
                  <a:cxn ang="0">
                    <a:pos x="234" y="12"/>
                  </a:cxn>
                  <a:cxn ang="0">
                    <a:pos x="198" y="2"/>
                  </a:cxn>
                  <a:cxn ang="0">
                    <a:pos x="178" y="0"/>
                  </a:cxn>
                  <a:cxn ang="0">
                    <a:pos x="140" y="4"/>
                  </a:cxn>
                  <a:cxn ang="0">
                    <a:pos x="108" y="16"/>
                  </a:cxn>
                  <a:cxn ang="0">
                    <a:pos x="78" y="32"/>
                  </a:cxn>
                  <a:cxn ang="0">
                    <a:pos x="54" y="54"/>
                  </a:cxn>
                  <a:cxn ang="0">
                    <a:pos x="34" y="82"/>
                  </a:cxn>
                  <a:cxn ang="0">
                    <a:pos x="20" y="110"/>
                  </a:cxn>
                  <a:cxn ang="0">
                    <a:pos x="8" y="144"/>
                  </a:cxn>
                  <a:cxn ang="0">
                    <a:pos x="2" y="176"/>
                  </a:cxn>
                  <a:cxn ang="0">
                    <a:pos x="0" y="196"/>
                  </a:cxn>
                  <a:cxn ang="0">
                    <a:pos x="4" y="230"/>
                  </a:cxn>
                  <a:cxn ang="0">
                    <a:pos x="12" y="260"/>
                  </a:cxn>
                  <a:cxn ang="0">
                    <a:pos x="26" y="286"/>
                  </a:cxn>
                  <a:cxn ang="0">
                    <a:pos x="44" y="308"/>
                  </a:cxn>
                  <a:cxn ang="0">
                    <a:pos x="64" y="324"/>
                  </a:cxn>
                  <a:cxn ang="0">
                    <a:pos x="88" y="334"/>
                  </a:cxn>
                  <a:cxn ang="0">
                    <a:pos x="112" y="340"/>
                  </a:cxn>
                  <a:cxn ang="0">
                    <a:pos x="126" y="342"/>
                  </a:cxn>
                  <a:cxn ang="0">
                    <a:pos x="168" y="336"/>
                  </a:cxn>
                  <a:cxn ang="0">
                    <a:pos x="202" y="322"/>
                  </a:cxn>
                  <a:cxn ang="0">
                    <a:pos x="226" y="304"/>
                  </a:cxn>
                  <a:cxn ang="0">
                    <a:pos x="246" y="280"/>
                  </a:cxn>
                  <a:cxn ang="0">
                    <a:pos x="244" y="286"/>
                  </a:cxn>
                  <a:cxn ang="0">
                    <a:pos x="246" y="306"/>
                  </a:cxn>
                  <a:cxn ang="0">
                    <a:pos x="254" y="322"/>
                  </a:cxn>
                  <a:cxn ang="0">
                    <a:pos x="270" y="330"/>
                  </a:cxn>
                  <a:cxn ang="0">
                    <a:pos x="288" y="334"/>
                  </a:cxn>
                  <a:cxn ang="0">
                    <a:pos x="366" y="8"/>
                  </a:cxn>
                  <a:cxn ang="0">
                    <a:pos x="146" y="282"/>
                  </a:cxn>
                  <a:cxn ang="0">
                    <a:pos x="136" y="280"/>
                  </a:cxn>
                  <a:cxn ang="0">
                    <a:pos x="120" y="274"/>
                  </a:cxn>
                  <a:cxn ang="0">
                    <a:pos x="106" y="264"/>
                  </a:cxn>
                  <a:cxn ang="0">
                    <a:pos x="90" y="242"/>
                  </a:cxn>
                  <a:cxn ang="0">
                    <a:pos x="80" y="206"/>
                  </a:cxn>
                  <a:cxn ang="0">
                    <a:pos x="82" y="164"/>
                  </a:cxn>
                  <a:cxn ang="0">
                    <a:pos x="94" y="122"/>
                  </a:cxn>
                  <a:cxn ang="0">
                    <a:pos x="116" y="86"/>
                  </a:cxn>
                  <a:cxn ang="0">
                    <a:pos x="148" y="62"/>
                  </a:cxn>
                  <a:cxn ang="0">
                    <a:pos x="166" y="56"/>
                  </a:cxn>
                  <a:cxn ang="0">
                    <a:pos x="188" y="54"/>
                  </a:cxn>
                  <a:cxn ang="0">
                    <a:pos x="198" y="56"/>
                  </a:cxn>
                  <a:cxn ang="0">
                    <a:pos x="216" y="62"/>
                  </a:cxn>
                  <a:cxn ang="0">
                    <a:pos x="232" y="72"/>
                  </a:cxn>
                  <a:cxn ang="0">
                    <a:pos x="248" y="94"/>
                  </a:cxn>
                  <a:cxn ang="0">
                    <a:pos x="258" y="130"/>
                  </a:cxn>
                  <a:cxn ang="0">
                    <a:pos x="258" y="172"/>
                  </a:cxn>
                  <a:cxn ang="0">
                    <a:pos x="244" y="214"/>
                  </a:cxn>
                  <a:cxn ang="0">
                    <a:pos x="220" y="250"/>
                  </a:cxn>
                  <a:cxn ang="0">
                    <a:pos x="188" y="274"/>
                  </a:cxn>
                  <a:cxn ang="0">
                    <a:pos x="168" y="280"/>
                  </a:cxn>
                  <a:cxn ang="0">
                    <a:pos x="146" y="282"/>
                  </a:cxn>
                </a:cxnLst>
                <a:rect l="0" t="0" r="r" b="b"/>
                <a:pathLst>
                  <a:path w="366" h="342">
                    <a:moveTo>
                      <a:pt x="294" y="8"/>
                    </a:moveTo>
                    <a:lnTo>
                      <a:pt x="284" y="58"/>
                    </a:lnTo>
                    <a:lnTo>
                      <a:pt x="284" y="58"/>
                    </a:lnTo>
                    <a:lnTo>
                      <a:pt x="278" y="48"/>
                    </a:lnTo>
                    <a:lnTo>
                      <a:pt x="270" y="38"/>
                    </a:lnTo>
                    <a:lnTo>
                      <a:pt x="260" y="28"/>
                    </a:lnTo>
                    <a:lnTo>
                      <a:pt x="248" y="20"/>
                    </a:lnTo>
                    <a:lnTo>
                      <a:pt x="234" y="12"/>
                    </a:lnTo>
                    <a:lnTo>
                      <a:pt x="216" y="6"/>
                    </a:lnTo>
                    <a:lnTo>
                      <a:pt x="19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58" y="2"/>
                    </a:lnTo>
                    <a:lnTo>
                      <a:pt x="140" y="4"/>
                    </a:lnTo>
                    <a:lnTo>
                      <a:pt x="124" y="10"/>
                    </a:lnTo>
                    <a:lnTo>
                      <a:pt x="108" y="16"/>
                    </a:lnTo>
                    <a:lnTo>
                      <a:pt x="92" y="24"/>
                    </a:lnTo>
                    <a:lnTo>
                      <a:pt x="78" y="32"/>
                    </a:lnTo>
                    <a:lnTo>
                      <a:pt x="66" y="42"/>
                    </a:lnTo>
                    <a:lnTo>
                      <a:pt x="54" y="54"/>
                    </a:lnTo>
                    <a:lnTo>
                      <a:pt x="44" y="68"/>
                    </a:lnTo>
                    <a:lnTo>
                      <a:pt x="34" y="82"/>
                    </a:lnTo>
                    <a:lnTo>
                      <a:pt x="26" y="96"/>
                    </a:lnTo>
                    <a:lnTo>
                      <a:pt x="20" y="110"/>
                    </a:lnTo>
                    <a:lnTo>
                      <a:pt x="14" y="126"/>
                    </a:lnTo>
                    <a:lnTo>
                      <a:pt x="8" y="144"/>
                    </a:lnTo>
                    <a:lnTo>
                      <a:pt x="4" y="160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96"/>
                    </a:lnTo>
                    <a:lnTo>
                      <a:pt x="2" y="214"/>
                    </a:lnTo>
                    <a:lnTo>
                      <a:pt x="4" y="230"/>
                    </a:lnTo>
                    <a:lnTo>
                      <a:pt x="6" y="246"/>
                    </a:lnTo>
                    <a:lnTo>
                      <a:pt x="12" y="260"/>
                    </a:lnTo>
                    <a:lnTo>
                      <a:pt x="18" y="274"/>
                    </a:lnTo>
                    <a:lnTo>
                      <a:pt x="26" y="286"/>
                    </a:lnTo>
                    <a:lnTo>
                      <a:pt x="34" y="298"/>
                    </a:lnTo>
                    <a:lnTo>
                      <a:pt x="44" y="308"/>
                    </a:lnTo>
                    <a:lnTo>
                      <a:pt x="54" y="316"/>
                    </a:lnTo>
                    <a:lnTo>
                      <a:pt x="64" y="324"/>
                    </a:lnTo>
                    <a:lnTo>
                      <a:pt x="76" y="330"/>
                    </a:lnTo>
                    <a:lnTo>
                      <a:pt x="88" y="334"/>
                    </a:lnTo>
                    <a:lnTo>
                      <a:pt x="100" y="338"/>
                    </a:lnTo>
                    <a:lnTo>
                      <a:pt x="112" y="340"/>
                    </a:lnTo>
                    <a:lnTo>
                      <a:pt x="126" y="342"/>
                    </a:lnTo>
                    <a:lnTo>
                      <a:pt x="126" y="342"/>
                    </a:lnTo>
                    <a:lnTo>
                      <a:pt x="148" y="340"/>
                    </a:lnTo>
                    <a:lnTo>
                      <a:pt x="168" y="336"/>
                    </a:lnTo>
                    <a:lnTo>
                      <a:pt x="186" y="330"/>
                    </a:lnTo>
                    <a:lnTo>
                      <a:pt x="202" y="322"/>
                    </a:lnTo>
                    <a:lnTo>
                      <a:pt x="216" y="314"/>
                    </a:lnTo>
                    <a:lnTo>
                      <a:pt x="226" y="304"/>
                    </a:lnTo>
                    <a:lnTo>
                      <a:pt x="236" y="292"/>
                    </a:lnTo>
                    <a:lnTo>
                      <a:pt x="246" y="280"/>
                    </a:lnTo>
                    <a:lnTo>
                      <a:pt x="244" y="286"/>
                    </a:lnTo>
                    <a:lnTo>
                      <a:pt x="244" y="286"/>
                    </a:lnTo>
                    <a:lnTo>
                      <a:pt x="244" y="296"/>
                    </a:lnTo>
                    <a:lnTo>
                      <a:pt x="246" y="306"/>
                    </a:lnTo>
                    <a:lnTo>
                      <a:pt x="248" y="314"/>
                    </a:lnTo>
                    <a:lnTo>
                      <a:pt x="254" y="322"/>
                    </a:lnTo>
                    <a:lnTo>
                      <a:pt x="262" y="326"/>
                    </a:lnTo>
                    <a:lnTo>
                      <a:pt x="270" y="330"/>
                    </a:lnTo>
                    <a:lnTo>
                      <a:pt x="278" y="334"/>
                    </a:lnTo>
                    <a:lnTo>
                      <a:pt x="288" y="334"/>
                    </a:lnTo>
                    <a:lnTo>
                      <a:pt x="308" y="334"/>
                    </a:lnTo>
                    <a:lnTo>
                      <a:pt x="366" y="8"/>
                    </a:lnTo>
                    <a:lnTo>
                      <a:pt x="294" y="8"/>
                    </a:lnTo>
                    <a:close/>
                    <a:moveTo>
                      <a:pt x="146" y="282"/>
                    </a:moveTo>
                    <a:lnTo>
                      <a:pt x="146" y="282"/>
                    </a:lnTo>
                    <a:lnTo>
                      <a:pt x="136" y="280"/>
                    </a:lnTo>
                    <a:lnTo>
                      <a:pt x="128" y="278"/>
                    </a:lnTo>
                    <a:lnTo>
                      <a:pt x="120" y="274"/>
                    </a:lnTo>
                    <a:lnTo>
                      <a:pt x="112" y="270"/>
                    </a:lnTo>
                    <a:lnTo>
                      <a:pt x="106" y="264"/>
                    </a:lnTo>
                    <a:lnTo>
                      <a:pt x="100" y="258"/>
                    </a:lnTo>
                    <a:lnTo>
                      <a:pt x="90" y="242"/>
                    </a:lnTo>
                    <a:lnTo>
                      <a:pt x="84" y="224"/>
                    </a:lnTo>
                    <a:lnTo>
                      <a:pt x="80" y="206"/>
                    </a:lnTo>
                    <a:lnTo>
                      <a:pt x="80" y="184"/>
                    </a:lnTo>
                    <a:lnTo>
                      <a:pt x="82" y="164"/>
                    </a:lnTo>
                    <a:lnTo>
                      <a:pt x="88" y="142"/>
                    </a:lnTo>
                    <a:lnTo>
                      <a:pt x="94" y="122"/>
                    </a:lnTo>
                    <a:lnTo>
                      <a:pt x="104" y="102"/>
                    </a:lnTo>
                    <a:lnTo>
                      <a:pt x="116" y="86"/>
                    </a:lnTo>
                    <a:lnTo>
                      <a:pt x="132" y="72"/>
                    </a:lnTo>
                    <a:lnTo>
                      <a:pt x="148" y="62"/>
                    </a:lnTo>
                    <a:lnTo>
                      <a:pt x="156" y="58"/>
                    </a:lnTo>
                    <a:lnTo>
                      <a:pt x="166" y="56"/>
                    </a:lnTo>
                    <a:lnTo>
                      <a:pt x="176" y="54"/>
                    </a:lnTo>
                    <a:lnTo>
                      <a:pt x="188" y="54"/>
                    </a:lnTo>
                    <a:lnTo>
                      <a:pt x="188" y="54"/>
                    </a:lnTo>
                    <a:lnTo>
                      <a:pt x="198" y="56"/>
                    </a:lnTo>
                    <a:lnTo>
                      <a:pt x="208" y="58"/>
                    </a:lnTo>
                    <a:lnTo>
                      <a:pt x="216" y="62"/>
                    </a:lnTo>
                    <a:lnTo>
                      <a:pt x="224" y="66"/>
                    </a:lnTo>
                    <a:lnTo>
                      <a:pt x="232" y="72"/>
                    </a:lnTo>
                    <a:lnTo>
                      <a:pt x="238" y="78"/>
                    </a:lnTo>
                    <a:lnTo>
                      <a:pt x="248" y="94"/>
                    </a:lnTo>
                    <a:lnTo>
                      <a:pt x="256" y="110"/>
                    </a:lnTo>
                    <a:lnTo>
                      <a:pt x="258" y="130"/>
                    </a:lnTo>
                    <a:lnTo>
                      <a:pt x="260" y="152"/>
                    </a:lnTo>
                    <a:lnTo>
                      <a:pt x="258" y="172"/>
                    </a:lnTo>
                    <a:lnTo>
                      <a:pt x="252" y="194"/>
                    </a:lnTo>
                    <a:lnTo>
                      <a:pt x="244" y="214"/>
                    </a:lnTo>
                    <a:lnTo>
                      <a:pt x="234" y="234"/>
                    </a:lnTo>
                    <a:lnTo>
                      <a:pt x="220" y="250"/>
                    </a:lnTo>
                    <a:lnTo>
                      <a:pt x="206" y="264"/>
                    </a:lnTo>
                    <a:lnTo>
                      <a:pt x="188" y="274"/>
                    </a:lnTo>
                    <a:lnTo>
                      <a:pt x="178" y="278"/>
                    </a:lnTo>
                    <a:lnTo>
                      <a:pt x="168" y="280"/>
                    </a:lnTo>
                    <a:lnTo>
                      <a:pt x="158" y="282"/>
                    </a:lnTo>
                    <a:lnTo>
                      <a:pt x="146" y="282"/>
                    </a:lnTo>
                    <a:lnTo>
                      <a:pt x="146" y="282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1" name="Freeform 83"/>
              <p:cNvSpPr>
                <a:spLocks noEditPoints="1"/>
              </p:cNvSpPr>
              <p:nvPr userDrawn="1"/>
            </p:nvSpPr>
            <p:spPr bwMode="auto">
              <a:xfrm>
                <a:off x="5992" y="4233"/>
                <a:ext cx="121" cy="107"/>
              </a:xfrm>
              <a:custGeom>
                <a:avLst/>
                <a:gdLst/>
                <a:ahLst/>
                <a:cxnLst>
                  <a:cxn ang="0">
                    <a:pos x="284" y="58"/>
                  </a:cxn>
                  <a:cxn ang="0">
                    <a:pos x="278" y="48"/>
                  </a:cxn>
                  <a:cxn ang="0">
                    <a:pos x="260" y="28"/>
                  </a:cxn>
                  <a:cxn ang="0">
                    <a:pos x="232" y="12"/>
                  </a:cxn>
                  <a:cxn ang="0">
                    <a:pos x="198" y="2"/>
                  </a:cxn>
                  <a:cxn ang="0">
                    <a:pos x="176" y="0"/>
                  </a:cxn>
                  <a:cxn ang="0">
                    <a:pos x="140" y="4"/>
                  </a:cxn>
                  <a:cxn ang="0">
                    <a:pos x="106" y="16"/>
                  </a:cxn>
                  <a:cxn ang="0">
                    <a:pos x="78" y="32"/>
                  </a:cxn>
                  <a:cxn ang="0">
                    <a:pos x="54" y="54"/>
                  </a:cxn>
                  <a:cxn ang="0">
                    <a:pos x="34" y="82"/>
                  </a:cxn>
                  <a:cxn ang="0">
                    <a:pos x="18" y="110"/>
                  </a:cxn>
                  <a:cxn ang="0">
                    <a:pos x="8" y="144"/>
                  </a:cxn>
                  <a:cxn ang="0">
                    <a:pos x="2" y="176"/>
                  </a:cxn>
                  <a:cxn ang="0">
                    <a:pos x="0" y="196"/>
                  </a:cxn>
                  <a:cxn ang="0">
                    <a:pos x="2" y="230"/>
                  </a:cxn>
                  <a:cxn ang="0">
                    <a:pos x="10" y="260"/>
                  </a:cxn>
                  <a:cxn ang="0">
                    <a:pos x="24" y="286"/>
                  </a:cxn>
                  <a:cxn ang="0">
                    <a:pos x="42" y="308"/>
                  </a:cxn>
                  <a:cxn ang="0">
                    <a:pos x="64" y="324"/>
                  </a:cxn>
                  <a:cxn ang="0">
                    <a:pos x="86" y="334"/>
                  </a:cxn>
                  <a:cxn ang="0">
                    <a:pos x="112" y="340"/>
                  </a:cxn>
                  <a:cxn ang="0">
                    <a:pos x="124" y="342"/>
                  </a:cxn>
                  <a:cxn ang="0">
                    <a:pos x="168" y="336"/>
                  </a:cxn>
                  <a:cxn ang="0">
                    <a:pos x="200" y="322"/>
                  </a:cxn>
                  <a:cxn ang="0">
                    <a:pos x="226" y="304"/>
                  </a:cxn>
                  <a:cxn ang="0">
                    <a:pos x="244" y="280"/>
                  </a:cxn>
                  <a:cxn ang="0">
                    <a:pos x="244" y="286"/>
                  </a:cxn>
                  <a:cxn ang="0">
                    <a:pos x="244" y="306"/>
                  </a:cxn>
                  <a:cxn ang="0">
                    <a:pos x="254" y="322"/>
                  </a:cxn>
                  <a:cxn ang="0">
                    <a:pos x="268" y="330"/>
                  </a:cxn>
                  <a:cxn ang="0">
                    <a:pos x="286" y="334"/>
                  </a:cxn>
                  <a:cxn ang="0">
                    <a:pos x="364" y="8"/>
                  </a:cxn>
                  <a:cxn ang="0">
                    <a:pos x="146" y="282"/>
                  </a:cxn>
                  <a:cxn ang="0">
                    <a:pos x="136" y="280"/>
                  </a:cxn>
                  <a:cxn ang="0">
                    <a:pos x="118" y="274"/>
                  </a:cxn>
                  <a:cxn ang="0">
                    <a:pos x="104" y="264"/>
                  </a:cxn>
                  <a:cxn ang="0">
                    <a:pos x="90" y="242"/>
                  </a:cxn>
                  <a:cxn ang="0">
                    <a:pos x="80" y="206"/>
                  </a:cxn>
                  <a:cxn ang="0">
                    <a:pos x="82" y="164"/>
                  </a:cxn>
                  <a:cxn ang="0">
                    <a:pos x="94" y="122"/>
                  </a:cxn>
                  <a:cxn ang="0">
                    <a:pos x="116" y="86"/>
                  </a:cxn>
                  <a:cxn ang="0">
                    <a:pos x="146" y="62"/>
                  </a:cxn>
                  <a:cxn ang="0">
                    <a:pos x="166" y="56"/>
                  </a:cxn>
                  <a:cxn ang="0">
                    <a:pos x="186" y="54"/>
                  </a:cxn>
                  <a:cxn ang="0">
                    <a:pos x="198" y="56"/>
                  </a:cxn>
                  <a:cxn ang="0">
                    <a:pos x="216" y="62"/>
                  </a:cxn>
                  <a:cxn ang="0">
                    <a:pos x="232" y="72"/>
                  </a:cxn>
                  <a:cxn ang="0">
                    <a:pos x="248" y="94"/>
                  </a:cxn>
                  <a:cxn ang="0">
                    <a:pos x="258" y="130"/>
                  </a:cxn>
                  <a:cxn ang="0">
                    <a:pos x="256" y="172"/>
                  </a:cxn>
                  <a:cxn ang="0">
                    <a:pos x="244" y="214"/>
                  </a:cxn>
                  <a:cxn ang="0">
                    <a:pos x="220" y="250"/>
                  </a:cxn>
                  <a:cxn ang="0">
                    <a:pos x="188" y="274"/>
                  </a:cxn>
                  <a:cxn ang="0">
                    <a:pos x="168" y="280"/>
                  </a:cxn>
                  <a:cxn ang="0">
                    <a:pos x="146" y="282"/>
                  </a:cxn>
                </a:cxnLst>
                <a:rect l="0" t="0" r="r" b="b"/>
                <a:pathLst>
                  <a:path w="364" h="342">
                    <a:moveTo>
                      <a:pt x="294" y="8"/>
                    </a:moveTo>
                    <a:lnTo>
                      <a:pt x="284" y="58"/>
                    </a:lnTo>
                    <a:lnTo>
                      <a:pt x="284" y="58"/>
                    </a:lnTo>
                    <a:lnTo>
                      <a:pt x="278" y="48"/>
                    </a:lnTo>
                    <a:lnTo>
                      <a:pt x="270" y="38"/>
                    </a:lnTo>
                    <a:lnTo>
                      <a:pt x="260" y="28"/>
                    </a:lnTo>
                    <a:lnTo>
                      <a:pt x="248" y="20"/>
                    </a:lnTo>
                    <a:lnTo>
                      <a:pt x="232" y="12"/>
                    </a:lnTo>
                    <a:lnTo>
                      <a:pt x="216" y="6"/>
                    </a:lnTo>
                    <a:lnTo>
                      <a:pt x="198" y="2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58" y="2"/>
                    </a:lnTo>
                    <a:lnTo>
                      <a:pt x="140" y="4"/>
                    </a:lnTo>
                    <a:lnTo>
                      <a:pt x="122" y="10"/>
                    </a:lnTo>
                    <a:lnTo>
                      <a:pt x="106" y="16"/>
                    </a:lnTo>
                    <a:lnTo>
                      <a:pt x="92" y="24"/>
                    </a:lnTo>
                    <a:lnTo>
                      <a:pt x="78" y="32"/>
                    </a:lnTo>
                    <a:lnTo>
                      <a:pt x="66" y="42"/>
                    </a:lnTo>
                    <a:lnTo>
                      <a:pt x="54" y="54"/>
                    </a:lnTo>
                    <a:lnTo>
                      <a:pt x="44" y="68"/>
                    </a:lnTo>
                    <a:lnTo>
                      <a:pt x="34" y="82"/>
                    </a:lnTo>
                    <a:lnTo>
                      <a:pt x="26" y="96"/>
                    </a:lnTo>
                    <a:lnTo>
                      <a:pt x="18" y="110"/>
                    </a:lnTo>
                    <a:lnTo>
                      <a:pt x="12" y="126"/>
                    </a:lnTo>
                    <a:lnTo>
                      <a:pt x="8" y="144"/>
                    </a:lnTo>
                    <a:lnTo>
                      <a:pt x="4" y="160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96"/>
                    </a:lnTo>
                    <a:lnTo>
                      <a:pt x="0" y="214"/>
                    </a:lnTo>
                    <a:lnTo>
                      <a:pt x="2" y="230"/>
                    </a:lnTo>
                    <a:lnTo>
                      <a:pt x="6" y="246"/>
                    </a:lnTo>
                    <a:lnTo>
                      <a:pt x="10" y="260"/>
                    </a:lnTo>
                    <a:lnTo>
                      <a:pt x="16" y="274"/>
                    </a:lnTo>
                    <a:lnTo>
                      <a:pt x="24" y="286"/>
                    </a:lnTo>
                    <a:lnTo>
                      <a:pt x="32" y="298"/>
                    </a:lnTo>
                    <a:lnTo>
                      <a:pt x="42" y="308"/>
                    </a:lnTo>
                    <a:lnTo>
                      <a:pt x="52" y="316"/>
                    </a:lnTo>
                    <a:lnTo>
                      <a:pt x="64" y="324"/>
                    </a:lnTo>
                    <a:lnTo>
                      <a:pt x="74" y="330"/>
                    </a:lnTo>
                    <a:lnTo>
                      <a:pt x="86" y="334"/>
                    </a:lnTo>
                    <a:lnTo>
                      <a:pt x="100" y="338"/>
                    </a:lnTo>
                    <a:lnTo>
                      <a:pt x="112" y="340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48" y="340"/>
                    </a:lnTo>
                    <a:lnTo>
                      <a:pt x="168" y="336"/>
                    </a:lnTo>
                    <a:lnTo>
                      <a:pt x="186" y="330"/>
                    </a:lnTo>
                    <a:lnTo>
                      <a:pt x="200" y="322"/>
                    </a:lnTo>
                    <a:lnTo>
                      <a:pt x="214" y="314"/>
                    </a:lnTo>
                    <a:lnTo>
                      <a:pt x="226" y="304"/>
                    </a:lnTo>
                    <a:lnTo>
                      <a:pt x="236" y="292"/>
                    </a:lnTo>
                    <a:lnTo>
                      <a:pt x="244" y="280"/>
                    </a:lnTo>
                    <a:lnTo>
                      <a:pt x="244" y="286"/>
                    </a:lnTo>
                    <a:lnTo>
                      <a:pt x="244" y="286"/>
                    </a:lnTo>
                    <a:lnTo>
                      <a:pt x="242" y="296"/>
                    </a:lnTo>
                    <a:lnTo>
                      <a:pt x="244" y="306"/>
                    </a:lnTo>
                    <a:lnTo>
                      <a:pt x="248" y="314"/>
                    </a:lnTo>
                    <a:lnTo>
                      <a:pt x="254" y="322"/>
                    </a:lnTo>
                    <a:lnTo>
                      <a:pt x="260" y="326"/>
                    </a:lnTo>
                    <a:lnTo>
                      <a:pt x="268" y="330"/>
                    </a:lnTo>
                    <a:lnTo>
                      <a:pt x="278" y="334"/>
                    </a:lnTo>
                    <a:lnTo>
                      <a:pt x="286" y="334"/>
                    </a:lnTo>
                    <a:lnTo>
                      <a:pt x="308" y="334"/>
                    </a:lnTo>
                    <a:lnTo>
                      <a:pt x="364" y="8"/>
                    </a:lnTo>
                    <a:lnTo>
                      <a:pt x="294" y="8"/>
                    </a:lnTo>
                    <a:close/>
                    <a:moveTo>
                      <a:pt x="146" y="282"/>
                    </a:moveTo>
                    <a:lnTo>
                      <a:pt x="146" y="282"/>
                    </a:lnTo>
                    <a:lnTo>
                      <a:pt x="136" y="280"/>
                    </a:lnTo>
                    <a:lnTo>
                      <a:pt x="126" y="278"/>
                    </a:lnTo>
                    <a:lnTo>
                      <a:pt x="118" y="274"/>
                    </a:lnTo>
                    <a:lnTo>
                      <a:pt x="112" y="270"/>
                    </a:lnTo>
                    <a:lnTo>
                      <a:pt x="104" y="264"/>
                    </a:lnTo>
                    <a:lnTo>
                      <a:pt x="98" y="258"/>
                    </a:lnTo>
                    <a:lnTo>
                      <a:pt x="90" y="242"/>
                    </a:lnTo>
                    <a:lnTo>
                      <a:pt x="84" y="224"/>
                    </a:lnTo>
                    <a:lnTo>
                      <a:pt x="80" y="206"/>
                    </a:lnTo>
                    <a:lnTo>
                      <a:pt x="80" y="184"/>
                    </a:lnTo>
                    <a:lnTo>
                      <a:pt x="82" y="164"/>
                    </a:lnTo>
                    <a:lnTo>
                      <a:pt x="86" y="142"/>
                    </a:lnTo>
                    <a:lnTo>
                      <a:pt x="94" y="122"/>
                    </a:lnTo>
                    <a:lnTo>
                      <a:pt x="104" y="102"/>
                    </a:lnTo>
                    <a:lnTo>
                      <a:pt x="116" y="86"/>
                    </a:lnTo>
                    <a:lnTo>
                      <a:pt x="130" y="72"/>
                    </a:lnTo>
                    <a:lnTo>
                      <a:pt x="146" y="62"/>
                    </a:lnTo>
                    <a:lnTo>
                      <a:pt x="156" y="58"/>
                    </a:lnTo>
                    <a:lnTo>
                      <a:pt x="166" y="56"/>
                    </a:lnTo>
                    <a:lnTo>
                      <a:pt x="176" y="54"/>
                    </a:lnTo>
                    <a:lnTo>
                      <a:pt x="186" y="54"/>
                    </a:lnTo>
                    <a:lnTo>
                      <a:pt x="186" y="54"/>
                    </a:lnTo>
                    <a:lnTo>
                      <a:pt x="198" y="56"/>
                    </a:lnTo>
                    <a:lnTo>
                      <a:pt x="206" y="58"/>
                    </a:lnTo>
                    <a:lnTo>
                      <a:pt x="216" y="62"/>
                    </a:lnTo>
                    <a:lnTo>
                      <a:pt x="224" y="66"/>
                    </a:lnTo>
                    <a:lnTo>
                      <a:pt x="232" y="72"/>
                    </a:lnTo>
                    <a:lnTo>
                      <a:pt x="238" y="78"/>
                    </a:lnTo>
                    <a:lnTo>
                      <a:pt x="248" y="94"/>
                    </a:lnTo>
                    <a:lnTo>
                      <a:pt x="254" y="110"/>
                    </a:lnTo>
                    <a:lnTo>
                      <a:pt x="258" y="130"/>
                    </a:lnTo>
                    <a:lnTo>
                      <a:pt x="258" y="152"/>
                    </a:lnTo>
                    <a:lnTo>
                      <a:pt x="256" y="172"/>
                    </a:lnTo>
                    <a:lnTo>
                      <a:pt x="252" y="194"/>
                    </a:lnTo>
                    <a:lnTo>
                      <a:pt x="244" y="214"/>
                    </a:lnTo>
                    <a:lnTo>
                      <a:pt x="232" y="234"/>
                    </a:lnTo>
                    <a:lnTo>
                      <a:pt x="220" y="250"/>
                    </a:lnTo>
                    <a:lnTo>
                      <a:pt x="204" y="264"/>
                    </a:lnTo>
                    <a:lnTo>
                      <a:pt x="188" y="274"/>
                    </a:lnTo>
                    <a:lnTo>
                      <a:pt x="178" y="278"/>
                    </a:lnTo>
                    <a:lnTo>
                      <a:pt x="168" y="280"/>
                    </a:lnTo>
                    <a:lnTo>
                      <a:pt x="156" y="282"/>
                    </a:lnTo>
                    <a:lnTo>
                      <a:pt x="146" y="282"/>
                    </a:lnTo>
                    <a:lnTo>
                      <a:pt x="146" y="282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2" name="Freeform 84"/>
              <p:cNvSpPr>
                <a:spLocks/>
              </p:cNvSpPr>
              <p:nvPr userDrawn="1"/>
            </p:nvSpPr>
            <p:spPr bwMode="auto">
              <a:xfrm>
                <a:off x="5870" y="4235"/>
                <a:ext cx="41" cy="10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58" y="0"/>
                  </a:cxn>
                  <a:cxn ang="0">
                    <a:pos x="0" y="326"/>
                  </a:cxn>
                  <a:cxn ang="0">
                    <a:pos x="74" y="326"/>
                  </a:cxn>
                  <a:cxn ang="0">
                    <a:pos x="124" y="50"/>
                  </a:cxn>
                  <a:cxn ang="0">
                    <a:pos x="124" y="50"/>
                  </a:cxn>
                  <a:cxn ang="0">
                    <a:pos x="124" y="40"/>
                  </a:cxn>
                  <a:cxn ang="0">
                    <a:pos x="122" y="30"/>
                  </a:cxn>
                  <a:cxn ang="0">
                    <a:pos x="120" y="20"/>
                  </a:cxn>
                  <a:cxn ang="0">
                    <a:pos x="114" y="14"/>
                  </a:cxn>
                  <a:cxn ang="0">
                    <a:pos x="106" y="8"/>
                  </a:cxn>
                  <a:cxn ang="0">
                    <a:pos x="98" y="2"/>
                  </a:cxn>
                  <a:cxn ang="0">
                    <a:pos x="88" y="0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124" h="326">
                    <a:moveTo>
                      <a:pt x="76" y="0"/>
                    </a:moveTo>
                    <a:lnTo>
                      <a:pt x="76" y="0"/>
                    </a:lnTo>
                    <a:lnTo>
                      <a:pt x="58" y="0"/>
                    </a:lnTo>
                    <a:lnTo>
                      <a:pt x="0" y="326"/>
                    </a:lnTo>
                    <a:lnTo>
                      <a:pt x="74" y="326"/>
                    </a:lnTo>
                    <a:lnTo>
                      <a:pt x="124" y="50"/>
                    </a:lnTo>
                    <a:lnTo>
                      <a:pt x="124" y="50"/>
                    </a:lnTo>
                    <a:lnTo>
                      <a:pt x="124" y="40"/>
                    </a:lnTo>
                    <a:lnTo>
                      <a:pt x="122" y="30"/>
                    </a:lnTo>
                    <a:lnTo>
                      <a:pt x="120" y="20"/>
                    </a:lnTo>
                    <a:lnTo>
                      <a:pt x="114" y="14"/>
                    </a:lnTo>
                    <a:lnTo>
                      <a:pt x="106" y="8"/>
                    </a:lnTo>
                    <a:lnTo>
                      <a:pt x="98" y="2"/>
                    </a:lnTo>
                    <a:lnTo>
                      <a:pt x="88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3" name="Freeform 85"/>
              <p:cNvSpPr>
                <a:spLocks/>
              </p:cNvSpPr>
              <p:nvPr userDrawn="1"/>
            </p:nvSpPr>
            <p:spPr bwMode="auto">
              <a:xfrm>
                <a:off x="5891" y="4194"/>
                <a:ext cx="30" cy="27"/>
              </a:xfrm>
              <a:custGeom>
                <a:avLst/>
                <a:gdLst/>
                <a:ahLst/>
                <a:cxnLst>
                  <a:cxn ang="0">
                    <a:pos x="78" y="14"/>
                  </a:cxn>
                  <a:cxn ang="0">
                    <a:pos x="78" y="14"/>
                  </a:cxn>
                  <a:cxn ang="0">
                    <a:pos x="72" y="8"/>
                  </a:cxn>
                  <a:cxn ang="0">
                    <a:pos x="66" y="4"/>
                  </a:cxn>
                  <a:cxn ang="0">
                    <a:pos x="58" y="0"/>
                  </a:cxn>
                  <a:cxn ang="0">
                    <a:pos x="52" y="0"/>
                  </a:cxn>
                  <a:cxn ang="0">
                    <a:pos x="44" y="0"/>
                  </a:cxn>
                  <a:cxn ang="0">
                    <a:pos x="34" y="2"/>
                  </a:cxn>
                  <a:cxn ang="0">
                    <a:pos x="26" y="4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2" y="16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2" y="38"/>
                  </a:cxn>
                  <a:cxn ang="0">
                    <a:pos x="0" y="46"/>
                  </a:cxn>
                  <a:cxn ang="0">
                    <a:pos x="2" y="52"/>
                  </a:cxn>
                  <a:cxn ang="0">
                    <a:pos x="4" y="60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14" y="72"/>
                  </a:cxn>
                  <a:cxn ang="0">
                    <a:pos x="20" y="78"/>
                  </a:cxn>
                  <a:cxn ang="0">
                    <a:pos x="28" y="80"/>
                  </a:cxn>
                  <a:cxn ang="0">
                    <a:pos x="36" y="82"/>
                  </a:cxn>
                  <a:cxn ang="0">
                    <a:pos x="44" y="82"/>
                  </a:cxn>
                  <a:cxn ang="0">
                    <a:pos x="52" y="80"/>
                  </a:cxn>
                  <a:cxn ang="0">
                    <a:pos x="60" y="76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74" y="66"/>
                  </a:cxn>
                  <a:cxn ang="0">
                    <a:pos x="78" y="58"/>
                  </a:cxn>
                  <a:cxn ang="0">
                    <a:pos x="82" y="52"/>
                  </a:cxn>
                  <a:cxn ang="0">
                    <a:pos x="84" y="44"/>
                  </a:cxn>
                  <a:cxn ang="0">
                    <a:pos x="86" y="36"/>
                  </a:cxn>
                  <a:cxn ang="0">
                    <a:pos x="84" y="28"/>
                  </a:cxn>
                  <a:cxn ang="0">
                    <a:pos x="82" y="20"/>
                  </a:cxn>
                  <a:cxn ang="0">
                    <a:pos x="78" y="14"/>
                  </a:cxn>
                  <a:cxn ang="0">
                    <a:pos x="78" y="14"/>
                  </a:cxn>
                </a:cxnLst>
                <a:rect l="0" t="0" r="r" b="b"/>
                <a:pathLst>
                  <a:path w="86" h="82">
                    <a:moveTo>
                      <a:pt x="78" y="14"/>
                    </a:moveTo>
                    <a:lnTo>
                      <a:pt x="78" y="14"/>
                    </a:lnTo>
                    <a:lnTo>
                      <a:pt x="72" y="8"/>
                    </a:lnTo>
                    <a:lnTo>
                      <a:pt x="66" y="4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4" y="72"/>
                    </a:lnTo>
                    <a:lnTo>
                      <a:pt x="20" y="78"/>
                    </a:lnTo>
                    <a:lnTo>
                      <a:pt x="28" y="80"/>
                    </a:lnTo>
                    <a:lnTo>
                      <a:pt x="36" y="82"/>
                    </a:lnTo>
                    <a:lnTo>
                      <a:pt x="44" y="82"/>
                    </a:lnTo>
                    <a:lnTo>
                      <a:pt x="52" y="80"/>
                    </a:lnTo>
                    <a:lnTo>
                      <a:pt x="60" y="76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4" y="66"/>
                    </a:lnTo>
                    <a:lnTo>
                      <a:pt x="78" y="58"/>
                    </a:lnTo>
                    <a:lnTo>
                      <a:pt x="82" y="52"/>
                    </a:lnTo>
                    <a:lnTo>
                      <a:pt x="84" y="44"/>
                    </a:lnTo>
                    <a:lnTo>
                      <a:pt x="86" y="36"/>
                    </a:lnTo>
                    <a:lnTo>
                      <a:pt x="84" y="28"/>
                    </a:lnTo>
                    <a:lnTo>
                      <a:pt x="82" y="20"/>
                    </a:lnTo>
                    <a:lnTo>
                      <a:pt x="78" y="14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4" name="Freeform 86"/>
              <p:cNvSpPr>
                <a:spLocks/>
              </p:cNvSpPr>
              <p:nvPr userDrawn="1"/>
            </p:nvSpPr>
            <p:spPr bwMode="auto">
              <a:xfrm>
                <a:off x="5500" y="4192"/>
                <a:ext cx="114" cy="148"/>
              </a:xfrm>
              <a:custGeom>
                <a:avLst/>
                <a:gdLst/>
                <a:ahLst/>
                <a:cxnLst>
                  <a:cxn ang="0">
                    <a:pos x="308" y="324"/>
                  </a:cxn>
                  <a:cxn ang="0">
                    <a:pos x="300" y="280"/>
                  </a:cxn>
                  <a:cxn ang="0">
                    <a:pos x="282" y="248"/>
                  </a:cxn>
                  <a:cxn ang="0">
                    <a:pos x="256" y="224"/>
                  </a:cxn>
                  <a:cxn ang="0">
                    <a:pos x="224" y="204"/>
                  </a:cxn>
                  <a:cxn ang="0">
                    <a:pos x="180" y="178"/>
                  </a:cxn>
                  <a:cxn ang="0">
                    <a:pos x="156" y="160"/>
                  </a:cxn>
                  <a:cxn ang="0">
                    <a:pos x="142" y="136"/>
                  </a:cxn>
                  <a:cxn ang="0">
                    <a:pos x="140" y="120"/>
                  </a:cxn>
                  <a:cxn ang="0">
                    <a:pos x="144" y="104"/>
                  </a:cxn>
                  <a:cxn ang="0">
                    <a:pos x="156" y="84"/>
                  </a:cxn>
                  <a:cxn ang="0">
                    <a:pos x="180" y="66"/>
                  </a:cxn>
                  <a:cxn ang="0">
                    <a:pos x="216" y="60"/>
                  </a:cxn>
                  <a:cxn ang="0">
                    <a:pos x="236" y="60"/>
                  </a:cxn>
                  <a:cxn ang="0">
                    <a:pos x="268" y="66"/>
                  </a:cxn>
                  <a:cxn ang="0">
                    <a:pos x="298" y="82"/>
                  </a:cxn>
                  <a:cxn ang="0">
                    <a:pos x="310" y="90"/>
                  </a:cxn>
                  <a:cxn ang="0">
                    <a:pos x="342" y="30"/>
                  </a:cxn>
                  <a:cxn ang="0">
                    <a:pos x="328" y="20"/>
                  </a:cxn>
                  <a:cxn ang="0">
                    <a:pos x="288" y="8"/>
                  </a:cxn>
                  <a:cxn ang="0">
                    <a:pos x="248" y="2"/>
                  </a:cxn>
                  <a:cxn ang="0">
                    <a:pos x="222" y="0"/>
                  </a:cxn>
                  <a:cxn ang="0">
                    <a:pos x="184" y="4"/>
                  </a:cxn>
                  <a:cxn ang="0">
                    <a:pos x="152" y="14"/>
                  </a:cxn>
                  <a:cxn ang="0">
                    <a:pos x="126" y="28"/>
                  </a:cxn>
                  <a:cxn ang="0">
                    <a:pos x="102" y="46"/>
                  </a:cxn>
                  <a:cxn ang="0">
                    <a:pos x="86" y="66"/>
                  </a:cxn>
                  <a:cxn ang="0">
                    <a:pos x="72" y="88"/>
                  </a:cxn>
                  <a:cxn ang="0">
                    <a:pos x="64" y="112"/>
                  </a:cxn>
                  <a:cxn ang="0">
                    <a:pos x="62" y="134"/>
                  </a:cxn>
                  <a:cxn ang="0">
                    <a:pos x="64" y="158"/>
                  </a:cxn>
                  <a:cxn ang="0">
                    <a:pos x="78" y="196"/>
                  </a:cxn>
                  <a:cxn ang="0">
                    <a:pos x="102" y="224"/>
                  </a:cxn>
                  <a:cxn ang="0">
                    <a:pos x="130" y="244"/>
                  </a:cxn>
                  <a:cxn ang="0">
                    <a:pos x="178" y="270"/>
                  </a:cxn>
                  <a:cxn ang="0">
                    <a:pos x="204" y="288"/>
                  </a:cxn>
                  <a:cxn ang="0">
                    <a:pos x="224" y="308"/>
                  </a:cxn>
                  <a:cxn ang="0">
                    <a:pos x="230" y="334"/>
                  </a:cxn>
                  <a:cxn ang="0">
                    <a:pos x="230" y="344"/>
                  </a:cxn>
                  <a:cxn ang="0">
                    <a:pos x="226" y="362"/>
                  </a:cxn>
                  <a:cxn ang="0">
                    <a:pos x="212" y="382"/>
                  </a:cxn>
                  <a:cxn ang="0">
                    <a:pos x="184" y="400"/>
                  </a:cxn>
                  <a:cxn ang="0">
                    <a:pos x="152" y="406"/>
                  </a:cxn>
                  <a:cxn ang="0">
                    <a:pos x="134" y="408"/>
                  </a:cxn>
                  <a:cxn ang="0">
                    <a:pos x="82" y="398"/>
                  </a:cxn>
                  <a:cxn ang="0">
                    <a:pos x="56" y="386"/>
                  </a:cxn>
                  <a:cxn ang="0">
                    <a:pos x="34" y="370"/>
                  </a:cxn>
                  <a:cxn ang="0">
                    <a:pos x="0" y="430"/>
                  </a:cxn>
                  <a:cxn ang="0">
                    <a:pos x="28" y="446"/>
                  </a:cxn>
                  <a:cxn ang="0">
                    <a:pos x="60" y="458"/>
                  </a:cxn>
                  <a:cxn ang="0">
                    <a:pos x="96" y="466"/>
                  </a:cxn>
                  <a:cxn ang="0">
                    <a:pos x="136" y="470"/>
                  </a:cxn>
                  <a:cxn ang="0">
                    <a:pos x="154" y="468"/>
                  </a:cxn>
                  <a:cxn ang="0">
                    <a:pos x="186" y="464"/>
                  </a:cxn>
                  <a:cxn ang="0">
                    <a:pos x="218" y="452"/>
                  </a:cxn>
                  <a:cxn ang="0">
                    <a:pos x="244" y="438"/>
                  </a:cxn>
                  <a:cxn ang="0">
                    <a:pos x="268" y="418"/>
                  </a:cxn>
                  <a:cxn ang="0">
                    <a:pos x="286" y="396"/>
                  </a:cxn>
                  <a:cxn ang="0">
                    <a:pos x="300" y="370"/>
                  </a:cxn>
                  <a:cxn ang="0">
                    <a:pos x="306" y="340"/>
                  </a:cxn>
                  <a:cxn ang="0">
                    <a:pos x="308" y="324"/>
                  </a:cxn>
                </a:cxnLst>
                <a:rect l="0" t="0" r="r" b="b"/>
                <a:pathLst>
                  <a:path w="342" h="470">
                    <a:moveTo>
                      <a:pt x="308" y="324"/>
                    </a:moveTo>
                    <a:lnTo>
                      <a:pt x="308" y="324"/>
                    </a:lnTo>
                    <a:lnTo>
                      <a:pt x="306" y="300"/>
                    </a:lnTo>
                    <a:lnTo>
                      <a:pt x="300" y="280"/>
                    </a:lnTo>
                    <a:lnTo>
                      <a:pt x="292" y="262"/>
                    </a:lnTo>
                    <a:lnTo>
                      <a:pt x="282" y="248"/>
                    </a:lnTo>
                    <a:lnTo>
                      <a:pt x="270" y="234"/>
                    </a:lnTo>
                    <a:lnTo>
                      <a:pt x="256" y="224"/>
                    </a:lnTo>
                    <a:lnTo>
                      <a:pt x="240" y="214"/>
                    </a:lnTo>
                    <a:lnTo>
                      <a:pt x="224" y="204"/>
                    </a:lnTo>
                    <a:lnTo>
                      <a:pt x="194" y="188"/>
                    </a:lnTo>
                    <a:lnTo>
                      <a:pt x="180" y="178"/>
                    </a:lnTo>
                    <a:lnTo>
                      <a:pt x="166" y="170"/>
                    </a:lnTo>
                    <a:lnTo>
                      <a:pt x="156" y="160"/>
                    </a:lnTo>
                    <a:lnTo>
                      <a:pt x="148" y="148"/>
                    </a:lnTo>
                    <a:lnTo>
                      <a:pt x="142" y="136"/>
                    </a:lnTo>
                    <a:lnTo>
                      <a:pt x="140" y="120"/>
                    </a:lnTo>
                    <a:lnTo>
                      <a:pt x="140" y="120"/>
                    </a:lnTo>
                    <a:lnTo>
                      <a:pt x="142" y="112"/>
                    </a:lnTo>
                    <a:lnTo>
                      <a:pt x="144" y="104"/>
                    </a:lnTo>
                    <a:lnTo>
                      <a:pt x="148" y="94"/>
                    </a:lnTo>
                    <a:lnTo>
                      <a:pt x="156" y="84"/>
                    </a:lnTo>
                    <a:lnTo>
                      <a:pt x="166" y="74"/>
                    </a:lnTo>
                    <a:lnTo>
                      <a:pt x="180" y="66"/>
                    </a:lnTo>
                    <a:lnTo>
                      <a:pt x="196" y="62"/>
                    </a:lnTo>
                    <a:lnTo>
                      <a:pt x="216" y="60"/>
                    </a:lnTo>
                    <a:lnTo>
                      <a:pt x="216" y="60"/>
                    </a:lnTo>
                    <a:lnTo>
                      <a:pt x="236" y="60"/>
                    </a:lnTo>
                    <a:lnTo>
                      <a:pt x="254" y="62"/>
                    </a:lnTo>
                    <a:lnTo>
                      <a:pt x="268" y="66"/>
                    </a:lnTo>
                    <a:lnTo>
                      <a:pt x="280" y="72"/>
                    </a:lnTo>
                    <a:lnTo>
                      <a:pt x="298" y="82"/>
                    </a:lnTo>
                    <a:lnTo>
                      <a:pt x="310" y="90"/>
                    </a:lnTo>
                    <a:lnTo>
                      <a:pt x="310" y="90"/>
                    </a:lnTo>
                    <a:lnTo>
                      <a:pt x="326" y="62"/>
                    </a:lnTo>
                    <a:lnTo>
                      <a:pt x="342" y="30"/>
                    </a:lnTo>
                    <a:lnTo>
                      <a:pt x="342" y="30"/>
                    </a:lnTo>
                    <a:lnTo>
                      <a:pt x="328" y="20"/>
                    </a:lnTo>
                    <a:lnTo>
                      <a:pt x="304" y="12"/>
                    </a:lnTo>
                    <a:lnTo>
                      <a:pt x="288" y="8"/>
                    </a:lnTo>
                    <a:lnTo>
                      <a:pt x="270" y="4"/>
                    </a:lnTo>
                    <a:lnTo>
                      <a:pt x="248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2" y="2"/>
                    </a:lnTo>
                    <a:lnTo>
                      <a:pt x="184" y="4"/>
                    </a:lnTo>
                    <a:lnTo>
                      <a:pt x="168" y="8"/>
                    </a:lnTo>
                    <a:lnTo>
                      <a:pt x="152" y="14"/>
                    </a:lnTo>
                    <a:lnTo>
                      <a:pt x="138" y="20"/>
                    </a:lnTo>
                    <a:lnTo>
                      <a:pt x="126" y="28"/>
                    </a:lnTo>
                    <a:lnTo>
                      <a:pt x="114" y="36"/>
                    </a:lnTo>
                    <a:lnTo>
                      <a:pt x="102" y="46"/>
                    </a:lnTo>
                    <a:lnTo>
                      <a:pt x="94" y="56"/>
                    </a:lnTo>
                    <a:lnTo>
                      <a:pt x="86" y="66"/>
                    </a:lnTo>
                    <a:lnTo>
                      <a:pt x="78" y="76"/>
                    </a:lnTo>
                    <a:lnTo>
                      <a:pt x="72" y="88"/>
                    </a:lnTo>
                    <a:lnTo>
                      <a:pt x="68" y="100"/>
                    </a:lnTo>
                    <a:lnTo>
                      <a:pt x="64" y="112"/>
                    </a:lnTo>
                    <a:lnTo>
                      <a:pt x="64" y="122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4" y="158"/>
                    </a:lnTo>
                    <a:lnTo>
                      <a:pt x="70" y="178"/>
                    </a:lnTo>
                    <a:lnTo>
                      <a:pt x="78" y="196"/>
                    </a:lnTo>
                    <a:lnTo>
                      <a:pt x="88" y="210"/>
                    </a:lnTo>
                    <a:lnTo>
                      <a:pt x="102" y="224"/>
                    </a:lnTo>
                    <a:lnTo>
                      <a:pt x="116" y="234"/>
                    </a:lnTo>
                    <a:lnTo>
                      <a:pt x="130" y="244"/>
                    </a:lnTo>
                    <a:lnTo>
                      <a:pt x="146" y="254"/>
                    </a:lnTo>
                    <a:lnTo>
                      <a:pt x="178" y="270"/>
                    </a:lnTo>
                    <a:lnTo>
                      <a:pt x="192" y="278"/>
                    </a:lnTo>
                    <a:lnTo>
                      <a:pt x="204" y="288"/>
                    </a:lnTo>
                    <a:lnTo>
                      <a:pt x="216" y="296"/>
                    </a:lnTo>
                    <a:lnTo>
                      <a:pt x="224" y="308"/>
                    </a:lnTo>
                    <a:lnTo>
                      <a:pt x="228" y="320"/>
                    </a:lnTo>
                    <a:lnTo>
                      <a:pt x="230" y="334"/>
                    </a:lnTo>
                    <a:lnTo>
                      <a:pt x="230" y="334"/>
                    </a:lnTo>
                    <a:lnTo>
                      <a:pt x="230" y="344"/>
                    </a:lnTo>
                    <a:lnTo>
                      <a:pt x="228" y="354"/>
                    </a:lnTo>
                    <a:lnTo>
                      <a:pt x="226" y="362"/>
                    </a:lnTo>
                    <a:lnTo>
                      <a:pt x="222" y="370"/>
                    </a:lnTo>
                    <a:lnTo>
                      <a:pt x="212" y="382"/>
                    </a:lnTo>
                    <a:lnTo>
                      <a:pt x="200" y="392"/>
                    </a:lnTo>
                    <a:lnTo>
                      <a:pt x="184" y="400"/>
                    </a:lnTo>
                    <a:lnTo>
                      <a:pt x="168" y="404"/>
                    </a:lnTo>
                    <a:lnTo>
                      <a:pt x="152" y="406"/>
                    </a:lnTo>
                    <a:lnTo>
                      <a:pt x="134" y="408"/>
                    </a:lnTo>
                    <a:lnTo>
                      <a:pt x="134" y="408"/>
                    </a:lnTo>
                    <a:lnTo>
                      <a:pt x="108" y="404"/>
                    </a:lnTo>
                    <a:lnTo>
                      <a:pt x="82" y="398"/>
                    </a:lnTo>
                    <a:lnTo>
                      <a:pt x="70" y="392"/>
                    </a:lnTo>
                    <a:lnTo>
                      <a:pt x="56" y="386"/>
                    </a:lnTo>
                    <a:lnTo>
                      <a:pt x="44" y="378"/>
                    </a:lnTo>
                    <a:lnTo>
                      <a:pt x="34" y="370"/>
                    </a:lnTo>
                    <a:lnTo>
                      <a:pt x="34" y="370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28" y="446"/>
                    </a:lnTo>
                    <a:lnTo>
                      <a:pt x="44" y="452"/>
                    </a:lnTo>
                    <a:lnTo>
                      <a:pt x="60" y="458"/>
                    </a:lnTo>
                    <a:lnTo>
                      <a:pt x="78" y="464"/>
                    </a:lnTo>
                    <a:lnTo>
                      <a:pt x="96" y="466"/>
                    </a:lnTo>
                    <a:lnTo>
                      <a:pt x="116" y="468"/>
                    </a:lnTo>
                    <a:lnTo>
                      <a:pt x="136" y="470"/>
                    </a:lnTo>
                    <a:lnTo>
                      <a:pt x="136" y="470"/>
                    </a:lnTo>
                    <a:lnTo>
                      <a:pt x="154" y="468"/>
                    </a:lnTo>
                    <a:lnTo>
                      <a:pt x="170" y="466"/>
                    </a:lnTo>
                    <a:lnTo>
                      <a:pt x="186" y="464"/>
                    </a:lnTo>
                    <a:lnTo>
                      <a:pt x="202" y="458"/>
                    </a:lnTo>
                    <a:lnTo>
                      <a:pt x="218" y="452"/>
                    </a:lnTo>
                    <a:lnTo>
                      <a:pt x="232" y="446"/>
                    </a:lnTo>
                    <a:lnTo>
                      <a:pt x="244" y="438"/>
                    </a:lnTo>
                    <a:lnTo>
                      <a:pt x="258" y="428"/>
                    </a:lnTo>
                    <a:lnTo>
                      <a:pt x="268" y="418"/>
                    </a:lnTo>
                    <a:lnTo>
                      <a:pt x="278" y="408"/>
                    </a:lnTo>
                    <a:lnTo>
                      <a:pt x="286" y="396"/>
                    </a:lnTo>
                    <a:lnTo>
                      <a:pt x="294" y="382"/>
                    </a:lnTo>
                    <a:lnTo>
                      <a:pt x="300" y="370"/>
                    </a:lnTo>
                    <a:lnTo>
                      <a:pt x="304" y="354"/>
                    </a:lnTo>
                    <a:lnTo>
                      <a:pt x="306" y="340"/>
                    </a:lnTo>
                    <a:lnTo>
                      <a:pt x="308" y="324"/>
                    </a:lnTo>
                    <a:lnTo>
                      <a:pt x="308" y="324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5" name="Freeform 87"/>
              <p:cNvSpPr>
                <a:spLocks/>
              </p:cNvSpPr>
              <p:nvPr userDrawn="1"/>
            </p:nvSpPr>
            <p:spPr bwMode="auto">
              <a:xfrm>
                <a:off x="6112" y="4232"/>
                <a:ext cx="91" cy="107"/>
              </a:xfrm>
              <a:custGeom>
                <a:avLst/>
                <a:gdLst/>
                <a:ahLst/>
                <a:cxnLst>
                  <a:cxn ang="0">
                    <a:pos x="172" y="50"/>
                  </a:cxn>
                  <a:cxn ang="0">
                    <a:pos x="200" y="52"/>
                  </a:cxn>
                  <a:cxn ang="0">
                    <a:pos x="234" y="66"/>
                  </a:cxn>
                  <a:cxn ang="0">
                    <a:pos x="246" y="72"/>
                  </a:cxn>
                  <a:cxn ang="0">
                    <a:pos x="272" y="22"/>
                  </a:cxn>
                  <a:cxn ang="0">
                    <a:pos x="244" y="8"/>
                  </a:cxn>
                  <a:cxn ang="0">
                    <a:pos x="198" y="0"/>
                  </a:cxn>
                  <a:cxn ang="0">
                    <a:pos x="178" y="0"/>
                  </a:cxn>
                  <a:cxn ang="0">
                    <a:pos x="162" y="0"/>
                  </a:cxn>
                  <a:cxn ang="0">
                    <a:pos x="132" y="4"/>
                  </a:cxn>
                  <a:cxn ang="0">
                    <a:pos x="108" y="14"/>
                  </a:cxn>
                  <a:cxn ang="0">
                    <a:pos x="78" y="34"/>
                  </a:cxn>
                  <a:cxn ang="0">
                    <a:pos x="52" y="68"/>
                  </a:cxn>
                  <a:cxn ang="0">
                    <a:pos x="44" y="104"/>
                  </a:cxn>
                  <a:cxn ang="0">
                    <a:pos x="46" y="120"/>
                  </a:cxn>
                  <a:cxn ang="0">
                    <a:pos x="56" y="146"/>
                  </a:cxn>
                  <a:cxn ang="0">
                    <a:pos x="74" y="166"/>
                  </a:cxn>
                  <a:cxn ang="0">
                    <a:pos x="110" y="186"/>
                  </a:cxn>
                  <a:cxn ang="0">
                    <a:pos x="154" y="208"/>
                  </a:cxn>
                  <a:cxn ang="0">
                    <a:pos x="170" y="222"/>
                  </a:cxn>
                  <a:cxn ang="0">
                    <a:pos x="174" y="240"/>
                  </a:cxn>
                  <a:cxn ang="0">
                    <a:pos x="174" y="250"/>
                  </a:cxn>
                  <a:cxn ang="0">
                    <a:pos x="164" y="268"/>
                  </a:cxn>
                  <a:cxn ang="0">
                    <a:pos x="146" y="280"/>
                  </a:cxn>
                  <a:cxn ang="0">
                    <a:pos x="120" y="286"/>
                  </a:cxn>
                  <a:cxn ang="0">
                    <a:pos x="106" y="288"/>
                  </a:cxn>
                  <a:cxn ang="0">
                    <a:pos x="82" y="284"/>
                  </a:cxn>
                  <a:cxn ang="0">
                    <a:pos x="42" y="268"/>
                  </a:cxn>
                  <a:cxn ang="0">
                    <a:pos x="26" y="258"/>
                  </a:cxn>
                  <a:cxn ang="0">
                    <a:pos x="0" y="308"/>
                  </a:cxn>
                  <a:cxn ang="0">
                    <a:pos x="38" y="328"/>
                  </a:cxn>
                  <a:cxn ang="0">
                    <a:pos x="70" y="336"/>
                  </a:cxn>
                  <a:cxn ang="0">
                    <a:pos x="110" y="340"/>
                  </a:cxn>
                  <a:cxn ang="0">
                    <a:pos x="140" y="338"/>
                  </a:cxn>
                  <a:cxn ang="0">
                    <a:pos x="190" y="322"/>
                  </a:cxn>
                  <a:cxn ang="0">
                    <a:pos x="226" y="292"/>
                  </a:cxn>
                  <a:cxn ang="0">
                    <a:pos x="244" y="264"/>
                  </a:cxn>
                  <a:cxn ang="0">
                    <a:pos x="250" y="242"/>
                  </a:cxn>
                  <a:cxn ang="0">
                    <a:pos x="250" y="232"/>
                  </a:cxn>
                  <a:cxn ang="0">
                    <a:pos x="244" y="200"/>
                  </a:cxn>
                  <a:cxn ang="0">
                    <a:pos x="230" y="178"/>
                  </a:cxn>
                  <a:cxn ang="0">
                    <a:pos x="208" y="160"/>
                  </a:cxn>
                  <a:cxn ang="0">
                    <a:pos x="160" y="134"/>
                  </a:cxn>
                  <a:cxn ang="0">
                    <a:pos x="130" y="116"/>
                  </a:cxn>
                  <a:cxn ang="0">
                    <a:pos x="120" y="100"/>
                  </a:cxn>
                  <a:cxn ang="0">
                    <a:pos x="118" y="92"/>
                  </a:cxn>
                  <a:cxn ang="0">
                    <a:pos x="122" y="76"/>
                  </a:cxn>
                  <a:cxn ang="0">
                    <a:pos x="134" y="64"/>
                  </a:cxn>
                  <a:cxn ang="0">
                    <a:pos x="152" y="54"/>
                  </a:cxn>
                  <a:cxn ang="0">
                    <a:pos x="172" y="50"/>
                  </a:cxn>
                </a:cxnLst>
                <a:rect l="0" t="0" r="r" b="b"/>
                <a:pathLst>
                  <a:path w="272" h="340">
                    <a:moveTo>
                      <a:pt x="172" y="50"/>
                    </a:moveTo>
                    <a:lnTo>
                      <a:pt x="172" y="50"/>
                    </a:lnTo>
                    <a:lnTo>
                      <a:pt x="188" y="52"/>
                    </a:lnTo>
                    <a:lnTo>
                      <a:pt x="200" y="52"/>
                    </a:lnTo>
                    <a:lnTo>
                      <a:pt x="220" y="58"/>
                    </a:lnTo>
                    <a:lnTo>
                      <a:pt x="234" y="66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72" y="22"/>
                    </a:lnTo>
                    <a:lnTo>
                      <a:pt x="272" y="22"/>
                    </a:lnTo>
                    <a:lnTo>
                      <a:pt x="262" y="16"/>
                    </a:lnTo>
                    <a:lnTo>
                      <a:pt x="244" y="8"/>
                    </a:lnTo>
                    <a:lnTo>
                      <a:pt x="216" y="2"/>
                    </a:lnTo>
                    <a:lnTo>
                      <a:pt x="198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62" y="0"/>
                    </a:lnTo>
                    <a:lnTo>
                      <a:pt x="146" y="2"/>
                    </a:lnTo>
                    <a:lnTo>
                      <a:pt x="132" y="4"/>
                    </a:lnTo>
                    <a:lnTo>
                      <a:pt x="120" y="10"/>
                    </a:lnTo>
                    <a:lnTo>
                      <a:pt x="108" y="14"/>
                    </a:lnTo>
                    <a:lnTo>
                      <a:pt x="96" y="20"/>
                    </a:lnTo>
                    <a:lnTo>
                      <a:pt x="78" y="34"/>
                    </a:lnTo>
                    <a:lnTo>
                      <a:pt x="64" y="50"/>
                    </a:lnTo>
                    <a:lnTo>
                      <a:pt x="52" y="68"/>
                    </a:lnTo>
                    <a:lnTo>
                      <a:pt x="46" y="86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6" y="120"/>
                    </a:lnTo>
                    <a:lnTo>
                      <a:pt x="50" y="134"/>
                    </a:lnTo>
                    <a:lnTo>
                      <a:pt x="56" y="146"/>
                    </a:lnTo>
                    <a:lnTo>
                      <a:pt x="66" y="156"/>
                    </a:lnTo>
                    <a:lnTo>
                      <a:pt x="74" y="166"/>
                    </a:lnTo>
                    <a:lnTo>
                      <a:pt x="86" y="172"/>
                    </a:lnTo>
                    <a:lnTo>
                      <a:pt x="110" y="186"/>
                    </a:lnTo>
                    <a:lnTo>
                      <a:pt x="134" y="196"/>
                    </a:lnTo>
                    <a:lnTo>
                      <a:pt x="154" y="208"/>
                    </a:lnTo>
                    <a:lnTo>
                      <a:pt x="162" y="214"/>
                    </a:lnTo>
                    <a:lnTo>
                      <a:pt x="170" y="222"/>
                    </a:lnTo>
                    <a:lnTo>
                      <a:pt x="174" y="230"/>
                    </a:lnTo>
                    <a:lnTo>
                      <a:pt x="174" y="240"/>
                    </a:lnTo>
                    <a:lnTo>
                      <a:pt x="174" y="240"/>
                    </a:lnTo>
                    <a:lnTo>
                      <a:pt x="174" y="250"/>
                    </a:lnTo>
                    <a:lnTo>
                      <a:pt x="170" y="260"/>
                    </a:lnTo>
                    <a:lnTo>
                      <a:pt x="164" y="268"/>
                    </a:lnTo>
                    <a:lnTo>
                      <a:pt x="156" y="274"/>
                    </a:lnTo>
                    <a:lnTo>
                      <a:pt x="146" y="280"/>
                    </a:lnTo>
                    <a:lnTo>
                      <a:pt x="134" y="284"/>
                    </a:lnTo>
                    <a:lnTo>
                      <a:pt x="120" y="286"/>
                    </a:lnTo>
                    <a:lnTo>
                      <a:pt x="106" y="288"/>
                    </a:lnTo>
                    <a:lnTo>
                      <a:pt x="106" y="288"/>
                    </a:lnTo>
                    <a:lnTo>
                      <a:pt x="94" y="286"/>
                    </a:lnTo>
                    <a:lnTo>
                      <a:pt x="82" y="284"/>
                    </a:lnTo>
                    <a:lnTo>
                      <a:pt x="62" y="278"/>
                    </a:lnTo>
                    <a:lnTo>
                      <a:pt x="42" y="268"/>
                    </a:lnTo>
                    <a:lnTo>
                      <a:pt x="26" y="258"/>
                    </a:lnTo>
                    <a:lnTo>
                      <a:pt x="26" y="258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16"/>
                    </a:lnTo>
                    <a:lnTo>
                      <a:pt x="38" y="328"/>
                    </a:lnTo>
                    <a:lnTo>
                      <a:pt x="52" y="332"/>
                    </a:lnTo>
                    <a:lnTo>
                      <a:pt x="70" y="336"/>
                    </a:lnTo>
                    <a:lnTo>
                      <a:pt x="90" y="340"/>
                    </a:lnTo>
                    <a:lnTo>
                      <a:pt x="110" y="340"/>
                    </a:lnTo>
                    <a:lnTo>
                      <a:pt x="110" y="340"/>
                    </a:lnTo>
                    <a:lnTo>
                      <a:pt x="140" y="338"/>
                    </a:lnTo>
                    <a:lnTo>
                      <a:pt x="166" y="332"/>
                    </a:lnTo>
                    <a:lnTo>
                      <a:pt x="190" y="322"/>
                    </a:lnTo>
                    <a:lnTo>
                      <a:pt x="210" y="308"/>
                    </a:lnTo>
                    <a:lnTo>
                      <a:pt x="226" y="292"/>
                    </a:lnTo>
                    <a:lnTo>
                      <a:pt x="240" y="274"/>
                    </a:lnTo>
                    <a:lnTo>
                      <a:pt x="244" y="264"/>
                    </a:lnTo>
                    <a:lnTo>
                      <a:pt x="248" y="254"/>
                    </a:lnTo>
                    <a:lnTo>
                      <a:pt x="250" y="24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48" y="216"/>
                    </a:lnTo>
                    <a:lnTo>
                      <a:pt x="244" y="200"/>
                    </a:lnTo>
                    <a:lnTo>
                      <a:pt x="238" y="188"/>
                    </a:lnTo>
                    <a:lnTo>
                      <a:pt x="230" y="178"/>
                    </a:lnTo>
                    <a:lnTo>
                      <a:pt x="220" y="168"/>
                    </a:lnTo>
                    <a:lnTo>
                      <a:pt x="208" y="160"/>
                    </a:lnTo>
                    <a:lnTo>
                      <a:pt x="184" y="146"/>
                    </a:lnTo>
                    <a:lnTo>
                      <a:pt x="160" y="134"/>
                    </a:lnTo>
                    <a:lnTo>
                      <a:pt x="138" y="122"/>
                    </a:lnTo>
                    <a:lnTo>
                      <a:pt x="130" y="116"/>
                    </a:lnTo>
                    <a:lnTo>
                      <a:pt x="124" y="110"/>
                    </a:lnTo>
                    <a:lnTo>
                      <a:pt x="120" y="100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20" y="84"/>
                    </a:lnTo>
                    <a:lnTo>
                      <a:pt x="122" y="76"/>
                    </a:lnTo>
                    <a:lnTo>
                      <a:pt x="128" y="70"/>
                    </a:lnTo>
                    <a:lnTo>
                      <a:pt x="134" y="64"/>
                    </a:lnTo>
                    <a:lnTo>
                      <a:pt x="142" y="58"/>
                    </a:lnTo>
                    <a:lnTo>
                      <a:pt x="152" y="54"/>
                    </a:lnTo>
                    <a:lnTo>
                      <a:pt x="162" y="52"/>
                    </a:lnTo>
                    <a:lnTo>
                      <a:pt x="172" y="50"/>
                    </a:lnTo>
                    <a:lnTo>
                      <a:pt x="172" y="5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6" name="Freeform 88"/>
              <p:cNvSpPr>
                <a:spLocks/>
              </p:cNvSpPr>
              <p:nvPr userDrawn="1"/>
            </p:nvSpPr>
            <p:spPr bwMode="auto">
              <a:xfrm>
                <a:off x="5923" y="4203"/>
                <a:ext cx="71" cy="137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204" y="152"/>
                  </a:cxn>
                  <a:cxn ang="0">
                    <a:pos x="212" y="100"/>
                  </a:cxn>
                  <a:cxn ang="0">
                    <a:pos x="212" y="100"/>
                  </a:cxn>
                  <a:cxn ang="0">
                    <a:pos x="132" y="100"/>
                  </a:cxn>
                  <a:cxn ang="0">
                    <a:pos x="140" y="50"/>
                  </a:cxn>
                  <a:cxn ang="0">
                    <a:pos x="140" y="50"/>
                  </a:cxn>
                  <a:cxn ang="0">
                    <a:pos x="140" y="40"/>
                  </a:cxn>
                  <a:cxn ang="0">
                    <a:pos x="140" y="30"/>
                  </a:cxn>
                  <a:cxn ang="0">
                    <a:pos x="136" y="22"/>
                  </a:cxn>
                  <a:cxn ang="0">
                    <a:pos x="130" y="14"/>
                  </a:cxn>
                  <a:cxn ang="0">
                    <a:pos x="122" y="8"/>
                  </a:cxn>
                  <a:cxn ang="0">
                    <a:pos x="114" y="4"/>
                  </a:cxn>
                  <a:cxn ang="0">
                    <a:pos x="10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74" y="0"/>
                  </a:cxn>
                  <a:cxn ang="0">
                    <a:pos x="56" y="100"/>
                  </a:cxn>
                  <a:cxn ang="0">
                    <a:pos x="10" y="10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46" y="152"/>
                  </a:cxn>
                  <a:cxn ang="0">
                    <a:pos x="16" y="328"/>
                  </a:cxn>
                  <a:cxn ang="0">
                    <a:pos x="16" y="328"/>
                  </a:cxn>
                  <a:cxn ang="0">
                    <a:pos x="14" y="342"/>
                  </a:cxn>
                  <a:cxn ang="0">
                    <a:pos x="12" y="354"/>
                  </a:cxn>
                  <a:cxn ang="0">
                    <a:pos x="14" y="366"/>
                  </a:cxn>
                  <a:cxn ang="0">
                    <a:pos x="14" y="378"/>
                  </a:cxn>
                  <a:cxn ang="0">
                    <a:pos x="18" y="386"/>
                  </a:cxn>
                  <a:cxn ang="0">
                    <a:pos x="22" y="396"/>
                  </a:cxn>
                  <a:cxn ang="0">
                    <a:pos x="26" y="404"/>
                  </a:cxn>
                  <a:cxn ang="0">
                    <a:pos x="32" y="410"/>
                  </a:cxn>
                  <a:cxn ang="0">
                    <a:pos x="46" y="420"/>
                  </a:cxn>
                  <a:cxn ang="0">
                    <a:pos x="64" y="428"/>
                  </a:cxn>
                  <a:cxn ang="0">
                    <a:pos x="82" y="432"/>
                  </a:cxn>
                  <a:cxn ang="0">
                    <a:pos x="102" y="434"/>
                  </a:cxn>
                  <a:cxn ang="0">
                    <a:pos x="102" y="434"/>
                  </a:cxn>
                  <a:cxn ang="0">
                    <a:pos x="132" y="432"/>
                  </a:cxn>
                  <a:cxn ang="0">
                    <a:pos x="146" y="430"/>
                  </a:cxn>
                  <a:cxn ang="0">
                    <a:pos x="158" y="428"/>
                  </a:cxn>
                  <a:cxn ang="0">
                    <a:pos x="158" y="428"/>
                  </a:cxn>
                  <a:cxn ang="0">
                    <a:pos x="170" y="368"/>
                  </a:cxn>
                  <a:cxn ang="0">
                    <a:pos x="170" y="368"/>
                  </a:cxn>
                  <a:cxn ang="0">
                    <a:pos x="144" y="374"/>
                  </a:cxn>
                  <a:cxn ang="0">
                    <a:pos x="130" y="374"/>
                  </a:cxn>
                  <a:cxn ang="0">
                    <a:pos x="116" y="374"/>
                  </a:cxn>
                  <a:cxn ang="0">
                    <a:pos x="104" y="370"/>
                  </a:cxn>
                  <a:cxn ang="0">
                    <a:pos x="98" y="366"/>
                  </a:cxn>
                  <a:cxn ang="0">
                    <a:pos x="94" y="362"/>
                  </a:cxn>
                  <a:cxn ang="0">
                    <a:pos x="90" y="356"/>
                  </a:cxn>
                  <a:cxn ang="0">
                    <a:pos x="88" y="348"/>
                  </a:cxn>
                  <a:cxn ang="0">
                    <a:pos x="88" y="340"/>
                  </a:cxn>
                  <a:cxn ang="0">
                    <a:pos x="90" y="330"/>
                  </a:cxn>
                  <a:cxn ang="0">
                    <a:pos x="122" y="152"/>
                  </a:cxn>
                </a:cxnLst>
                <a:rect l="0" t="0" r="r" b="b"/>
                <a:pathLst>
                  <a:path w="212" h="434">
                    <a:moveTo>
                      <a:pt x="122" y="152"/>
                    </a:moveTo>
                    <a:lnTo>
                      <a:pt x="204" y="152"/>
                    </a:lnTo>
                    <a:lnTo>
                      <a:pt x="212" y="100"/>
                    </a:lnTo>
                    <a:lnTo>
                      <a:pt x="212" y="100"/>
                    </a:lnTo>
                    <a:lnTo>
                      <a:pt x="132" y="100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40" y="40"/>
                    </a:lnTo>
                    <a:lnTo>
                      <a:pt x="140" y="30"/>
                    </a:lnTo>
                    <a:lnTo>
                      <a:pt x="136" y="22"/>
                    </a:lnTo>
                    <a:lnTo>
                      <a:pt x="130" y="14"/>
                    </a:lnTo>
                    <a:lnTo>
                      <a:pt x="122" y="8"/>
                    </a:lnTo>
                    <a:lnTo>
                      <a:pt x="114" y="4"/>
                    </a:lnTo>
                    <a:lnTo>
                      <a:pt x="10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4" y="0"/>
                    </a:lnTo>
                    <a:lnTo>
                      <a:pt x="56" y="100"/>
                    </a:lnTo>
                    <a:lnTo>
                      <a:pt x="10" y="10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6" y="152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14" y="342"/>
                    </a:lnTo>
                    <a:lnTo>
                      <a:pt x="12" y="354"/>
                    </a:lnTo>
                    <a:lnTo>
                      <a:pt x="14" y="366"/>
                    </a:lnTo>
                    <a:lnTo>
                      <a:pt x="14" y="378"/>
                    </a:lnTo>
                    <a:lnTo>
                      <a:pt x="18" y="386"/>
                    </a:lnTo>
                    <a:lnTo>
                      <a:pt x="22" y="396"/>
                    </a:lnTo>
                    <a:lnTo>
                      <a:pt x="26" y="404"/>
                    </a:lnTo>
                    <a:lnTo>
                      <a:pt x="32" y="410"/>
                    </a:lnTo>
                    <a:lnTo>
                      <a:pt x="46" y="420"/>
                    </a:lnTo>
                    <a:lnTo>
                      <a:pt x="64" y="428"/>
                    </a:lnTo>
                    <a:lnTo>
                      <a:pt x="82" y="432"/>
                    </a:lnTo>
                    <a:lnTo>
                      <a:pt x="102" y="434"/>
                    </a:lnTo>
                    <a:lnTo>
                      <a:pt x="102" y="434"/>
                    </a:lnTo>
                    <a:lnTo>
                      <a:pt x="132" y="432"/>
                    </a:lnTo>
                    <a:lnTo>
                      <a:pt x="146" y="430"/>
                    </a:lnTo>
                    <a:lnTo>
                      <a:pt x="158" y="428"/>
                    </a:lnTo>
                    <a:lnTo>
                      <a:pt x="158" y="428"/>
                    </a:lnTo>
                    <a:lnTo>
                      <a:pt x="170" y="368"/>
                    </a:lnTo>
                    <a:lnTo>
                      <a:pt x="170" y="368"/>
                    </a:lnTo>
                    <a:lnTo>
                      <a:pt x="144" y="374"/>
                    </a:lnTo>
                    <a:lnTo>
                      <a:pt x="130" y="374"/>
                    </a:lnTo>
                    <a:lnTo>
                      <a:pt x="116" y="374"/>
                    </a:lnTo>
                    <a:lnTo>
                      <a:pt x="104" y="370"/>
                    </a:lnTo>
                    <a:lnTo>
                      <a:pt x="98" y="366"/>
                    </a:lnTo>
                    <a:lnTo>
                      <a:pt x="94" y="362"/>
                    </a:lnTo>
                    <a:lnTo>
                      <a:pt x="90" y="356"/>
                    </a:lnTo>
                    <a:lnTo>
                      <a:pt x="88" y="348"/>
                    </a:lnTo>
                    <a:lnTo>
                      <a:pt x="88" y="340"/>
                    </a:lnTo>
                    <a:lnTo>
                      <a:pt x="90" y="330"/>
                    </a:lnTo>
                    <a:lnTo>
                      <a:pt x="122" y="152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7" name="Freeform 89"/>
              <p:cNvSpPr>
                <a:spLocks/>
              </p:cNvSpPr>
              <p:nvPr userDrawn="1"/>
            </p:nvSpPr>
            <p:spPr bwMode="auto">
              <a:xfrm>
                <a:off x="5746" y="4233"/>
                <a:ext cx="111" cy="105"/>
              </a:xfrm>
              <a:custGeom>
                <a:avLst/>
                <a:gdLst/>
                <a:ahLst/>
                <a:cxnLst>
                  <a:cxn ang="0">
                    <a:pos x="220" y="334"/>
                  </a:cxn>
                  <a:cxn ang="0">
                    <a:pos x="294" y="334"/>
                  </a:cxn>
                  <a:cxn ang="0">
                    <a:pos x="330" y="130"/>
                  </a:cxn>
                  <a:cxn ang="0">
                    <a:pos x="330" y="130"/>
                  </a:cxn>
                  <a:cxn ang="0">
                    <a:pos x="334" y="102"/>
                  </a:cxn>
                  <a:cxn ang="0">
                    <a:pos x="334" y="88"/>
                  </a:cxn>
                  <a:cxn ang="0">
                    <a:pos x="332" y="76"/>
                  </a:cxn>
                  <a:cxn ang="0">
                    <a:pos x="330" y="64"/>
                  </a:cxn>
                  <a:cxn ang="0">
                    <a:pos x="326" y="54"/>
                  </a:cxn>
                  <a:cxn ang="0">
                    <a:pos x="320" y="44"/>
                  </a:cxn>
                  <a:cxn ang="0">
                    <a:pos x="316" y="36"/>
                  </a:cxn>
                  <a:cxn ang="0">
                    <a:pos x="308" y="28"/>
                  </a:cxn>
                  <a:cxn ang="0">
                    <a:pos x="302" y="20"/>
                  </a:cxn>
                  <a:cxn ang="0">
                    <a:pos x="294" y="14"/>
                  </a:cxn>
                  <a:cxn ang="0">
                    <a:pos x="284" y="10"/>
                  </a:cxn>
                  <a:cxn ang="0">
                    <a:pos x="274" y="6"/>
                  </a:cxn>
                  <a:cxn ang="0">
                    <a:pos x="264" y="2"/>
                  </a:cxn>
                  <a:cxn ang="0">
                    <a:pos x="254" y="2"/>
                  </a:cxn>
                  <a:cxn ang="0">
                    <a:pos x="242" y="0"/>
                  </a:cxn>
                  <a:cxn ang="0">
                    <a:pos x="242" y="0"/>
                  </a:cxn>
                  <a:cxn ang="0">
                    <a:pos x="220" y="2"/>
                  </a:cxn>
                  <a:cxn ang="0">
                    <a:pos x="200" y="4"/>
                  </a:cxn>
                  <a:cxn ang="0">
                    <a:pos x="184" y="10"/>
                  </a:cxn>
                  <a:cxn ang="0">
                    <a:pos x="168" y="16"/>
                  </a:cxn>
                  <a:cxn ang="0">
                    <a:pos x="156" y="26"/>
                  </a:cxn>
                  <a:cxn ang="0">
                    <a:pos x="144" y="36"/>
                  </a:cxn>
                  <a:cxn ang="0">
                    <a:pos x="132" y="46"/>
                  </a:cxn>
                  <a:cxn ang="0">
                    <a:pos x="122" y="60"/>
                  </a:cxn>
                  <a:cxn ang="0">
                    <a:pos x="122" y="60"/>
                  </a:cxn>
                  <a:cxn ang="0">
                    <a:pos x="124" y="46"/>
                  </a:cxn>
                  <a:cxn ang="0">
                    <a:pos x="120" y="36"/>
                  </a:cxn>
                  <a:cxn ang="0">
                    <a:pos x="116" y="28"/>
                  </a:cxn>
                  <a:cxn ang="0">
                    <a:pos x="110" y="20"/>
                  </a:cxn>
                  <a:cxn ang="0">
                    <a:pos x="102" y="14"/>
                  </a:cxn>
                  <a:cxn ang="0">
                    <a:pos x="94" y="10"/>
                  </a:cxn>
                  <a:cxn ang="0">
                    <a:pos x="86" y="8"/>
                  </a:cxn>
                  <a:cxn ang="0">
                    <a:pos x="78" y="8"/>
                  </a:cxn>
                  <a:cxn ang="0">
                    <a:pos x="78" y="8"/>
                  </a:cxn>
                  <a:cxn ang="0">
                    <a:pos x="60" y="8"/>
                  </a:cxn>
                  <a:cxn ang="0">
                    <a:pos x="0" y="334"/>
                  </a:cxn>
                  <a:cxn ang="0">
                    <a:pos x="74" y="334"/>
                  </a:cxn>
                  <a:cxn ang="0">
                    <a:pos x="106" y="164"/>
                  </a:cxn>
                  <a:cxn ang="0">
                    <a:pos x="106" y="164"/>
                  </a:cxn>
                  <a:cxn ang="0">
                    <a:pos x="114" y="136"/>
                  </a:cxn>
                  <a:cxn ang="0">
                    <a:pos x="124" y="112"/>
                  </a:cxn>
                  <a:cxn ang="0">
                    <a:pos x="136" y="94"/>
                  </a:cxn>
                  <a:cxn ang="0">
                    <a:pos x="150" y="80"/>
                  </a:cxn>
                  <a:cxn ang="0">
                    <a:pos x="166" y="70"/>
                  </a:cxn>
                  <a:cxn ang="0">
                    <a:pos x="182" y="64"/>
                  </a:cxn>
                  <a:cxn ang="0">
                    <a:pos x="198" y="60"/>
                  </a:cxn>
                  <a:cxn ang="0">
                    <a:pos x="212" y="60"/>
                  </a:cxn>
                  <a:cxn ang="0">
                    <a:pos x="212" y="60"/>
                  </a:cxn>
                  <a:cxn ang="0">
                    <a:pos x="220" y="60"/>
                  </a:cxn>
                  <a:cxn ang="0">
                    <a:pos x="228" y="62"/>
                  </a:cxn>
                  <a:cxn ang="0">
                    <a:pos x="236" y="66"/>
                  </a:cxn>
                  <a:cxn ang="0">
                    <a:pos x="244" y="74"/>
                  </a:cxn>
                  <a:cxn ang="0">
                    <a:pos x="252" y="82"/>
                  </a:cxn>
                  <a:cxn ang="0">
                    <a:pos x="256" y="96"/>
                  </a:cxn>
                  <a:cxn ang="0">
                    <a:pos x="258" y="112"/>
                  </a:cxn>
                  <a:cxn ang="0">
                    <a:pos x="256" y="132"/>
                  </a:cxn>
                  <a:cxn ang="0">
                    <a:pos x="256" y="132"/>
                  </a:cxn>
                  <a:cxn ang="0">
                    <a:pos x="220" y="334"/>
                  </a:cxn>
                  <a:cxn ang="0">
                    <a:pos x="220" y="334"/>
                  </a:cxn>
                </a:cxnLst>
                <a:rect l="0" t="0" r="r" b="b"/>
                <a:pathLst>
                  <a:path w="334" h="334">
                    <a:moveTo>
                      <a:pt x="220" y="334"/>
                    </a:moveTo>
                    <a:lnTo>
                      <a:pt x="294" y="334"/>
                    </a:lnTo>
                    <a:lnTo>
                      <a:pt x="330" y="130"/>
                    </a:lnTo>
                    <a:lnTo>
                      <a:pt x="330" y="130"/>
                    </a:lnTo>
                    <a:lnTo>
                      <a:pt x="334" y="102"/>
                    </a:lnTo>
                    <a:lnTo>
                      <a:pt x="334" y="88"/>
                    </a:lnTo>
                    <a:lnTo>
                      <a:pt x="332" y="76"/>
                    </a:lnTo>
                    <a:lnTo>
                      <a:pt x="330" y="64"/>
                    </a:lnTo>
                    <a:lnTo>
                      <a:pt x="326" y="54"/>
                    </a:lnTo>
                    <a:lnTo>
                      <a:pt x="320" y="44"/>
                    </a:lnTo>
                    <a:lnTo>
                      <a:pt x="316" y="36"/>
                    </a:lnTo>
                    <a:lnTo>
                      <a:pt x="308" y="28"/>
                    </a:lnTo>
                    <a:lnTo>
                      <a:pt x="302" y="20"/>
                    </a:lnTo>
                    <a:lnTo>
                      <a:pt x="294" y="14"/>
                    </a:lnTo>
                    <a:lnTo>
                      <a:pt x="284" y="10"/>
                    </a:lnTo>
                    <a:lnTo>
                      <a:pt x="274" y="6"/>
                    </a:lnTo>
                    <a:lnTo>
                      <a:pt x="264" y="2"/>
                    </a:lnTo>
                    <a:lnTo>
                      <a:pt x="254" y="2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20" y="2"/>
                    </a:lnTo>
                    <a:lnTo>
                      <a:pt x="200" y="4"/>
                    </a:lnTo>
                    <a:lnTo>
                      <a:pt x="184" y="10"/>
                    </a:lnTo>
                    <a:lnTo>
                      <a:pt x="168" y="16"/>
                    </a:lnTo>
                    <a:lnTo>
                      <a:pt x="156" y="26"/>
                    </a:lnTo>
                    <a:lnTo>
                      <a:pt x="144" y="36"/>
                    </a:lnTo>
                    <a:lnTo>
                      <a:pt x="132" y="46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4" y="46"/>
                    </a:lnTo>
                    <a:lnTo>
                      <a:pt x="120" y="36"/>
                    </a:lnTo>
                    <a:lnTo>
                      <a:pt x="116" y="28"/>
                    </a:lnTo>
                    <a:lnTo>
                      <a:pt x="110" y="20"/>
                    </a:lnTo>
                    <a:lnTo>
                      <a:pt x="102" y="14"/>
                    </a:lnTo>
                    <a:lnTo>
                      <a:pt x="94" y="10"/>
                    </a:lnTo>
                    <a:lnTo>
                      <a:pt x="86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60" y="8"/>
                    </a:lnTo>
                    <a:lnTo>
                      <a:pt x="0" y="334"/>
                    </a:lnTo>
                    <a:lnTo>
                      <a:pt x="74" y="334"/>
                    </a:lnTo>
                    <a:lnTo>
                      <a:pt x="106" y="164"/>
                    </a:lnTo>
                    <a:lnTo>
                      <a:pt x="106" y="164"/>
                    </a:lnTo>
                    <a:lnTo>
                      <a:pt x="114" y="136"/>
                    </a:lnTo>
                    <a:lnTo>
                      <a:pt x="124" y="112"/>
                    </a:lnTo>
                    <a:lnTo>
                      <a:pt x="136" y="94"/>
                    </a:lnTo>
                    <a:lnTo>
                      <a:pt x="150" y="80"/>
                    </a:lnTo>
                    <a:lnTo>
                      <a:pt x="166" y="70"/>
                    </a:lnTo>
                    <a:lnTo>
                      <a:pt x="182" y="64"/>
                    </a:lnTo>
                    <a:lnTo>
                      <a:pt x="198" y="60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20" y="60"/>
                    </a:lnTo>
                    <a:lnTo>
                      <a:pt x="228" y="62"/>
                    </a:lnTo>
                    <a:lnTo>
                      <a:pt x="236" y="66"/>
                    </a:lnTo>
                    <a:lnTo>
                      <a:pt x="244" y="74"/>
                    </a:lnTo>
                    <a:lnTo>
                      <a:pt x="252" y="82"/>
                    </a:lnTo>
                    <a:lnTo>
                      <a:pt x="256" y="96"/>
                    </a:lnTo>
                    <a:lnTo>
                      <a:pt x="258" y="112"/>
                    </a:lnTo>
                    <a:lnTo>
                      <a:pt x="256" y="132"/>
                    </a:lnTo>
                    <a:lnTo>
                      <a:pt x="256" y="132"/>
                    </a:lnTo>
                    <a:lnTo>
                      <a:pt x="220" y="334"/>
                    </a:lnTo>
                    <a:lnTo>
                      <a:pt x="220" y="334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4BBEF4-5EBF-41FF-9B98-B47A004840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CF20AD-3483-4845-8B43-22E76AEC242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0143" y="2449184"/>
            <a:ext cx="3977423" cy="351035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7884" y="2449184"/>
            <a:ext cx="3978781" cy="351035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6EA7A8-8FE3-4F29-AED3-272238124C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B7FD5A-7CEB-43C7-B172-272CB99198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E85CC-2C36-412D-A86A-3BC451536B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824563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CE3473-219A-4A11-8F0E-C4E68D59DA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C6114-9B55-4079-9FFD-02575D6CD8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4DD4AD-9746-4EF6-84F1-A3F00DAC44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F9585E-8979-40ED-9E21-CCBBCBEAA1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943" y="1043891"/>
            <a:ext cx="2056586" cy="4915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472" y="1043891"/>
            <a:ext cx="6042153" cy="4915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25566-8A5F-4745-960F-11A82C89B7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472" y="1043891"/>
            <a:ext cx="8229057" cy="49156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140321" y="6433244"/>
            <a:ext cx="826707" cy="433395"/>
          </a:xfrm>
        </p:spPr>
        <p:txBody>
          <a:bodyPr/>
          <a:lstStyle>
            <a:lvl1pPr>
              <a:defRPr/>
            </a:lvl1pPr>
          </a:lstStyle>
          <a:p>
            <a:fld id="{92490D24-04FD-4DB2-B313-62CC697CDC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3DCFA-99CA-4FC5-8E8B-F220CCA99C1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E866E-8203-4ED2-A670-FC796CFFC3E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8CC8F-6C22-4ED8-9A80-CF81B91A4EA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472" y="1555037"/>
            <a:ext cx="4049369" cy="442897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555037"/>
            <a:ext cx="4049370" cy="442897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AFA55-8943-44D5-8EA7-1E0B49FC812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442017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72FFC6-CAB5-4D46-8921-C93C5604594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020E95-4ED0-4D3A-ABE8-B72002B1B30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2BBC72-FD2D-4BF0-8760-CD90E4A5358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C0BF6F-C8A2-4968-923F-CEFC57658AF2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912BF4-F3E0-4CA2-B445-67606192D78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126D4A-0A02-464D-ACFF-9350A363BF0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81074" y="475151"/>
            <a:ext cx="2105455" cy="550886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1994" y="475151"/>
            <a:ext cx="6188761" cy="550886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3458C-3A43-4690-A0CA-599DCA253ED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995" y="475150"/>
            <a:ext cx="8230414" cy="4233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472" y="1555037"/>
            <a:ext cx="4049369" cy="442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555037"/>
            <a:ext cx="4049370" cy="442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00554" y="6639143"/>
            <a:ext cx="270139" cy="197259"/>
          </a:xfrm>
        </p:spPr>
        <p:txBody>
          <a:bodyPr/>
          <a:lstStyle>
            <a:lvl1pPr>
              <a:defRPr/>
            </a:lvl1pPr>
          </a:lstStyle>
          <a:p>
            <a:fld id="{CF0A76B3-62B5-4FF4-BF80-48A9DB21576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7821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70341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2137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9501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36589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841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979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4366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02179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9469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58514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917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FA81-71CA-4681-AA92-A15DC97912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307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06E3-52EF-41BA-AE8B-1A7DA88ED56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8338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3797B-814C-4B6C-9490-2D127C364CA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462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18732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493963" y="1412875"/>
            <a:ext cx="18732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416B-EF1F-4F0C-8125-627880398E1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9137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EFBA-9F9C-419C-AD78-6C2EC7328E4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9253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271F-91C4-4C44-A0BE-973865272C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068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403389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6E58-D8DC-4251-823E-C02CE1B8614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899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1B7D-9741-4DCD-A852-84D29FC790C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135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304-52E4-4BBE-93F6-E25654DF382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357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7C42-0EB9-4537-BC66-9C49FB8542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5539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75413" y="476250"/>
            <a:ext cx="2057400" cy="5976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3213" y="476250"/>
            <a:ext cx="6019800" cy="5976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21FD-6FA3-4182-8871-3E2ED8E5176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5593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BA9D-B7DD-4428-823B-6355CC20DBF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2843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1343-A015-4D45-82BB-A8B174B28BB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261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DCFB-25D2-4276-B18D-B604F1B2F43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2002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C3B4-80F0-4858-BC4D-53AAF218683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4488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0CC-38E1-442E-A410-467BF619944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45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1688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9AF0-1924-49D4-A232-5B39C2253E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2476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3433-6CAA-4A70-9B62-E057C93ADFB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1483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79DE-011C-4CFB-BCF7-DC5A638196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8630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AEF6-D42D-4D7B-9790-C4DC528F78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806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E329-EE29-4F9F-808A-ED8B61F4520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0544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1300" y="476250"/>
            <a:ext cx="2095500" cy="56499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3213" y="476250"/>
            <a:ext cx="6135687" cy="5649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231C-ABBC-481A-BD2E-E74265924A1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1033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81F8-8F27-496B-8E82-E7566CFCEA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7695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1BDB-88C3-4814-89D3-ABFB96E1118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6815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0B4B-9982-4DFF-915F-84E3B4A926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5402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55750"/>
            <a:ext cx="40386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55750"/>
            <a:ext cx="40386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45CA-BA2E-4D01-98F6-15EB46977D6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475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93163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4BA0-4360-4318-9B01-D832602AF21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7179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3E86-96D6-40AC-BB90-2C2F389D917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7796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8495-0212-488A-960F-936A46C0BAC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7760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D152-8900-432C-8C28-112359D3167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6944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FCAB-B66A-414B-A7D5-5A5E90BAA1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4437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BE0B-1556-46BE-9E36-670737F525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8693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1300" y="476250"/>
            <a:ext cx="2095500" cy="5976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3213" y="476250"/>
            <a:ext cx="6135687" cy="5976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AF6F-83A6-4B0F-96C7-7E92696B8EB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8722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13" y="476250"/>
            <a:ext cx="8229600" cy="4238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555750"/>
            <a:ext cx="8229600" cy="4897438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9026-1214-489B-9F8A-0FB68DB1E54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4209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3107-4C4B-416F-964E-90BF17B30CA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8508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13" y="476250"/>
            <a:ext cx="8229600" cy="4238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FF9A-BED9-435E-8E4F-CE1757CC254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384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21522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B9C4-560D-4941-957B-528C6CA504E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70235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13" y="476250"/>
            <a:ext cx="8229600" cy="4238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89A9-9B77-468A-BE3A-1C08E58D05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7882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6FCF-94A4-4286-A6F7-6A57EBBB054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4427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13" y="476250"/>
            <a:ext cx="8229600" cy="4238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D802-D911-4F8B-9C95-E84AB7AF03A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4291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1B3E-2766-4A25-BC0C-CB6727170FD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3690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38BE-4DA7-4311-BEB2-D0591E88483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7528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AE24-A0AB-4F7D-BFB3-DBDBB029E11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0802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13" y="476250"/>
            <a:ext cx="8229600" cy="4238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7C9B-6028-4A36-91E5-481C41C06C4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0174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1300" y="476250"/>
            <a:ext cx="2095500" cy="5649913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3213" y="476250"/>
            <a:ext cx="6135687" cy="5649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3971-A30F-441E-86DA-A8DEF0EC8F5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820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4142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3524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7874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7066680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77225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285230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0541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1788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417232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293028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76705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8600" y="1600200"/>
            <a:ext cx="21082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1753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869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010854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66189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419569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65304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805335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79536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84107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13734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20120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507992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6798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7567720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8600" y="1600200"/>
            <a:ext cx="21082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1753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01186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1B42-07B0-4443-99A8-31AE07C9206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56AB-F0D2-4D59-8A51-4298039017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DF16-D845-42DA-8029-01F3CCEB241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55750"/>
            <a:ext cx="40386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55750"/>
            <a:ext cx="40386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76A9-2D97-4AD9-8211-0D3218EB105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9ED0-47D6-49D1-B47A-BB4C5DFE8F2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F7E4-0DDC-4723-A4C8-AF4BABA5F3D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3712-42EB-49C4-AAB1-E876E22FF02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11CC-6A37-431A-AEA6-CF9F53A9BCB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4D24-EB59-475D-B28F-B157420A79C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 descr="Sanitas-wht_cyan-box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2420938"/>
            <a:ext cx="13668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04664"/>
            <a:ext cx="4858167" cy="324036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20185" y="2327451"/>
            <a:ext cx="3168253" cy="237619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581128"/>
            <a:ext cx="3240360" cy="2123781"/>
          </a:xfrm>
          <a:prstGeom prst="rect">
            <a:avLst/>
          </a:prstGeom>
        </p:spPr>
      </p:pic>
      <p:pic>
        <p:nvPicPr>
          <p:cNvPr id="2052" name="Picture 12" descr="Sanitas-wht_cyan-box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25"/>
          <a:stretch>
            <a:fillRect/>
          </a:stretch>
        </p:blipFill>
        <p:spPr bwMode="auto">
          <a:xfrm>
            <a:off x="755650" y="3860800"/>
            <a:ext cx="5111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4444397" y="6437565"/>
            <a:ext cx="215840" cy="215977"/>
          </a:xfrm>
          <a:prstGeom prst="ellipse">
            <a:avLst/>
          </a:prstGeom>
          <a:solidFill>
            <a:srgbClr val="4DAFE3"/>
          </a:solidFill>
          <a:ln w="9525">
            <a:noFill/>
            <a:round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72" y="1043891"/>
            <a:ext cx="8229057" cy="4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0142" y="2449184"/>
            <a:ext cx="8086522" cy="35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321" y="6433244"/>
            <a:ext cx="826707" cy="4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ctr" defTabSz="914179"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fld id="{2F31EFFC-0279-4320-96D0-00D0828DD087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835387" y="6302219"/>
            <a:ext cx="984175" cy="357082"/>
            <a:chOff x="5500" y="4151"/>
            <a:chExt cx="1043" cy="356"/>
          </a:xfrm>
        </p:grpSpPr>
        <p:sp>
          <p:nvSpPr>
            <p:cNvPr id="1068" name="Freeform 44"/>
            <p:cNvSpPr>
              <a:spLocks/>
            </p:cNvSpPr>
            <p:nvPr userDrawn="1"/>
          </p:nvSpPr>
          <p:spPr bwMode="auto">
            <a:xfrm>
              <a:off x="5948" y="4151"/>
              <a:ext cx="595" cy="356"/>
            </a:xfrm>
            <a:custGeom>
              <a:avLst/>
              <a:gdLst/>
              <a:ahLst/>
              <a:cxnLst>
                <a:cxn ang="0">
                  <a:pos x="1298" y="794"/>
                </a:cxn>
                <a:cxn ang="0">
                  <a:pos x="1300" y="792"/>
                </a:cxn>
                <a:cxn ang="0">
                  <a:pos x="1404" y="654"/>
                </a:cxn>
                <a:cxn ang="0">
                  <a:pos x="1432" y="630"/>
                </a:cxn>
                <a:cxn ang="0">
                  <a:pos x="1474" y="618"/>
                </a:cxn>
                <a:cxn ang="0">
                  <a:pos x="1520" y="636"/>
                </a:cxn>
                <a:cxn ang="0">
                  <a:pos x="1584" y="684"/>
                </a:cxn>
                <a:cxn ang="0">
                  <a:pos x="1646" y="718"/>
                </a:cxn>
                <a:cxn ang="0">
                  <a:pos x="1686" y="726"/>
                </a:cxn>
                <a:cxn ang="0">
                  <a:pos x="1784" y="728"/>
                </a:cxn>
                <a:cxn ang="0">
                  <a:pos x="1754" y="812"/>
                </a:cxn>
                <a:cxn ang="0">
                  <a:pos x="1648" y="806"/>
                </a:cxn>
                <a:cxn ang="0">
                  <a:pos x="1604" y="794"/>
                </a:cxn>
                <a:cxn ang="0">
                  <a:pos x="1548" y="764"/>
                </a:cxn>
                <a:cxn ang="0">
                  <a:pos x="1496" y="730"/>
                </a:cxn>
                <a:cxn ang="0">
                  <a:pos x="1468" y="718"/>
                </a:cxn>
                <a:cxn ang="0">
                  <a:pos x="1450" y="724"/>
                </a:cxn>
                <a:cxn ang="0">
                  <a:pos x="1428" y="752"/>
                </a:cxn>
                <a:cxn ang="0">
                  <a:pos x="1342" y="878"/>
                </a:cxn>
                <a:cxn ang="0">
                  <a:pos x="1300" y="916"/>
                </a:cxn>
                <a:cxn ang="0">
                  <a:pos x="1270" y="920"/>
                </a:cxn>
                <a:cxn ang="0">
                  <a:pos x="1250" y="910"/>
                </a:cxn>
                <a:cxn ang="0">
                  <a:pos x="1232" y="884"/>
                </a:cxn>
                <a:cxn ang="0">
                  <a:pos x="1226" y="842"/>
                </a:cxn>
                <a:cxn ang="0">
                  <a:pos x="1208" y="538"/>
                </a:cxn>
                <a:cxn ang="0">
                  <a:pos x="1200" y="226"/>
                </a:cxn>
                <a:cxn ang="0">
                  <a:pos x="1196" y="224"/>
                </a:cxn>
                <a:cxn ang="0">
                  <a:pos x="1104" y="612"/>
                </a:cxn>
                <a:cxn ang="0">
                  <a:pos x="998" y="1052"/>
                </a:cxn>
                <a:cxn ang="0">
                  <a:pos x="986" y="1080"/>
                </a:cxn>
                <a:cxn ang="0">
                  <a:pos x="964" y="1114"/>
                </a:cxn>
                <a:cxn ang="0">
                  <a:pos x="938" y="1130"/>
                </a:cxn>
                <a:cxn ang="0">
                  <a:pos x="914" y="1132"/>
                </a:cxn>
                <a:cxn ang="0">
                  <a:pos x="892" y="1114"/>
                </a:cxn>
                <a:cxn ang="0">
                  <a:pos x="880" y="1092"/>
                </a:cxn>
                <a:cxn ang="0">
                  <a:pos x="842" y="966"/>
                </a:cxn>
                <a:cxn ang="0">
                  <a:pos x="816" y="850"/>
                </a:cxn>
                <a:cxn ang="0">
                  <a:pos x="802" y="832"/>
                </a:cxn>
                <a:cxn ang="0">
                  <a:pos x="762" y="852"/>
                </a:cxn>
                <a:cxn ang="0">
                  <a:pos x="712" y="884"/>
                </a:cxn>
                <a:cxn ang="0">
                  <a:pos x="652" y="912"/>
                </a:cxn>
                <a:cxn ang="0">
                  <a:pos x="606" y="918"/>
                </a:cxn>
                <a:cxn ang="0">
                  <a:pos x="16" y="830"/>
                </a:cxn>
                <a:cxn ang="0">
                  <a:pos x="604" y="828"/>
                </a:cxn>
                <a:cxn ang="0">
                  <a:pos x="664" y="810"/>
                </a:cxn>
                <a:cxn ang="0">
                  <a:pos x="716" y="772"/>
                </a:cxn>
                <a:cxn ang="0">
                  <a:pos x="746" y="746"/>
                </a:cxn>
                <a:cxn ang="0">
                  <a:pos x="794" y="726"/>
                </a:cxn>
                <a:cxn ang="0">
                  <a:pos x="840" y="730"/>
                </a:cxn>
                <a:cxn ang="0">
                  <a:pos x="868" y="756"/>
                </a:cxn>
                <a:cxn ang="0">
                  <a:pos x="896" y="824"/>
                </a:cxn>
                <a:cxn ang="0">
                  <a:pos x="932" y="994"/>
                </a:cxn>
                <a:cxn ang="0">
                  <a:pos x="936" y="994"/>
                </a:cxn>
                <a:cxn ang="0">
                  <a:pos x="984" y="770"/>
                </a:cxn>
                <a:cxn ang="0">
                  <a:pos x="1142" y="110"/>
                </a:cxn>
                <a:cxn ang="0">
                  <a:pos x="1158" y="62"/>
                </a:cxn>
                <a:cxn ang="0">
                  <a:pos x="1186" y="16"/>
                </a:cxn>
                <a:cxn ang="0">
                  <a:pos x="1218" y="0"/>
                </a:cxn>
                <a:cxn ang="0">
                  <a:pos x="1246" y="12"/>
                </a:cxn>
                <a:cxn ang="0">
                  <a:pos x="1266" y="56"/>
                </a:cxn>
                <a:cxn ang="0">
                  <a:pos x="1272" y="102"/>
                </a:cxn>
                <a:cxn ang="0">
                  <a:pos x="1296" y="790"/>
                </a:cxn>
              </a:cxnLst>
              <a:rect l="0" t="0" r="r" b="b"/>
              <a:pathLst>
                <a:path w="1784" h="1132">
                  <a:moveTo>
                    <a:pt x="1296" y="790"/>
                  </a:moveTo>
                  <a:lnTo>
                    <a:pt x="1296" y="790"/>
                  </a:lnTo>
                  <a:lnTo>
                    <a:pt x="1298" y="794"/>
                  </a:lnTo>
                  <a:lnTo>
                    <a:pt x="1298" y="794"/>
                  </a:lnTo>
                  <a:lnTo>
                    <a:pt x="1300" y="792"/>
                  </a:lnTo>
                  <a:lnTo>
                    <a:pt x="1300" y="792"/>
                  </a:lnTo>
                  <a:lnTo>
                    <a:pt x="1346" y="728"/>
                  </a:lnTo>
                  <a:lnTo>
                    <a:pt x="1376" y="686"/>
                  </a:lnTo>
                  <a:lnTo>
                    <a:pt x="1404" y="654"/>
                  </a:lnTo>
                  <a:lnTo>
                    <a:pt x="1404" y="654"/>
                  </a:lnTo>
                  <a:lnTo>
                    <a:pt x="1418" y="640"/>
                  </a:lnTo>
                  <a:lnTo>
                    <a:pt x="1432" y="630"/>
                  </a:lnTo>
                  <a:lnTo>
                    <a:pt x="1446" y="622"/>
                  </a:lnTo>
                  <a:lnTo>
                    <a:pt x="1460" y="618"/>
                  </a:lnTo>
                  <a:lnTo>
                    <a:pt x="1474" y="618"/>
                  </a:lnTo>
                  <a:lnTo>
                    <a:pt x="1488" y="620"/>
                  </a:lnTo>
                  <a:lnTo>
                    <a:pt x="1504" y="626"/>
                  </a:lnTo>
                  <a:lnTo>
                    <a:pt x="1520" y="636"/>
                  </a:lnTo>
                  <a:lnTo>
                    <a:pt x="1520" y="636"/>
                  </a:lnTo>
                  <a:lnTo>
                    <a:pt x="1554" y="660"/>
                  </a:lnTo>
                  <a:lnTo>
                    <a:pt x="1584" y="684"/>
                  </a:lnTo>
                  <a:lnTo>
                    <a:pt x="1614" y="704"/>
                  </a:lnTo>
                  <a:lnTo>
                    <a:pt x="1630" y="712"/>
                  </a:lnTo>
                  <a:lnTo>
                    <a:pt x="1646" y="718"/>
                  </a:lnTo>
                  <a:lnTo>
                    <a:pt x="1646" y="718"/>
                  </a:lnTo>
                  <a:lnTo>
                    <a:pt x="1664" y="722"/>
                  </a:lnTo>
                  <a:lnTo>
                    <a:pt x="1686" y="726"/>
                  </a:lnTo>
                  <a:lnTo>
                    <a:pt x="1732" y="728"/>
                  </a:lnTo>
                  <a:lnTo>
                    <a:pt x="1768" y="728"/>
                  </a:lnTo>
                  <a:lnTo>
                    <a:pt x="1784" y="728"/>
                  </a:lnTo>
                  <a:lnTo>
                    <a:pt x="1768" y="810"/>
                  </a:lnTo>
                  <a:lnTo>
                    <a:pt x="1768" y="810"/>
                  </a:lnTo>
                  <a:lnTo>
                    <a:pt x="1754" y="812"/>
                  </a:lnTo>
                  <a:lnTo>
                    <a:pt x="1718" y="812"/>
                  </a:lnTo>
                  <a:lnTo>
                    <a:pt x="1672" y="810"/>
                  </a:lnTo>
                  <a:lnTo>
                    <a:pt x="1648" y="806"/>
                  </a:lnTo>
                  <a:lnTo>
                    <a:pt x="1626" y="802"/>
                  </a:lnTo>
                  <a:lnTo>
                    <a:pt x="1626" y="802"/>
                  </a:lnTo>
                  <a:lnTo>
                    <a:pt x="1604" y="794"/>
                  </a:lnTo>
                  <a:lnTo>
                    <a:pt x="1584" y="786"/>
                  </a:lnTo>
                  <a:lnTo>
                    <a:pt x="1566" y="776"/>
                  </a:lnTo>
                  <a:lnTo>
                    <a:pt x="1548" y="764"/>
                  </a:lnTo>
                  <a:lnTo>
                    <a:pt x="1518" y="744"/>
                  </a:lnTo>
                  <a:lnTo>
                    <a:pt x="1496" y="730"/>
                  </a:lnTo>
                  <a:lnTo>
                    <a:pt x="1496" y="730"/>
                  </a:lnTo>
                  <a:lnTo>
                    <a:pt x="1482" y="720"/>
                  </a:lnTo>
                  <a:lnTo>
                    <a:pt x="1474" y="718"/>
                  </a:lnTo>
                  <a:lnTo>
                    <a:pt x="1468" y="718"/>
                  </a:lnTo>
                  <a:lnTo>
                    <a:pt x="1462" y="718"/>
                  </a:lnTo>
                  <a:lnTo>
                    <a:pt x="1456" y="720"/>
                  </a:lnTo>
                  <a:lnTo>
                    <a:pt x="1450" y="724"/>
                  </a:lnTo>
                  <a:lnTo>
                    <a:pt x="1446" y="728"/>
                  </a:lnTo>
                  <a:lnTo>
                    <a:pt x="1446" y="728"/>
                  </a:lnTo>
                  <a:lnTo>
                    <a:pt x="1428" y="752"/>
                  </a:lnTo>
                  <a:lnTo>
                    <a:pt x="1400" y="792"/>
                  </a:lnTo>
                  <a:lnTo>
                    <a:pt x="1342" y="878"/>
                  </a:lnTo>
                  <a:lnTo>
                    <a:pt x="1342" y="878"/>
                  </a:lnTo>
                  <a:lnTo>
                    <a:pt x="1330" y="894"/>
                  </a:lnTo>
                  <a:lnTo>
                    <a:pt x="1316" y="906"/>
                  </a:lnTo>
                  <a:lnTo>
                    <a:pt x="1300" y="916"/>
                  </a:lnTo>
                  <a:lnTo>
                    <a:pt x="1286" y="920"/>
                  </a:lnTo>
                  <a:lnTo>
                    <a:pt x="1278" y="922"/>
                  </a:lnTo>
                  <a:lnTo>
                    <a:pt x="1270" y="920"/>
                  </a:lnTo>
                  <a:lnTo>
                    <a:pt x="1264" y="918"/>
                  </a:lnTo>
                  <a:lnTo>
                    <a:pt x="1256" y="916"/>
                  </a:lnTo>
                  <a:lnTo>
                    <a:pt x="1250" y="910"/>
                  </a:lnTo>
                  <a:lnTo>
                    <a:pt x="1244" y="904"/>
                  </a:lnTo>
                  <a:lnTo>
                    <a:pt x="1238" y="896"/>
                  </a:lnTo>
                  <a:lnTo>
                    <a:pt x="1232" y="884"/>
                  </a:lnTo>
                  <a:lnTo>
                    <a:pt x="1232" y="884"/>
                  </a:lnTo>
                  <a:lnTo>
                    <a:pt x="1228" y="868"/>
                  </a:lnTo>
                  <a:lnTo>
                    <a:pt x="1226" y="842"/>
                  </a:lnTo>
                  <a:lnTo>
                    <a:pt x="1218" y="760"/>
                  </a:lnTo>
                  <a:lnTo>
                    <a:pt x="1214" y="654"/>
                  </a:lnTo>
                  <a:lnTo>
                    <a:pt x="1208" y="538"/>
                  </a:lnTo>
                  <a:lnTo>
                    <a:pt x="1202" y="324"/>
                  </a:lnTo>
                  <a:lnTo>
                    <a:pt x="1200" y="226"/>
                  </a:lnTo>
                  <a:lnTo>
                    <a:pt x="1200" y="226"/>
                  </a:lnTo>
                  <a:lnTo>
                    <a:pt x="1200" y="224"/>
                  </a:lnTo>
                  <a:lnTo>
                    <a:pt x="1198" y="222"/>
                  </a:lnTo>
                  <a:lnTo>
                    <a:pt x="1196" y="224"/>
                  </a:lnTo>
                  <a:lnTo>
                    <a:pt x="1196" y="226"/>
                  </a:lnTo>
                  <a:lnTo>
                    <a:pt x="1196" y="226"/>
                  </a:lnTo>
                  <a:lnTo>
                    <a:pt x="1104" y="612"/>
                  </a:lnTo>
                  <a:lnTo>
                    <a:pt x="1038" y="890"/>
                  </a:lnTo>
                  <a:lnTo>
                    <a:pt x="1012" y="994"/>
                  </a:lnTo>
                  <a:lnTo>
                    <a:pt x="998" y="1052"/>
                  </a:lnTo>
                  <a:lnTo>
                    <a:pt x="998" y="1052"/>
                  </a:lnTo>
                  <a:lnTo>
                    <a:pt x="992" y="1066"/>
                  </a:lnTo>
                  <a:lnTo>
                    <a:pt x="986" y="1080"/>
                  </a:lnTo>
                  <a:lnTo>
                    <a:pt x="978" y="1094"/>
                  </a:lnTo>
                  <a:lnTo>
                    <a:pt x="972" y="1104"/>
                  </a:lnTo>
                  <a:lnTo>
                    <a:pt x="964" y="1114"/>
                  </a:lnTo>
                  <a:lnTo>
                    <a:pt x="956" y="1120"/>
                  </a:lnTo>
                  <a:lnTo>
                    <a:pt x="948" y="1126"/>
                  </a:lnTo>
                  <a:lnTo>
                    <a:pt x="938" y="1130"/>
                  </a:lnTo>
                  <a:lnTo>
                    <a:pt x="930" y="1132"/>
                  </a:lnTo>
                  <a:lnTo>
                    <a:pt x="922" y="1132"/>
                  </a:lnTo>
                  <a:lnTo>
                    <a:pt x="914" y="1132"/>
                  </a:lnTo>
                  <a:lnTo>
                    <a:pt x="906" y="1128"/>
                  </a:lnTo>
                  <a:lnTo>
                    <a:pt x="898" y="1122"/>
                  </a:lnTo>
                  <a:lnTo>
                    <a:pt x="892" y="1114"/>
                  </a:lnTo>
                  <a:lnTo>
                    <a:pt x="886" y="1104"/>
                  </a:lnTo>
                  <a:lnTo>
                    <a:pt x="880" y="1092"/>
                  </a:lnTo>
                  <a:lnTo>
                    <a:pt x="880" y="1092"/>
                  </a:lnTo>
                  <a:lnTo>
                    <a:pt x="870" y="1062"/>
                  </a:lnTo>
                  <a:lnTo>
                    <a:pt x="860" y="1032"/>
                  </a:lnTo>
                  <a:lnTo>
                    <a:pt x="842" y="966"/>
                  </a:lnTo>
                  <a:lnTo>
                    <a:pt x="820" y="864"/>
                  </a:lnTo>
                  <a:lnTo>
                    <a:pt x="820" y="864"/>
                  </a:lnTo>
                  <a:lnTo>
                    <a:pt x="816" y="850"/>
                  </a:lnTo>
                  <a:lnTo>
                    <a:pt x="812" y="842"/>
                  </a:lnTo>
                  <a:lnTo>
                    <a:pt x="808" y="836"/>
                  </a:lnTo>
                  <a:lnTo>
                    <a:pt x="802" y="832"/>
                  </a:lnTo>
                  <a:lnTo>
                    <a:pt x="794" y="834"/>
                  </a:lnTo>
                  <a:lnTo>
                    <a:pt x="786" y="836"/>
                  </a:lnTo>
                  <a:lnTo>
                    <a:pt x="762" y="852"/>
                  </a:lnTo>
                  <a:lnTo>
                    <a:pt x="762" y="852"/>
                  </a:lnTo>
                  <a:lnTo>
                    <a:pt x="730" y="874"/>
                  </a:lnTo>
                  <a:lnTo>
                    <a:pt x="712" y="884"/>
                  </a:lnTo>
                  <a:lnTo>
                    <a:pt x="694" y="894"/>
                  </a:lnTo>
                  <a:lnTo>
                    <a:pt x="674" y="904"/>
                  </a:lnTo>
                  <a:lnTo>
                    <a:pt x="652" y="912"/>
                  </a:lnTo>
                  <a:lnTo>
                    <a:pt x="630" y="916"/>
                  </a:lnTo>
                  <a:lnTo>
                    <a:pt x="606" y="918"/>
                  </a:lnTo>
                  <a:lnTo>
                    <a:pt x="606" y="918"/>
                  </a:lnTo>
                  <a:lnTo>
                    <a:pt x="0" y="918"/>
                  </a:lnTo>
                  <a:lnTo>
                    <a:pt x="16" y="830"/>
                  </a:lnTo>
                  <a:lnTo>
                    <a:pt x="16" y="830"/>
                  </a:lnTo>
                  <a:lnTo>
                    <a:pt x="590" y="830"/>
                  </a:lnTo>
                  <a:lnTo>
                    <a:pt x="590" y="830"/>
                  </a:lnTo>
                  <a:lnTo>
                    <a:pt x="604" y="828"/>
                  </a:lnTo>
                  <a:lnTo>
                    <a:pt x="618" y="826"/>
                  </a:lnTo>
                  <a:lnTo>
                    <a:pt x="642" y="820"/>
                  </a:lnTo>
                  <a:lnTo>
                    <a:pt x="664" y="810"/>
                  </a:lnTo>
                  <a:lnTo>
                    <a:pt x="682" y="798"/>
                  </a:lnTo>
                  <a:lnTo>
                    <a:pt x="700" y="784"/>
                  </a:lnTo>
                  <a:lnTo>
                    <a:pt x="716" y="772"/>
                  </a:lnTo>
                  <a:lnTo>
                    <a:pt x="730" y="758"/>
                  </a:lnTo>
                  <a:lnTo>
                    <a:pt x="746" y="746"/>
                  </a:lnTo>
                  <a:lnTo>
                    <a:pt x="746" y="746"/>
                  </a:lnTo>
                  <a:lnTo>
                    <a:pt x="762" y="738"/>
                  </a:lnTo>
                  <a:lnTo>
                    <a:pt x="778" y="730"/>
                  </a:lnTo>
                  <a:lnTo>
                    <a:pt x="794" y="726"/>
                  </a:lnTo>
                  <a:lnTo>
                    <a:pt x="810" y="724"/>
                  </a:lnTo>
                  <a:lnTo>
                    <a:pt x="826" y="726"/>
                  </a:lnTo>
                  <a:lnTo>
                    <a:pt x="840" y="730"/>
                  </a:lnTo>
                  <a:lnTo>
                    <a:pt x="854" y="742"/>
                  </a:lnTo>
                  <a:lnTo>
                    <a:pt x="868" y="756"/>
                  </a:lnTo>
                  <a:lnTo>
                    <a:pt x="868" y="756"/>
                  </a:lnTo>
                  <a:lnTo>
                    <a:pt x="878" y="776"/>
                  </a:lnTo>
                  <a:lnTo>
                    <a:pt x="888" y="798"/>
                  </a:lnTo>
                  <a:lnTo>
                    <a:pt x="896" y="824"/>
                  </a:lnTo>
                  <a:lnTo>
                    <a:pt x="904" y="854"/>
                  </a:lnTo>
                  <a:lnTo>
                    <a:pt x="918" y="920"/>
                  </a:lnTo>
                  <a:lnTo>
                    <a:pt x="932" y="994"/>
                  </a:lnTo>
                  <a:lnTo>
                    <a:pt x="932" y="994"/>
                  </a:lnTo>
                  <a:lnTo>
                    <a:pt x="934" y="994"/>
                  </a:lnTo>
                  <a:lnTo>
                    <a:pt x="936" y="994"/>
                  </a:lnTo>
                  <a:lnTo>
                    <a:pt x="936" y="994"/>
                  </a:lnTo>
                  <a:lnTo>
                    <a:pt x="958" y="888"/>
                  </a:lnTo>
                  <a:lnTo>
                    <a:pt x="984" y="770"/>
                  </a:lnTo>
                  <a:lnTo>
                    <a:pt x="1044" y="512"/>
                  </a:lnTo>
                  <a:lnTo>
                    <a:pt x="1102" y="274"/>
                  </a:lnTo>
                  <a:lnTo>
                    <a:pt x="1142" y="110"/>
                  </a:lnTo>
                  <a:lnTo>
                    <a:pt x="1142" y="110"/>
                  </a:lnTo>
                  <a:lnTo>
                    <a:pt x="1150" y="86"/>
                  </a:lnTo>
                  <a:lnTo>
                    <a:pt x="1158" y="62"/>
                  </a:lnTo>
                  <a:lnTo>
                    <a:pt x="1168" y="44"/>
                  </a:lnTo>
                  <a:lnTo>
                    <a:pt x="1176" y="28"/>
                  </a:lnTo>
                  <a:lnTo>
                    <a:pt x="1186" y="16"/>
                  </a:lnTo>
                  <a:lnTo>
                    <a:pt x="1198" y="8"/>
                  </a:lnTo>
                  <a:lnTo>
                    <a:pt x="1208" y="2"/>
                  </a:lnTo>
                  <a:lnTo>
                    <a:pt x="1218" y="0"/>
                  </a:lnTo>
                  <a:lnTo>
                    <a:pt x="1228" y="0"/>
                  </a:lnTo>
                  <a:lnTo>
                    <a:pt x="1236" y="4"/>
                  </a:lnTo>
                  <a:lnTo>
                    <a:pt x="1246" y="12"/>
                  </a:lnTo>
                  <a:lnTo>
                    <a:pt x="1254" y="24"/>
                  </a:lnTo>
                  <a:lnTo>
                    <a:pt x="1260" y="38"/>
                  </a:lnTo>
                  <a:lnTo>
                    <a:pt x="1266" y="56"/>
                  </a:lnTo>
                  <a:lnTo>
                    <a:pt x="1270" y="78"/>
                  </a:lnTo>
                  <a:lnTo>
                    <a:pt x="1272" y="102"/>
                  </a:lnTo>
                  <a:lnTo>
                    <a:pt x="1272" y="102"/>
                  </a:lnTo>
                  <a:lnTo>
                    <a:pt x="1280" y="258"/>
                  </a:lnTo>
                  <a:lnTo>
                    <a:pt x="1288" y="470"/>
                  </a:lnTo>
                  <a:lnTo>
                    <a:pt x="1296" y="790"/>
                  </a:lnTo>
                  <a:lnTo>
                    <a:pt x="1296" y="790"/>
                  </a:ln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9" name="Freeform 45"/>
            <p:cNvSpPr>
              <a:spLocks noEditPoints="1"/>
            </p:cNvSpPr>
            <p:nvPr userDrawn="1"/>
          </p:nvSpPr>
          <p:spPr bwMode="auto">
            <a:xfrm>
              <a:off x="5951" y="4210"/>
              <a:ext cx="585" cy="294"/>
            </a:xfrm>
            <a:custGeom>
              <a:avLst/>
              <a:gdLst/>
              <a:ahLst/>
              <a:cxnLst>
                <a:cxn ang="0">
                  <a:pos x="824" y="670"/>
                </a:cxn>
                <a:cxn ang="0">
                  <a:pos x="814" y="642"/>
                </a:cxn>
                <a:cxn ang="0">
                  <a:pos x="790" y="630"/>
                </a:cxn>
                <a:cxn ang="0">
                  <a:pos x="774" y="636"/>
                </a:cxn>
                <a:cxn ang="0">
                  <a:pos x="776" y="634"/>
                </a:cxn>
                <a:cxn ang="0">
                  <a:pos x="776" y="632"/>
                </a:cxn>
                <a:cxn ang="0">
                  <a:pos x="778" y="632"/>
                </a:cxn>
                <a:cxn ang="0">
                  <a:pos x="780" y="630"/>
                </a:cxn>
                <a:cxn ang="0">
                  <a:pos x="780" y="630"/>
                </a:cxn>
                <a:cxn ang="0">
                  <a:pos x="790" y="622"/>
                </a:cxn>
                <a:cxn ang="0">
                  <a:pos x="746" y="642"/>
                </a:cxn>
                <a:cxn ang="0">
                  <a:pos x="682" y="684"/>
                </a:cxn>
                <a:cxn ang="0">
                  <a:pos x="598" y="706"/>
                </a:cxn>
                <a:cxn ang="0">
                  <a:pos x="598" y="722"/>
                </a:cxn>
                <a:cxn ang="0">
                  <a:pos x="684" y="698"/>
                </a:cxn>
                <a:cxn ang="0">
                  <a:pos x="750" y="656"/>
                </a:cxn>
                <a:cxn ang="0">
                  <a:pos x="792" y="636"/>
                </a:cxn>
                <a:cxn ang="0">
                  <a:pos x="810" y="648"/>
                </a:cxn>
                <a:cxn ang="0">
                  <a:pos x="820" y="674"/>
                </a:cxn>
                <a:cxn ang="0">
                  <a:pos x="864" y="856"/>
                </a:cxn>
                <a:cxn ang="0">
                  <a:pos x="888" y="916"/>
                </a:cxn>
                <a:cxn ang="0">
                  <a:pos x="914" y="932"/>
                </a:cxn>
                <a:cxn ang="0">
                  <a:pos x="944" y="924"/>
                </a:cxn>
                <a:cxn ang="0">
                  <a:pos x="970" y="888"/>
                </a:cxn>
                <a:cxn ang="0">
                  <a:pos x="982" y="860"/>
                </a:cxn>
                <a:cxn ang="0">
                  <a:pos x="958" y="900"/>
                </a:cxn>
                <a:cxn ang="0">
                  <a:pos x="926" y="916"/>
                </a:cxn>
                <a:cxn ang="0">
                  <a:pos x="894" y="900"/>
                </a:cxn>
                <a:cxn ang="0">
                  <a:pos x="868" y="844"/>
                </a:cxn>
                <a:cxn ang="0">
                  <a:pos x="1198" y="2"/>
                </a:cxn>
                <a:cxn ang="0">
                  <a:pos x="1190" y="2"/>
                </a:cxn>
                <a:cxn ang="0">
                  <a:pos x="1180" y="30"/>
                </a:cxn>
                <a:cxn ang="0">
                  <a:pos x="1186" y="20"/>
                </a:cxn>
                <a:cxn ang="0">
                  <a:pos x="1198" y="22"/>
                </a:cxn>
                <a:cxn ang="0">
                  <a:pos x="1200" y="34"/>
                </a:cxn>
                <a:cxn ang="0">
                  <a:pos x="1756" y="604"/>
                </a:cxn>
                <a:cxn ang="0">
                  <a:pos x="1672" y="602"/>
                </a:cxn>
                <a:cxn ang="0">
                  <a:pos x="1604" y="586"/>
                </a:cxn>
                <a:cxn ang="0">
                  <a:pos x="1508" y="528"/>
                </a:cxn>
                <a:cxn ang="0">
                  <a:pos x="1486" y="514"/>
                </a:cxn>
                <a:cxn ang="0">
                  <a:pos x="1448" y="510"/>
                </a:cxn>
                <a:cxn ang="0">
                  <a:pos x="1424" y="530"/>
                </a:cxn>
                <a:cxn ang="0">
                  <a:pos x="1312" y="690"/>
                </a:cxn>
                <a:cxn ang="0">
                  <a:pos x="1278" y="710"/>
                </a:cxn>
                <a:cxn ang="0">
                  <a:pos x="1248" y="702"/>
                </a:cxn>
                <a:cxn ang="0">
                  <a:pos x="1228" y="668"/>
                </a:cxn>
                <a:cxn ang="0">
                  <a:pos x="1226" y="662"/>
                </a:cxn>
                <a:cxn ang="0">
                  <a:pos x="1246" y="712"/>
                </a:cxn>
                <a:cxn ang="0">
                  <a:pos x="1276" y="722"/>
                </a:cxn>
                <a:cxn ang="0">
                  <a:pos x="1314" y="700"/>
                </a:cxn>
                <a:cxn ang="0">
                  <a:pos x="1416" y="558"/>
                </a:cxn>
                <a:cxn ang="0">
                  <a:pos x="1444" y="526"/>
                </a:cxn>
                <a:cxn ang="0">
                  <a:pos x="1466" y="522"/>
                </a:cxn>
                <a:cxn ang="0">
                  <a:pos x="1506" y="544"/>
                </a:cxn>
                <a:cxn ang="0">
                  <a:pos x="1586" y="592"/>
                </a:cxn>
                <a:cxn ang="0">
                  <a:pos x="1644" y="610"/>
                </a:cxn>
                <a:cxn ang="0">
                  <a:pos x="1718" y="616"/>
                </a:cxn>
              </a:cxnLst>
              <a:rect l="0" t="0" r="r" b="b"/>
              <a:pathLst>
                <a:path w="1756" h="932">
                  <a:moveTo>
                    <a:pt x="868" y="844"/>
                  </a:moveTo>
                  <a:lnTo>
                    <a:pt x="868" y="844"/>
                  </a:lnTo>
                  <a:lnTo>
                    <a:pt x="836" y="720"/>
                  </a:lnTo>
                  <a:lnTo>
                    <a:pt x="824" y="670"/>
                  </a:lnTo>
                  <a:lnTo>
                    <a:pt x="824" y="670"/>
                  </a:lnTo>
                  <a:lnTo>
                    <a:pt x="820" y="654"/>
                  </a:lnTo>
                  <a:lnTo>
                    <a:pt x="814" y="642"/>
                  </a:lnTo>
                  <a:lnTo>
                    <a:pt x="814" y="642"/>
                  </a:lnTo>
                  <a:lnTo>
                    <a:pt x="810" y="636"/>
                  </a:lnTo>
                  <a:lnTo>
                    <a:pt x="802" y="630"/>
                  </a:lnTo>
                  <a:lnTo>
                    <a:pt x="796" y="630"/>
                  </a:lnTo>
                  <a:lnTo>
                    <a:pt x="790" y="630"/>
                  </a:lnTo>
                  <a:lnTo>
                    <a:pt x="782" y="632"/>
                  </a:lnTo>
                  <a:lnTo>
                    <a:pt x="774" y="638"/>
                  </a:lnTo>
                  <a:lnTo>
                    <a:pt x="774" y="638"/>
                  </a:lnTo>
                  <a:lnTo>
                    <a:pt x="774" y="636"/>
                  </a:lnTo>
                  <a:lnTo>
                    <a:pt x="774" y="636"/>
                  </a:lnTo>
                  <a:lnTo>
                    <a:pt x="774" y="636"/>
                  </a:lnTo>
                  <a:lnTo>
                    <a:pt x="774" y="636"/>
                  </a:lnTo>
                  <a:lnTo>
                    <a:pt x="776" y="634"/>
                  </a:lnTo>
                  <a:lnTo>
                    <a:pt x="776" y="634"/>
                  </a:lnTo>
                  <a:lnTo>
                    <a:pt x="776" y="634"/>
                  </a:lnTo>
                  <a:lnTo>
                    <a:pt x="776" y="634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8" y="632"/>
                  </a:lnTo>
                  <a:lnTo>
                    <a:pt x="778" y="632"/>
                  </a:lnTo>
                  <a:lnTo>
                    <a:pt x="778" y="632"/>
                  </a:lnTo>
                  <a:lnTo>
                    <a:pt x="778" y="632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80" y="628"/>
                  </a:lnTo>
                  <a:lnTo>
                    <a:pt x="780" y="628"/>
                  </a:lnTo>
                  <a:lnTo>
                    <a:pt x="790" y="622"/>
                  </a:lnTo>
                  <a:lnTo>
                    <a:pt x="790" y="622"/>
                  </a:lnTo>
                  <a:lnTo>
                    <a:pt x="778" y="624"/>
                  </a:lnTo>
                  <a:lnTo>
                    <a:pt x="766" y="630"/>
                  </a:lnTo>
                  <a:lnTo>
                    <a:pt x="754" y="636"/>
                  </a:lnTo>
                  <a:lnTo>
                    <a:pt x="746" y="642"/>
                  </a:lnTo>
                  <a:lnTo>
                    <a:pt x="746" y="642"/>
                  </a:lnTo>
                  <a:lnTo>
                    <a:pt x="718" y="662"/>
                  </a:lnTo>
                  <a:lnTo>
                    <a:pt x="700" y="674"/>
                  </a:lnTo>
                  <a:lnTo>
                    <a:pt x="682" y="684"/>
                  </a:lnTo>
                  <a:lnTo>
                    <a:pt x="662" y="692"/>
                  </a:lnTo>
                  <a:lnTo>
                    <a:pt x="642" y="700"/>
                  </a:lnTo>
                  <a:lnTo>
                    <a:pt x="620" y="704"/>
                  </a:lnTo>
                  <a:lnTo>
                    <a:pt x="598" y="706"/>
                  </a:lnTo>
                  <a:lnTo>
                    <a:pt x="4" y="706"/>
                  </a:lnTo>
                  <a:lnTo>
                    <a:pt x="0" y="722"/>
                  </a:lnTo>
                  <a:lnTo>
                    <a:pt x="598" y="722"/>
                  </a:lnTo>
                  <a:lnTo>
                    <a:pt x="598" y="722"/>
                  </a:lnTo>
                  <a:lnTo>
                    <a:pt x="622" y="720"/>
                  </a:lnTo>
                  <a:lnTo>
                    <a:pt x="642" y="716"/>
                  </a:lnTo>
                  <a:lnTo>
                    <a:pt x="664" y="708"/>
                  </a:lnTo>
                  <a:lnTo>
                    <a:pt x="684" y="698"/>
                  </a:lnTo>
                  <a:lnTo>
                    <a:pt x="702" y="688"/>
                  </a:lnTo>
                  <a:lnTo>
                    <a:pt x="720" y="678"/>
                  </a:lnTo>
                  <a:lnTo>
                    <a:pt x="750" y="656"/>
                  </a:lnTo>
                  <a:lnTo>
                    <a:pt x="750" y="656"/>
                  </a:lnTo>
                  <a:lnTo>
                    <a:pt x="774" y="642"/>
                  </a:lnTo>
                  <a:lnTo>
                    <a:pt x="782" y="638"/>
                  </a:lnTo>
                  <a:lnTo>
                    <a:pt x="792" y="636"/>
                  </a:lnTo>
                  <a:lnTo>
                    <a:pt x="792" y="636"/>
                  </a:lnTo>
                  <a:lnTo>
                    <a:pt x="796" y="638"/>
                  </a:lnTo>
                  <a:lnTo>
                    <a:pt x="802" y="640"/>
                  </a:lnTo>
                  <a:lnTo>
                    <a:pt x="806" y="642"/>
                  </a:lnTo>
                  <a:lnTo>
                    <a:pt x="810" y="648"/>
                  </a:lnTo>
                  <a:lnTo>
                    <a:pt x="810" y="648"/>
                  </a:lnTo>
                  <a:lnTo>
                    <a:pt x="816" y="658"/>
                  </a:lnTo>
                  <a:lnTo>
                    <a:pt x="820" y="674"/>
                  </a:lnTo>
                  <a:lnTo>
                    <a:pt x="820" y="674"/>
                  </a:lnTo>
                  <a:lnTo>
                    <a:pt x="828" y="714"/>
                  </a:lnTo>
                  <a:lnTo>
                    <a:pt x="828" y="714"/>
                  </a:lnTo>
                  <a:lnTo>
                    <a:pt x="850" y="808"/>
                  </a:lnTo>
                  <a:lnTo>
                    <a:pt x="864" y="856"/>
                  </a:lnTo>
                  <a:lnTo>
                    <a:pt x="878" y="900"/>
                  </a:lnTo>
                  <a:lnTo>
                    <a:pt x="878" y="900"/>
                  </a:lnTo>
                  <a:lnTo>
                    <a:pt x="884" y="910"/>
                  </a:lnTo>
                  <a:lnTo>
                    <a:pt x="888" y="916"/>
                  </a:lnTo>
                  <a:lnTo>
                    <a:pt x="894" y="922"/>
                  </a:lnTo>
                  <a:lnTo>
                    <a:pt x="900" y="928"/>
                  </a:lnTo>
                  <a:lnTo>
                    <a:pt x="906" y="930"/>
                  </a:lnTo>
                  <a:lnTo>
                    <a:pt x="914" y="932"/>
                  </a:lnTo>
                  <a:lnTo>
                    <a:pt x="922" y="932"/>
                  </a:lnTo>
                  <a:lnTo>
                    <a:pt x="928" y="930"/>
                  </a:lnTo>
                  <a:lnTo>
                    <a:pt x="936" y="928"/>
                  </a:lnTo>
                  <a:lnTo>
                    <a:pt x="944" y="924"/>
                  </a:lnTo>
                  <a:lnTo>
                    <a:pt x="950" y="916"/>
                  </a:lnTo>
                  <a:lnTo>
                    <a:pt x="958" y="908"/>
                  </a:lnTo>
                  <a:lnTo>
                    <a:pt x="964" y="900"/>
                  </a:lnTo>
                  <a:lnTo>
                    <a:pt x="970" y="888"/>
                  </a:lnTo>
                  <a:lnTo>
                    <a:pt x="976" y="876"/>
                  </a:lnTo>
                  <a:lnTo>
                    <a:pt x="982" y="860"/>
                  </a:lnTo>
                  <a:lnTo>
                    <a:pt x="982" y="860"/>
                  </a:lnTo>
                  <a:lnTo>
                    <a:pt x="982" y="860"/>
                  </a:lnTo>
                  <a:lnTo>
                    <a:pt x="976" y="872"/>
                  </a:lnTo>
                  <a:lnTo>
                    <a:pt x="972" y="884"/>
                  </a:lnTo>
                  <a:lnTo>
                    <a:pt x="964" y="892"/>
                  </a:lnTo>
                  <a:lnTo>
                    <a:pt x="958" y="900"/>
                  </a:lnTo>
                  <a:lnTo>
                    <a:pt x="950" y="906"/>
                  </a:lnTo>
                  <a:lnTo>
                    <a:pt x="942" y="912"/>
                  </a:lnTo>
                  <a:lnTo>
                    <a:pt x="934" y="914"/>
                  </a:lnTo>
                  <a:lnTo>
                    <a:pt x="926" y="916"/>
                  </a:lnTo>
                  <a:lnTo>
                    <a:pt x="918" y="916"/>
                  </a:lnTo>
                  <a:lnTo>
                    <a:pt x="910" y="912"/>
                  </a:lnTo>
                  <a:lnTo>
                    <a:pt x="902" y="908"/>
                  </a:lnTo>
                  <a:lnTo>
                    <a:pt x="894" y="900"/>
                  </a:lnTo>
                  <a:lnTo>
                    <a:pt x="886" y="890"/>
                  </a:lnTo>
                  <a:lnTo>
                    <a:pt x="880" y="878"/>
                  </a:lnTo>
                  <a:lnTo>
                    <a:pt x="874" y="862"/>
                  </a:lnTo>
                  <a:lnTo>
                    <a:pt x="868" y="844"/>
                  </a:lnTo>
                  <a:lnTo>
                    <a:pt x="868" y="844"/>
                  </a:lnTo>
                  <a:close/>
                  <a:moveTo>
                    <a:pt x="1200" y="10"/>
                  </a:moveTo>
                  <a:lnTo>
                    <a:pt x="1200" y="10"/>
                  </a:lnTo>
                  <a:lnTo>
                    <a:pt x="1198" y="2"/>
                  </a:lnTo>
                  <a:lnTo>
                    <a:pt x="1196" y="0"/>
                  </a:lnTo>
                  <a:lnTo>
                    <a:pt x="1194" y="0"/>
                  </a:lnTo>
                  <a:lnTo>
                    <a:pt x="1192" y="0"/>
                  </a:lnTo>
                  <a:lnTo>
                    <a:pt x="1190" y="2"/>
                  </a:lnTo>
                  <a:lnTo>
                    <a:pt x="1186" y="10"/>
                  </a:lnTo>
                  <a:lnTo>
                    <a:pt x="1186" y="10"/>
                  </a:lnTo>
                  <a:lnTo>
                    <a:pt x="1180" y="30"/>
                  </a:lnTo>
                  <a:lnTo>
                    <a:pt x="1180" y="30"/>
                  </a:lnTo>
                  <a:lnTo>
                    <a:pt x="1180" y="32"/>
                  </a:lnTo>
                  <a:lnTo>
                    <a:pt x="1180" y="32"/>
                  </a:lnTo>
                  <a:lnTo>
                    <a:pt x="1182" y="24"/>
                  </a:lnTo>
                  <a:lnTo>
                    <a:pt x="1186" y="20"/>
                  </a:lnTo>
                  <a:lnTo>
                    <a:pt x="1188" y="18"/>
                  </a:lnTo>
                  <a:lnTo>
                    <a:pt x="1192" y="18"/>
                  </a:lnTo>
                  <a:lnTo>
                    <a:pt x="1196" y="20"/>
                  </a:lnTo>
                  <a:lnTo>
                    <a:pt x="1198" y="22"/>
                  </a:lnTo>
                  <a:lnTo>
                    <a:pt x="1200" y="28"/>
                  </a:lnTo>
                  <a:lnTo>
                    <a:pt x="1200" y="36"/>
                  </a:lnTo>
                  <a:lnTo>
                    <a:pt x="1200" y="36"/>
                  </a:lnTo>
                  <a:lnTo>
                    <a:pt x="1200" y="34"/>
                  </a:lnTo>
                  <a:lnTo>
                    <a:pt x="1200" y="34"/>
                  </a:lnTo>
                  <a:lnTo>
                    <a:pt x="1200" y="10"/>
                  </a:lnTo>
                  <a:lnTo>
                    <a:pt x="1200" y="10"/>
                  </a:lnTo>
                  <a:close/>
                  <a:moveTo>
                    <a:pt x="1756" y="604"/>
                  </a:moveTo>
                  <a:lnTo>
                    <a:pt x="1718" y="604"/>
                  </a:lnTo>
                  <a:lnTo>
                    <a:pt x="1718" y="604"/>
                  </a:lnTo>
                  <a:lnTo>
                    <a:pt x="1696" y="604"/>
                  </a:lnTo>
                  <a:lnTo>
                    <a:pt x="1672" y="602"/>
                  </a:lnTo>
                  <a:lnTo>
                    <a:pt x="1646" y="598"/>
                  </a:lnTo>
                  <a:lnTo>
                    <a:pt x="1622" y="592"/>
                  </a:lnTo>
                  <a:lnTo>
                    <a:pt x="1622" y="592"/>
                  </a:lnTo>
                  <a:lnTo>
                    <a:pt x="1604" y="586"/>
                  </a:lnTo>
                  <a:lnTo>
                    <a:pt x="1588" y="580"/>
                  </a:lnTo>
                  <a:lnTo>
                    <a:pt x="1556" y="562"/>
                  </a:lnTo>
                  <a:lnTo>
                    <a:pt x="1530" y="544"/>
                  </a:lnTo>
                  <a:lnTo>
                    <a:pt x="1508" y="528"/>
                  </a:lnTo>
                  <a:lnTo>
                    <a:pt x="1508" y="528"/>
                  </a:lnTo>
                  <a:lnTo>
                    <a:pt x="1496" y="520"/>
                  </a:lnTo>
                  <a:lnTo>
                    <a:pt x="1496" y="520"/>
                  </a:lnTo>
                  <a:lnTo>
                    <a:pt x="1486" y="514"/>
                  </a:lnTo>
                  <a:lnTo>
                    <a:pt x="1474" y="510"/>
                  </a:lnTo>
                  <a:lnTo>
                    <a:pt x="1466" y="508"/>
                  </a:lnTo>
                  <a:lnTo>
                    <a:pt x="1456" y="508"/>
                  </a:lnTo>
                  <a:lnTo>
                    <a:pt x="1448" y="510"/>
                  </a:lnTo>
                  <a:lnTo>
                    <a:pt x="1438" y="516"/>
                  </a:lnTo>
                  <a:lnTo>
                    <a:pt x="1432" y="522"/>
                  </a:lnTo>
                  <a:lnTo>
                    <a:pt x="1424" y="530"/>
                  </a:lnTo>
                  <a:lnTo>
                    <a:pt x="1424" y="530"/>
                  </a:lnTo>
                  <a:lnTo>
                    <a:pt x="1328" y="670"/>
                  </a:lnTo>
                  <a:lnTo>
                    <a:pt x="1328" y="670"/>
                  </a:lnTo>
                  <a:lnTo>
                    <a:pt x="1320" y="682"/>
                  </a:lnTo>
                  <a:lnTo>
                    <a:pt x="1312" y="690"/>
                  </a:lnTo>
                  <a:lnTo>
                    <a:pt x="1302" y="698"/>
                  </a:lnTo>
                  <a:lnTo>
                    <a:pt x="1294" y="704"/>
                  </a:lnTo>
                  <a:lnTo>
                    <a:pt x="1286" y="708"/>
                  </a:lnTo>
                  <a:lnTo>
                    <a:pt x="1278" y="710"/>
                  </a:lnTo>
                  <a:lnTo>
                    <a:pt x="1270" y="710"/>
                  </a:lnTo>
                  <a:lnTo>
                    <a:pt x="1262" y="708"/>
                  </a:lnTo>
                  <a:lnTo>
                    <a:pt x="1256" y="706"/>
                  </a:lnTo>
                  <a:lnTo>
                    <a:pt x="1248" y="702"/>
                  </a:lnTo>
                  <a:lnTo>
                    <a:pt x="1242" y="696"/>
                  </a:lnTo>
                  <a:lnTo>
                    <a:pt x="1238" y="688"/>
                  </a:lnTo>
                  <a:lnTo>
                    <a:pt x="1232" y="678"/>
                  </a:lnTo>
                  <a:lnTo>
                    <a:pt x="1228" y="668"/>
                  </a:lnTo>
                  <a:lnTo>
                    <a:pt x="1226" y="656"/>
                  </a:lnTo>
                  <a:lnTo>
                    <a:pt x="1224" y="642"/>
                  </a:lnTo>
                  <a:lnTo>
                    <a:pt x="1224" y="642"/>
                  </a:lnTo>
                  <a:lnTo>
                    <a:pt x="1226" y="662"/>
                  </a:lnTo>
                  <a:lnTo>
                    <a:pt x="1230" y="678"/>
                  </a:lnTo>
                  <a:lnTo>
                    <a:pt x="1234" y="692"/>
                  </a:lnTo>
                  <a:lnTo>
                    <a:pt x="1240" y="702"/>
                  </a:lnTo>
                  <a:lnTo>
                    <a:pt x="1246" y="712"/>
                  </a:lnTo>
                  <a:lnTo>
                    <a:pt x="1252" y="716"/>
                  </a:lnTo>
                  <a:lnTo>
                    <a:pt x="1260" y="720"/>
                  </a:lnTo>
                  <a:lnTo>
                    <a:pt x="1268" y="722"/>
                  </a:lnTo>
                  <a:lnTo>
                    <a:pt x="1276" y="722"/>
                  </a:lnTo>
                  <a:lnTo>
                    <a:pt x="1284" y="720"/>
                  </a:lnTo>
                  <a:lnTo>
                    <a:pt x="1292" y="716"/>
                  </a:lnTo>
                  <a:lnTo>
                    <a:pt x="1300" y="712"/>
                  </a:lnTo>
                  <a:lnTo>
                    <a:pt x="1314" y="700"/>
                  </a:lnTo>
                  <a:lnTo>
                    <a:pt x="1328" y="686"/>
                  </a:lnTo>
                  <a:lnTo>
                    <a:pt x="1328" y="686"/>
                  </a:lnTo>
                  <a:lnTo>
                    <a:pt x="1388" y="598"/>
                  </a:lnTo>
                  <a:lnTo>
                    <a:pt x="1416" y="558"/>
                  </a:lnTo>
                  <a:lnTo>
                    <a:pt x="1432" y="534"/>
                  </a:lnTo>
                  <a:lnTo>
                    <a:pt x="1432" y="534"/>
                  </a:lnTo>
                  <a:lnTo>
                    <a:pt x="1438" y="530"/>
                  </a:lnTo>
                  <a:lnTo>
                    <a:pt x="1444" y="526"/>
                  </a:lnTo>
                  <a:lnTo>
                    <a:pt x="1452" y="522"/>
                  </a:lnTo>
                  <a:lnTo>
                    <a:pt x="1460" y="522"/>
                  </a:lnTo>
                  <a:lnTo>
                    <a:pt x="1460" y="522"/>
                  </a:lnTo>
                  <a:lnTo>
                    <a:pt x="1466" y="522"/>
                  </a:lnTo>
                  <a:lnTo>
                    <a:pt x="1476" y="524"/>
                  </a:lnTo>
                  <a:lnTo>
                    <a:pt x="1494" y="534"/>
                  </a:lnTo>
                  <a:lnTo>
                    <a:pt x="1494" y="534"/>
                  </a:lnTo>
                  <a:lnTo>
                    <a:pt x="1506" y="544"/>
                  </a:lnTo>
                  <a:lnTo>
                    <a:pt x="1506" y="544"/>
                  </a:lnTo>
                  <a:lnTo>
                    <a:pt x="1528" y="560"/>
                  </a:lnTo>
                  <a:lnTo>
                    <a:pt x="1554" y="576"/>
                  </a:lnTo>
                  <a:lnTo>
                    <a:pt x="1586" y="592"/>
                  </a:lnTo>
                  <a:lnTo>
                    <a:pt x="1602" y="600"/>
                  </a:lnTo>
                  <a:lnTo>
                    <a:pt x="1620" y="606"/>
                  </a:lnTo>
                  <a:lnTo>
                    <a:pt x="1620" y="606"/>
                  </a:lnTo>
                  <a:lnTo>
                    <a:pt x="1644" y="610"/>
                  </a:lnTo>
                  <a:lnTo>
                    <a:pt x="1670" y="614"/>
                  </a:lnTo>
                  <a:lnTo>
                    <a:pt x="1696" y="616"/>
                  </a:lnTo>
                  <a:lnTo>
                    <a:pt x="1718" y="616"/>
                  </a:lnTo>
                  <a:lnTo>
                    <a:pt x="1718" y="616"/>
                  </a:lnTo>
                  <a:lnTo>
                    <a:pt x="1754" y="614"/>
                  </a:lnTo>
                  <a:lnTo>
                    <a:pt x="1756" y="604"/>
                  </a:lnTo>
                  <a:close/>
                </a:path>
              </a:pathLst>
            </a:custGeom>
            <a:solidFill>
              <a:srgbClr val="ABD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0" name="Freeform 46"/>
            <p:cNvSpPr>
              <a:spLocks/>
            </p:cNvSpPr>
            <p:nvPr userDrawn="1"/>
          </p:nvSpPr>
          <p:spPr bwMode="auto">
            <a:xfrm>
              <a:off x="5954" y="4168"/>
              <a:ext cx="584" cy="315"/>
            </a:xfrm>
            <a:custGeom>
              <a:avLst/>
              <a:gdLst/>
              <a:ahLst/>
              <a:cxnLst>
                <a:cxn ang="0">
                  <a:pos x="1670" y="696"/>
                </a:cxn>
                <a:cxn ang="0">
                  <a:pos x="1600" y="678"/>
                </a:cxn>
                <a:cxn ang="0">
                  <a:pos x="1536" y="638"/>
                </a:cxn>
                <a:cxn ang="0">
                  <a:pos x="1470" y="594"/>
                </a:cxn>
                <a:cxn ang="0">
                  <a:pos x="1440" y="594"/>
                </a:cxn>
                <a:cxn ang="0">
                  <a:pos x="1398" y="622"/>
                </a:cxn>
                <a:cxn ang="0">
                  <a:pos x="1298" y="748"/>
                </a:cxn>
                <a:cxn ang="0">
                  <a:pos x="1282" y="758"/>
                </a:cxn>
                <a:cxn ang="0">
                  <a:pos x="1266" y="746"/>
                </a:cxn>
                <a:cxn ang="0">
                  <a:pos x="1256" y="440"/>
                </a:cxn>
                <a:cxn ang="0">
                  <a:pos x="1238" y="60"/>
                </a:cxn>
                <a:cxn ang="0">
                  <a:pos x="1218" y="8"/>
                </a:cxn>
                <a:cxn ang="0">
                  <a:pos x="1198" y="0"/>
                </a:cxn>
                <a:cxn ang="0">
                  <a:pos x="1170" y="22"/>
                </a:cxn>
                <a:cxn ang="0">
                  <a:pos x="1142" y="98"/>
                </a:cxn>
                <a:cxn ang="0">
                  <a:pos x="1004" y="660"/>
                </a:cxn>
                <a:cxn ang="0">
                  <a:pos x="930" y="956"/>
                </a:cxn>
                <a:cxn ang="0">
                  <a:pos x="908" y="958"/>
                </a:cxn>
                <a:cxn ang="0">
                  <a:pos x="874" y="834"/>
                </a:cxn>
                <a:cxn ang="0">
                  <a:pos x="838" y="722"/>
                </a:cxn>
                <a:cxn ang="0">
                  <a:pos x="816" y="702"/>
                </a:cxn>
                <a:cxn ang="0">
                  <a:pos x="782" y="698"/>
                </a:cxn>
                <a:cxn ang="0">
                  <a:pos x="740" y="716"/>
                </a:cxn>
                <a:cxn ang="0">
                  <a:pos x="684" y="762"/>
                </a:cxn>
                <a:cxn ang="0">
                  <a:pos x="634" y="790"/>
                </a:cxn>
                <a:cxn ang="0">
                  <a:pos x="2" y="802"/>
                </a:cxn>
                <a:cxn ang="0">
                  <a:pos x="600" y="816"/>
                </a:cxn>
                <a:cxn ang="0">
                  <a:pos x="660" y="796"/>
                </a:cxn>
                <a:cxn ang="0">
                  <a:pos x="716" y="756"/>
                </a:cxn>
                <a:cxn ang="0">
                  <a:pos x="758" y="724"/>
                </a:cxn>
                <a:cxn ang="0">
                  <a:pos x="792" y="714"/>
                </a:cxn>
                <a:cxn ang="0">
                  <a:pos x="832" y="746"/>
                </a:cxn>
                <a:cxn ang="0">
                  <a:pos x="884" y="958"/>
                </a:cxn>
                <a:cxn ang="0">
                  <a:pos x="904" y="996"/>
                </a:cxn>
                <a:cxn ang="0">
                  <a:pos x="922" y="998"/>
                </a:cxn>
                <a:cxn ang="0">
                  <a:pos x="952" y="952"/>
                </a:cxn>
                <a:cxn ang="0">
                  <a:pos x="1146" y="152"/>
                </a:cxn>
                <a:cxn ang="0">
                  <a:pos x="1158" y="108"/>
                </a:cxn>
                <a:cxn ang="0">
                  <a:pos x="1188" y="46"/>
                </a:cxn>
                <a:cxn ang="0">
                  <a:pos x="1200" y="44"/>
                </a:cxn>
                <a:cxn ang="0">
                  <a:pos x="1218" y="98"/>
                </a:cxn>
                <a:cxn ang="0">
                  <a:pos x="1238" y="482"/>
                </a:cxn>
                <a:cxn ang="0">
                  <a:pos x="1254" y="786"/>
                </a:cxn>
                <a:cxn ang="0">
                  <a:pos x="1282" y="794"/>
                </a:cxn>
                <a:cxn ang="0">
                  <a:pos x="1350" y="706"/>
                </a:cxn>
                <a:cxn ang="0">
                  <a:pos x="1420" y="622"/>
                </a:cxn>
                <a:cxn ang="0">
                  <a:pos x="1452" y="608"/>
                </a:cxn>
                <a:cxn ang="0">
                  <a:pos x="1488" y="620"/>
                </a:cxn>
                <a:cxn ang="0">
                  <a:pos x="1550" y="668"/>
                </a:cxn>
                <a:cxn ang="0">
                  <a:pos x="1618" y="702"/>
                </a:cxn>
                <a:cxn ang="0">
                  <a:pos x="1724" y="714"/>
                </a:cxn>
              </a:cxnLst>
              <a:rect l="0" t="0" r="r" b="b"/>
              <a:pathLst>
                <a:path w="1754" h="1000">
                  <a:moveTo>
                    <a:pt x="1724" y="700"/>
                  </a:moveTo>
                  <a:lnTo>
                    <a:pt x="1724" y="700"/>
                  </a:lnTo>
                  <a:lnTo>
                    <a:pt x="1698" y="698"/>
                  </a:lnTo>
                  <a:lnTo>
                    <a:pt x="1670" y="696"/>
                  </a:lnTo>
                  <a:lnTo>
                    <a:pt x="1644" y="694"/>
                  </a:lnTo>
                  <a:lnTo>
                    <a:pt x="1622" y="688"/>
                  </a:lnTo>
                  <a:lnTo>
                    <a:pt x="1622" y="688"/>
                  </a:lnTo>
                  <a:lnTo>
                    <a:pt x="1600" y="678"/>
                  </a:lnTo>
                  <a:lnTo>
                    <a:pt x="1578" y="666"/>
                  </a:lnTo>
                  <a:lnTo>
                    <a:pt x="1558" y="654"/>
                  </a:lnTo>
                  <a:lnTo>
                    <a:pt x="1536" y="638"/>
                  </a:lnTo>
                  <a:lnTo>
                    <a:pt x="1536" y="638"/>
                  </a:lnTo>
                  <a:lnTo>
                    <a:pt x="1494" y="606"/>
                  </a:lnTo>
                  <a:lnTo>
                    <a:pt x="1494" y="606"/>
                  </a:lnTo>
                  <a:lnTo>
                    <a:pt x="1482" y="600"/>
                  </a:lnTo>
                  <a:lnTo>
                    <a:pt x="1470" y="594"/>
                  </a:lnTo>
                  <a:lnTo>
                    <a:pt x="1460" y="592"/>
                  </a:lnTo>
                  <a:lnTo>
                    <a:pt x="1452" y="592"/>
                  </a:lnTo>
                  <a:lnTo>
                    <a:pt x="1452" y="592"/>
                  </a:lnTo>
                  <a:lnTo>
                    <a:pt x="1440" y="594"/>
                  </a:lnTo>
                  <a:lnTo>
                    <a:pt x="1426" y="598"/>
                  </a:lnTo>
                  <a:lnTo>
                    <a:pt x="1412" y="608"/>
                  </a:lnTo>
                  <a:lnTo>
                    <a:pt x="1398" y="622"/>
                  </a:lnTo>
                  <a:lnTo>
                    <a:pt x="1398" y="622"/>
                  </a:lnTo>
                  <a:lnTo>
                    <a:pt x="1370" y="654"/>
                  </a:lnTo>
                  <a:lnTo>
                    <a:pt x="1342" y="690"/>
                  </a:lnTo>
                  <a:lnTo>
                    <a:pt x="1298" y="748"/>
                  </a:lnTo>
                  <a:lnTo>
                    <a:pt x="1298" y="748"/>
                  </a:lnTo>
                  <a:lnTo>
                    <a:pt x="1294" y="754"/>
                  </a:lnTo>
                  <a:lnTo>
                    <a:pt x="1290" y="756"/>
                  </a:lnTo>
                  <a:lnTo>
                    <a:pt x="1282" y="758"/>
                  </a:lnTo>
                  <a:lnTo>
                    <a:pt x="1282" y="758"/>
                  </a:lnTo>
                  <a:lnTo>
                    <a:pt x="1276" y="758"/>
                  </a:lnTo>
                  <a:lnTo>
                    <a:pt x="1272" y="754"/>
                  </a:lnTo>
                  <a:lnTo>
                    <a:pt x="1268" y="750"/>
                  </a:lnTo>
                  <a:lnTo>
                    <a:pt x="1266" y="746"/>
                  </a:lnTo>
                  <a:lnTo>
                    <a:pt x="1266" y="746"/>
                  </a:lnTo>
                  <a:lnTo>
                    <a:pt x="1264" y="736"/>
                  </a:lnTo>
                  <a:lnTo>
                    <a:pt x="1264" y="736"/>
                  </a:lnTo>
                  <a:lnTo>
                    <a:pt x="1256" y="440"/>
                  </a:lnTo>
                  <a:lnTo>
                    <a:pt x="1248" y="240"/>
                  </a:lnTo>
                  <a:lnTo>
                    <a:pt x="1240" y="88"/>
                  </a:lnTo>
                  <a:lnTo>
                    <a:pt x="1240" y="88"/>
                  </a:lnTo>
                  <a:lnTo>
                    <a:pt x="1238" y="60"/>
                  </a:lnTo>
                  <a:lnTo>
                    <a:pt x="1234" y="46"/>
                  </a:lnTo>
                  <a:lnTo>
                    <a:pt x="1230" y="32"/>
                  </a:lnTo>
                  <a:lnTo>
                    <a:pt x="1224" y="18"/>
                  </a:lnTo>
                  <a:lnTo>
                    <a:pt x="1218" y="8"/>
                  </a:lnTo>
                  <a:lnTo>
                    <a:pt x="1208" y="2"/>
                  </a:lnTo>
                  <a:lnTo>
                    <a:pt x="1204" y="0"/>
                  </a:lnTo>
                  <a:lnTo>
                    <a:pt x="1198" y="0"/>
                  </a:lnTo>
                  <a:lnTo>
                    <a:pt x="1198" y="0"/>
                  </a:lnTo>
                  <a:lnTo>
                    <a:pt x="1194" y="0"/>
                  </a:lnTo>
                  <a:lnTo>
                    <a:pt x="1188" y="2"/>
                  </a:lnTo>
                  <a:lnTo>
                    <a:pt x="1178" y="10"/>
                  </a:lnTo>
                  <a:lnTo>
                    <a:pt x="1170" y="22"/>
                  </a:lnTo>
                  <a:lnTo>
                    <a:pt x="1162" y="36"/>
                  </a:lnTo>
                  <a:lnTo>
                    <a:pt x="1150" y="68"/>
                  </a:lnTo>
                  <a:lnTo>
                    <a:pt x="1142" y="98"/>
                  </a:lnTo>
                  <a:lnTo>
                    <a:pt x="1142" y="98"/>
                  </a:lnTo>
                  <a:lnTo>
                    <a:pt x="1138" y="114"/>
                  </a:lnTo>
                  <a:lnTo>
                    <a:pt x="1138" y="114"/>
                  </a:lnTo>
                  <a:lnTo>
                    <a:pt x="1066" y="400"/>
                  </a:lnTo>
                  <a:lnTo>
                    <a:pt x="1004" y="660"/>
                  </a:lnTo>
                  <a:lnTo>
                    <a:pt x="938" y="940"/>
                  </a:lnTo>
                  <a:lnTo>
                    <a:pt x="938" y="940"/>
                  </a:lnTo>
                  <a:lnTo>
                    <a:pt x="934" y="948"/>
                  </a:lnTo>
                  <a:lnTo>
                    <a:pt x="930" y="956"/>
                  </a:lnTo>
                  <a:lnTo>
                    <a:pt x="926" y="960"/>
                  </a:lnTo>
                  <a:lnTo>
                    <a:pt x="920" y="962"/>
                  </a:lnTo>
                  <a:lnTo>
                    <a:pt x="914" y="962"/>
                  </a:lnTo>
                  <a:lnTo>
                    <a:pt x="908" y="958"/>
                  </a:lnTo>
                  <a:lnTo>
                    <a:pt x="902" y="952"/>
                  </a:lnTo>
                  <a:lnTo>
                    <a:pt x="898" y="942"/>
                  </a:lnTo>
                  <a:lnTo>
                    <a:pt x="898" y="942"/>
                  </a:lnTo>
                  <a:lnTo>
                    <a:pt x="874" y="834"/>
                  </a:lnTo>
                  <a:lnTo>
                    <a:pt x="866" y="798"/>
                  </a:lnTo>
                  <a:lnTo>
                    <a:pt x="856" y="766"/>
                  </a:lnTo>
                  <a:lnTo>
                    <a:pt x="848" y="740"/>
                  </a:lnTo>
                  <a:lnTo>
                    <a:pt x="838" y="722"/>
                  </a:lnTo>
                  <a:lnTo>
                    <a:pt x="838" y="722"/>
                  </a:lnTo>
                  <a:lnTo>
                    <a:pt x="828" y="710"/>
                  </a:lnTo>
                  <a:lnTo>
                    <a:pt x="816" y="702"/>
                  </a:lnTo>
                  <a:lnTo>
                    <a:pt x="816" y="702"/>
                  </a:lnTo>
                  <a:lnTo>
                    <a:pt x="806" y="698"/>
                  </a:lnTo>
                  <a:lnTo>
                    <a:pt x="794" y="696"/>
                  </a:lnTo>
                  <a:lnTo>
                    <a:pt x="794" y="696"/>
                  </a:lnTo>
                  <a:lnTo>
                    <a:pt x="782" y="698"/>
                  </a:lnTo>
                  <a:lnTo>
                    <a:pt x="768" y="702"/>
                  </a:lnTo>
                  <a:lnTo>
                    <a:pt x="754" y="708"/>
                  </a:lnTo>
                  <a:lnTo>
                    <a:pt x="740" y="716"/>
                  </a:lnTo>
                  <a:lnTo>
                    <a:pt x="740" y="716"/>
                  </a:lnTo>
                  <a:lnTo>
                    <a:pt x="724" y="728"/>
                  </a:lnTo>
                  <a:lnTo>
                    <a:pt x="708" y="742"/>
                  </a:lnTo>
                  <a:lnTo>
                    <a:pt x="708" y="742"/>
                  </a:lnTo>
                  <a:lnTo>
                    <a:pt x="684" y="762"/>
                  </a:lnTo>
                  <a:lnTo>
                    <a:pt x="668" y="772"/>
                  </a:lnTo>
                  <a:lnTo>
                    <a:pt x="654" y="782"/>
                  </a:lnTo>
                  <a:lnTo>
                    <a:pt x="654" y="782"/>
                  </a:lnTo>
                  <a:lnTo>
                    <a:pt x="634" y="790"/>
                  </a:lnTo>
                  <a:lnTo>
                    <a:pt x="616" y="796"/>
                  </a:lnTo>
                  <a:lnTo>
                    <a:pt x="596" y="800"/>
                  </a:lnTo>
                  <a:lnTo>
                    <a:pt x="574" y="802"/>
                  </a:lnTo>
                  <a:lnTo>
                    <a:pt x="2" y="802"/>
                  </a:lnTo>
                  <a:lnTo>
                    <a:pt x="0" y="818"/>
                  </a:lnTo>
                  <a:lnTo>
                    <a:pt x="578" y="818"/>
                  </a:lnTo>
                  <a:lnTo>
                    <a:pt x="578" y="818"/>
                  </a:lnTo>
                  <a:lnTo>
                    <a:pt x="600" y="816"/>
                  </a:lnTo>
                  <a:lnTo>
                    <a:pt x="620" y="812"/>
                  </a:lnTo>
                  <a:lnTo>
                    <a:pt x="640" y="806"/>
                  </a:lnTo>
                  <a:lnTo>
                    <a:pt x="660" y="796"/>
                  </a:lnTo>
                  <a:lnTo>
                    <a:pt x="660" y="796"/>
                  </a:lnTo>
                  <a:lnTo>
                    <a:pt x="676" y="788"/>
                  </a:lnTo>
                  <a:lnTo>
                    <a:pt x="690" y="776"/>
                  </a:lnTo>
                  <a:lnTo>
                    <a:pt x="716" y="756"/>
                  </a:lnTo>
                  <a:lnTo>
                    <a:pt x="716" y="756"/>
                  </a:lnTo>
                  <a:lnTo>
                    <a:pt x="732" y="742"/>
                  </a:lnTo>
                  <a:lnTo>
                    <a:pt x="746" y="732"/>
                  </a:lnTo>
                  <a:lnTo>
                    <a:pt x="746" y="732"/>
                  </a:lnTo>
                  <a:lnTo>
                    <a:pt x="758" y="724"/>
                  </a:lnTo>
                  <a:lnTo>
                    <a:pt x="770" y="718"/>
                  </a:lnTo>
                  <a:lnTo>
                    <a:pt x="782" y="716"/>
                  </a:lnTo>
                  <a:lnTo>
                    <a:pt x="792" y="714"/>
                  </a:lnTo>
                  <a:lnTo>
                    <a:pt x="792" y="714"/>
                  </a:lnTo>
                  <a:lnTo>
                    <a:pt x="804" y="716"/>
                  </a:lnTo>
                  <a:lnTo>
                    <a:pt x="814" y="722"/>
                  </a:lnTo>
                  <a:lnTo>
                    <a:pt x="824" y="732"/>
                  </a:lnTo>
                  <a:lnTo>
                    <a:pt x="832" y="746"/>
                  </a:lnTo>
                  <a:lnTo>
                    <a:pt x="832" y="746"/>
                  </a:lnTo>
                  <a:lnTo>
                    <a:pt x="842" y="778"/>
                  </a:lnTo>
                  <a:lnTo>
                    <a:pt x="856" y="836"/>
                  </a:lnTo>
                  <a:lnTo>
                    <a:pt x="884" y="958"/>
                  </a:lnTo>
                  <a:lnTo>
                    <a:pt x="884" y="958"/>
                  </a:lnTo>
                  <a:lnTo>
                    <a:pt x="890" y="978"/>
                  </a:lnTo>
                  <a:lnTo>
                    <a:pt x="898" y="992"/>
                  </a:lnTo>
                  <a:lnTo>
                    <a:pt x="904" y="996"/>
                  </a:lnTo>
                  <a:lnTo>
                    <a:pt x="908" y="1000"/>
                  </a:lnTo>
                  <a:lnTo>
                    <a:pt x="912" y="1000"/>
                  </a:lnTo>
                  <a:lnTo>
                    <a:pt x="918" y="1000"/>
                  </a:lnTo>
                  <a:lnTo>
                    <a:pt x="922" y="998"/>
                  </a:lnTo>
                  <a:lnTo>
                    <a:pt x="928" y="996"/>
                  </a:lnTo>
                  <a:lnTo>
                    <a:pt x="936" y="986"/>
                  </a:lnTo>
                  <a:lnTo>
                    <a:pt x="944" y="970"/>
                  </a:lnTo>
                  <a:lnTo>
                    <a:pt x="952" y="952"/>
                  </a:lnTo>
                  <a:lnTo>
                    <a:pt x="952" y="952"/>
                  </a:lnTo>
                  <a:lnTo>
                    <a:pt x="1022" y="662"/>
                  </a:lnTo>
                  <a:lnTo>
                    <a:pt x="1082" y="416"/>
                  </a:lnTo>
                  <a:lnTo>
                    <a:pt x="1146" y="152"/>
                  </a:lnTo>
                  <a:lnTo>
                    <a:pt x="1146" y="152"/>
                  </a:lnTo>
                  <a:lnTo>
                    <a:pt x="1150" y="136"/>
                  </a:lnTo>
                  <a:lnTo>
                    <a:pt x="1150" y="136"/>
                  </a:lnTo>
                  <a:lnTo>
                    <a:pt x="1158" y="108"/>
                  </a:lnTo>
                  <a:lnTo>
                    <a:pt x="1168" y="78"/>
                  </a:lnTo>
                  <a:lnTo>
                    <a:pt x="1174" y="64"/>
                  </a:lnTo>
                  <a:lnTo>
                    <a:pt x="1180" y="52"/>
                  </a:lnTo>
                  <a:lnTo>
                    <a:pt x="1188" y="46"/>
                  </a:lnTo>
                  <a:lnTo>
                    <a:pt x="1190" y="44"/>
                  </a:lnTo>
                  <a:lnTo>
                    <a:pt x="1194" y="42"/>
                  </a:lnTo>
                  <a:lnTo>
                    <a:pt x="1194" y="42"/>
                  </a:lnTo>
                  <a:lnTo>
                    <a:pt x="1200" y="44"/>
                  </a:lnTo>
                  <a:lnTo>
                    <a:pt x="1206" y="52"/>
                  </a:lnTo>
                  <a:lnTo>
                    <a:pt x="1210" y="60"/>
                  </a:lnTo>
                  <a:lnTo>
                    <a:pt x="1214" y="72"/>
                  </a:lnTo>
                  <a:lnTo>
                    <a:pt x="1218" y="98"/>
                  </a:lnTo>
                  <a:lnTo>
                    <a:pt x="1220" y="122"/>
                  </a:lnTo>
                  <a:lnTo>
                    <a:pt x="1220" y="122"/>
                  </a:lnTo>
                  <a:lnTo>
                    <a:pt x="1228" y="280"/>
                  </a:lnTo>
                  <a:lnTo>
                    <a:pt x="1238" y="482"/>
                  </a:lnTo>
                  <a:lnTo>
                    <a:pt x="1248" y="762"/>
                  </a:lnTo>
                  <a:lnTo>
                    <a:pt x="1248" y="762"/>
                  </a:lnTo>
                  <a:lnTo>
                    <a:pt x="1252" y="776"/>
                  </a:lnTo>
                  <a:lnTo>
                    <a:pt x="1254" y="786"/>
                  </a:lnTo>
                  <a:lnTo>
                    <a:pt x="1260" y="792"/>
                  </a:lnTo>
                  <a:lnTo>
                    <a:pt x="1266" y="796"/>
                  </a:lnTo>
                  <a:lnTo>
                    <a:pt x="1274" y="796"/>
                  </a:lnTo>
                  <a:lnTo>
                    <a:pt x="1282" y="794"/>
                  </a:lnTo>
                  <a:lnTo>
                    <a:pt x="1292" y="786"/>
                  </a:lnTo>
                  <a:lnTo>
                    <a:pt x="1300" y="776"/>
                  </a:lnTo>
                  <a:lnTo>
                    <a:pt x="1300" y="776"/>
                  </a:lnTo>
                  <a:lnTo>
                    <a:pt x="1350" y="706"/>
                  </a:lnTo>
                  <a:lnTo>
                    <a:pt x="1380" y="666"/>
                  </a:lnTo>
                  <a:lnTo>
                    <a:pt x="1406" y="636"/>
                  </a:lnTo>
                  <a:lnTo>
                    <a:pt x="1406" y="636"/>
                  </a:lnTo>
                  <a:lnTo>
                    <a:pt x="1420" y="622"/>
                  </a:lnTo>
                  <a:lnTo>
                    <a:pt x="1432" y="614"/>
                  </a:lnTo>
                  <a:lnTo>
                    <a:pt x="1442" y="610"/>
                  </a:lnTo>
                  <a:lnTo>
                    <a:pt x="1452" y="608"/>
                  </a:lnTo>
                  <a:lnTo>
                    <a:pt x="1452" y="608"/>
                  </a:lnTo>
                  <a:lnTo>
                    <a:pt x="1460" y="610"/>
                  </a:lnTo>
                  <a:lnTo>
                    <a:pt x="1468" y="612"/>
                  </a:lnTo>
                  <a:lnTo>
                    <a:pt x="1478" y="614"/>
                  </a:lnTo>
                  <a:lnTo>
                    <a:pt x="1488" y="620"/>
                  </a:lnTo>
                  <a:lnTo>
                    <a:pt x="1488" y="620"/>
                  </a:lnTo>
                  <a:lnTo>
                    <a:pt x="1530" y="652"/>
                  </a:lnTo>
                  <a:lnTo>
                    <a:pt x="1530" y="652"/>
                  </a:lnTo>
                  <a:lnTo>
                    <a:pt x="1550" y="668"/>
                  </a:lnTo>
                  <a:lnTo>
                    <a:pt x="1572" y="680"/>
                  </a:lnTo>
                  <a:lnTo>
                    <a:pt x="1594" y="692"/>
                  </a:lnTo>
                  <a:lnTo>
                    <a:pt x="1618" y="702"/>
                  </a:lnTo>
                  <a:lnTo>
                    <a:pt x="1618" y="702"/>
                  </a:lnTo>
                  <a:lnTo>
                    <a:pt x="1642" y="708"/>
                  </a:lnTo>
                  <a:lnTo>
                    <a:pt x="1668" y="712"/>
                  </a:lnTo>
                  <a:lnTo>
                    <a:pt x="1698" y="714"/>
                  </a:lnTo>
                  <a:lnTo>
                    <a:pt x="1724" y="714"/>
                  </a:lnTo>
                  <a:lnTo>
                    <a:pt x="1752" y="714"/>
                  </a:lnTo>
                  <a:lnTo>
                    <a:pt x="1754" y="700"/>
                  </a:lnTo>
                  <a:lnTo>
                    <a:pt x="1724" y="700"/>
                  </a:lnTo>
                  <a:close/>
                </a:path>
              </a:pathLst>
            </a:custGeom>
            <a:solidFill>
              <a:srgbClr val="00B1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1" name="Freeform 47"/>
            <p:cNvSpPr>
              <a:spLocks/>
            </p:cNvSpPr>
            <p:nvPr userDrawn="1"/>
          </p:nvSpPr>
          <p:spPr bwMode="auto">
            <a:xfrm>
              <a:off x="5953" y="4182"/>
              <a:ext cx="584" cy="311"/>
            </a:xfrm>
            <a:custGeom>
              <a:avLst/>
              <a:gdLst/>
              <a:ahLst/>
              <a:cxnLst>
                <a:cxn ang="0">
                  <a:pos x="1670" y="670"/>
                </a:cxn>
                <a:cxn ang="0">
                  <a:pos x="1596" y="650"/>
                </a:cxn>
                <a:cxn ang="0">
                  <a:pos x="1532" y="610"/>
                </a:cxn>
                <a:cxn ang="0">
                  <a:pos x="1470" y="570"/>
                </a:cxn>
                <a:cxn ang="0">
                  <a:pos x="1444" y="568"/>
                </a:cxn>
                <a:cxn ang="0">
                  <a:pos x="1408" y="594"/>
                </a:cxn>
                <a:cxn ang="0">
                  <a:pos x="1302" y="734"/>
                </a:cxn>
                <a:cxn ang="0">
                  <a:pos x="1268" y="754"/>
                </a:cxn>
                <a:cxn ang="0">
                  <a:pos x="1250" y="720"/>
                </a:cxn>
                <a:cxn ang="0">
                  <a:pos x="1222" y="80"/>
                </a:cxn>
                <a:cxn ang="0">
                  <a:pos x="1212" y="18"/>
                </a:cxn>
                <a:cxn ang="0">
                  <a:pos x="1196" y="0"/>
                </a:cxn>
                <a:cxn ang="0">
                  <a:pos x="1176" y="22"/>
                </a:cxn>
                <a:cxn ang="0">
                  <a:pos x="1152" y="94"/>
                </a:cxn>
                <a:cxn ang="0">
                  <a:pos x="1024" y="620"/>
                </a:cxn>
                <a:cxn ang="0">
                  <a:pos x="938" y="944"/>
                </a:cxn>
                <a:cxn ang="0">
                  <a:pos x="914" y="958"/>
                </a:cxn>
                <a:cxn ang="0">
                  <a:pos x="892" y="936"/>
                </a:cxn>
                <a:cxn ang="0">
                  <a:pos x="844" y="736"/>
                </a:cxn>
                <a:cxn ang="0">
                  <a:pos x="816" y="680"/>
                </a:cxn>
                <a:cxn ang="0">
                  <a:pos x="784" y="674"/>
                </a:cxn>
                <a:cxn ang="0">
                  <a:pos x="748" y="690"/>
                </a:cxn>
                <a:cxn ang="0">
                  <a:pos x="692" y="734"/>
                </a:cxn>
                <a:cxn ang="0">
                  <a:pos x="642" y="764"/>
                </a:cxn>
                <a:cxn ang="0">
                  <a:pos x="2" y="776"/>
                </a:cxn>
                <a:cxn ang="0">
                  <a:pos x="616" y="786"/>
                </a:cxn>
                <a:cxn ang="0">
                  <a:pos x="692" y="752"/>
                </a:cxn>
                <a:cxn ang="0">
                  <a:pos x="746" y="714"/>
                </a:cxn>
                <a:cxn ang="0">
                  <a:pos x="790" y="700"/>
                </a:cxn>
                <a:cxn ang="0">
                  <a:pos x="812" y="716"/>
                </a:cxn>
                <a:cxn ang="0">
                  <a:pos x="824" y="744"/>
                </a:cxn>
                <a:cxn ang="0">
                  <a:pos x="826" y="750"/>
                </a:cxn>
                <a:cxn ang="0">
                  <a:pos x="876" y="946"/>
                </a:cxn>
                <a:cxn ang="0">
                  <a:pos x="898" y="982"/>
                </a:cxn>
                <a:cxn ang="0">
                  <a:pos x="926" y="988"/>
                </a:cxn>
                <a:cxn ang="0">
                  <a:pos x="954" y="964"/>
                </a:cxn>
                <a:cxn ang="0">
                  <a:pos x="970" y="926"/>
                </a:cxn>
                <a:cxn ang="0">
                  <a:pos x="1182" y="60"/>
                </a:cxn>
                <a:cxn ang="0">
                  <a:pos x="1198" y="50"/>
                </a:cxn>
                <a:cxn ang="0">
                  <a:pos x="1204" y="76"/>
                </a:cxn>
                <a:cxn ang="0">
                  <a:pos x="1234" y="724"/>
                </a:cxn>
                <a:cxn ang="0">
                  <a:pos x="1250" y="770"/>
                </a:cxn>
                <a:cxn ang="0">
                  <a:pos x="1272" y="780"/>
                </a:cxn>
                <a:cxn ang="0">
                  <a:pos x="1316" y="748"/>
                </a:cxn>
                <a:cxn ang="0">
                  <a:pos x="1422" y="598"/>
                </a:cxn>
                <a:cxn ang="0">
                  <a:pos x="1448" y="586"/>
                </a:cxn>
                <a:cxn ang="0">
                  <a:pos x="1486" y="592"/>
                </a:cxn>
                <a:cxn ang="0">
                  <a:pos x="1510" y="608"/>
                </a:cxn>
                <a:cxn ang="0">
                  <a:pos x="1602" y="666"/>
                </a:cxn>
                <a:cxn ang="0">
                  <a:pos x="1668" y="680"/>
                </a:cxn>
                <a:cxn ang="0">
                  <a:pos x="1754" y="672"/>
                </a:cxn>
              </a:cxnLst>
              <a:rect l="0" t="0" r="r" b="b"/>
              <a:pathLst>
                <a:path w="1754" h="990">
                  <a:moveTo>
                    <a:pt x="1726" y="672"/>
                  </a:moveTo>
                  <a:lnTo>
                    <a:pt x="1726" y="672"/>
                  </a:lnTo>
                  <a:lnTo>
                    <a:pt x="1700" y="672"/>
                  </a:lnTo>
                  <a:lnTo>
                    <a:pt x="1670" y="670"/>
                  </a:lnTo>
                  <a:lnTo>
                    <a:pt x="1644" y="666"/>
                  </a:lnTo>
                  <a:lnTo>
                    <a:pt x="1620" y="660"/>
                  </a:lnTo>
                  <a:lnTo>
                    <a:pt x="1620" y="660"/>
                  </a:lnTo>
                  <a:lnTo>
                    <a:pt x="1596" y="650"/>
                  </a:lnTo>
                  <a:lnTo>
                    <a:pt x="1574" y="638"/>
                  </a:lnTo>
                  <a:lnTo>
                    <a:pt x="1552" y="626"/>
                  </a:lnTo>
                  <a:lnTo>
                    <a:pt x="1532" y="610"/>
                  </a:lnTo>
                  <a:lnTo>
                    <a:pt x="1532" y="610"/>
                  </a:lnTo>
                  <a:lnTo>
                    <a:pt x="1490" y="578"/>
                  </a:lnTo>
                  <a:lnTo>
                    <a:pt x="1490" y="578"/>
                  </a:lnTo>
                  <a:lnTo>
                    <a:pt x="1480" y="572"/>
                  </a:lnTo>
                  <a:lnTo>
                    <a:pt x="1470" y="570"/>
                  </a:lnTo>
                  <a:lnTo>
                    <a:pt x="1462" y="568"/>
                  </a:lnTo>
                  <a:lnTo>
                    <a:pt x="1454" y="566"/>
                  </a:lnTo>
                  <a:lnTo>
                    <a:pt x="1454" y="566"/>
                  </a:lnTo>
                  <a:lnTo>
                    <a:pt x="1444" y="568"/>
                  </a:lnTo>
                  <a:lnTo>
                    <a:pt x="1434" y="572"/>
                  </a:lnTo>
                  <a:lnTo>
                    <a:pt x="1422" y="580"/>
                  </a:lnTo>
                  <a:lnTo>
                    <a:pt x="1408" y="594"/>
                  </a:lnTo>
                  <a:lnTo>
                    <a:pt x="1408" y="594"/>
                  </a:lnTo>
                  <a:lnTo>
                    <a:pt x="1382" y="624"/>
                  </a:lnTo>
                  <a:lnTo>
                    <a:pt x="1352" y="664"/>
                  </a:lnTo>
                  <a:lnTo>
                    <a:pt x="1302" y="734"/>
                  </a:lnTo>
                  <a:lnTo>
                    <a:pt x="1302" y="734"/>
                  </a:lnTo>
                  <a:lnTo>
                    <a:pt x="1294" y="744"/>
                  </a:lnTo>
                  <a:lnTo>
                    <a:pt x="1284" y="752"/>
                  </a:lnTo>
                  <a:lnTo>
                    <a:pt x="1276" y="754"/>
                  </a:lnTo>
                  <a:lnTo>
                    <a:pt x="1268" y="754"/>
                  </a:lnTo>
                  <a:lnTo>
                    <a:pt x="1262" y="750"/>
                  </a:lnTo>
                  <a:lnTo>
                    <a:pt x="1256" y="744"/>
                  </a:lnTo>
                  <a:lnTo>
                    <a:pt x="1254" y="734"/>
                  </a:lnTo>
                  <a:lnTo>
                    <a:pt x="1250" y="720"/>
                  </a:lnTo>
                  <a:lnTo>
                    <a:pt x="1250" y="720"/>
                  </a:lnTo>
                  <a:lnTo>
                    <a:pt x="1240" y="440"/>
                  </a:lnTo>
                  <a:lnTo>
                    <a:pt x="1230" y="238"/>
                  </a:lnTo>
                  <a:lnTo>
                    <a:pt x="1222" y="80"/>
                  </a:lnTo>
                  <a:lnTo>
                    <a:pt x="1222" y="80"/>
                  </a:lnTo>
                  <a:lnTo>
                    <a:pt x="1220" y="56"/>
                  </a:lnTo>
                  <a:lnTo>
                    <a:pt x="1216" y="30"/>
                  </a:lnTo>
                  <a:lnTo>
                    <a:pt x="1212" y="18"/>
                  </a:lnTo>
                  <a:lnTo>
                    <a:pt x="1208" y="10"/>
                  </a:lnTo>
                  <a:lnTo>
                    <a:pt x="1202" y="2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192" y="2"/>
                  </a:lnTo>
                  <a:lnTo>
                    <a:pt x="1190" y="4"/>
                  </a:lnTo>
                  <a:lnTo>
                    <a:pt x="1182" y="10"/>
                  </a:lnTo>
                  <a:lnTo>
                    <a:pt x="1176" y="22"/>
                  </a:lnTo>
                  <a:lnTo>
                    <a:pt x="1170" y="36"/>
                  </a:lnTo>
                  <a:lnTo>
                    <a:pt x="1160" y="66"/>
                  </a:lnTo>
                  <a:lnTo>
                    <a:pt x="1152" y="94"/>
                  </a:lnTo>
                  <a:lnTo>
                    <a:pt x="1152" y="94"/>
                  </a:lnTo>
                  <a:lnTo>
                    <a:pt x="1148" y="110"/>
                  </a:lnTo>
                  <a:lnTo>
                    <a:pt x="1148" y="110"/>
                  </a:lnTo>
                  <a:lnTo>
                    <a:pt x="1084" y="374"/>
                  </a:lnTo>
                  <a:lnTo>
                    <a:pt x="1024" y="620"/>
                  </a:lnTo>
                  <a:lnTo>
                    <a:pt x="954" y="910"/>
                  </a:lnTo>
                  <a:lnTo>
                    <a:pt x="954" y="910"/>
                  </a:lnTo>
                  <a:lnTo>
                    <a:pt x="946" y="928"/>
                  </a:lnTo>
                  <a:lnTo>
                    <a:pt x="938" y="944"/>
                  </a:lnTo>
                  <a:lnTo>
                    <a:pt x="930" y="954"/>
                  </a:lnTo>
                  <a:lnTo>
                    <a:pt x="924" y="956"/>
                  </a:lnTo>
                  <a:lnTo>
                    <a:pt x="920" y="958"/>
                  </a:lnTo>
                  <a:lnTo>
                    <a:pt x="914" y="958"/>
                  </a:lnTo>
                  <a:lnTo>
                    <a:pt x="910" y="958"/>
                  </a:lnTo>
                  <a:lnTo>
                    <a:pt x="906" y="954"/>
                  </a:lnTo>
                  <a:lnTo>
                    <a:pt x="900" y="950"/>
                  </a:lnTo>
                  <a:lnTo>
                    <a:pt x="892" y="936"/>
                  </a:lnTo>
                  <a:lnTo>
                    <a:pt x="886" y="916"/>
                  </a:lnTo>
                  <a:lnTo>
                    <a:pt x="886" y="916"/>
                  </a:lnTo>
                  <a:lnTo>
                    <a:pt x="858" y="794"/>
                  </a:lnTo>
                  <a:lnTo>
                    <a:pt x="844" y="736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26" y="690"/>
                  </a:lnTo>
                  <a:lnTo>
                    <a:pt x="816" y="680"/>
                  </a:lnTo>
                  <a:lnTo>
                    <a:pt x="806" y="674"/>
                  </a:lnTo>
                  <a:lnTo>
                    <a:pt x="794" y="672"/>
                  </a:lnTo>
                  <a:lnTo>
                    <a:pt x="794" y="672"/>
                  </a:lnTo>
                  <a:lnTo>
                    <a:pt x="784" y="674"/>
                  </a:lnTo>
                  <a:lnTo>
                    <a:pt x="772" y="676"/>
                  </a:lnTo>
                  <a:lnTo>
                    <a:pt x="760" y="682"/>
                  </a:lnTo>
                  <a:lnTo>
                    <a:pt x="748" y="690"/>
                  </a:lnTo>
                  <a:lnTo>
                    <a:pt x="748" y="690"/>
                  </a:lnTo>
                  <a:lnTo>
                    <a:pt x="734" y="700"/>
                  </a:lnTo>
                  <a:lnTo>
                    <a:pt x="718" y="714"/>
                  </a:lnTo>
                  <a:lnTo>
                    <a:pt x="718" y="714"/>
                  </a:lnTo>
                  <a:lnTo>
                    <a:pt x="692" y="734"/>
                  </a:lnTo>
                  <a:lnTo>
                    <a:pt x="678" y="746"/>
                  </a:lnTo>
                  <a:lnTo>
                    <a:pt x="662" y="754"/>
                  </a:lnTo>
                  <a:lnTo>
                    <a:pt x="662" y="754"/>
                  </a:lnTo>
                  <a:lnTo>
                    <a:pt x="642" y="764"/>
                  </a:lnTo>
                  <a:lnTo>
                    <a:pt x="622" y="770"/>
                  </a:lnTo>
                  <a:lnTo>
                    <a:pt x="602" y="774"/>
                  </a:lnTo>
                  <a:lnTo>
                    <a:pt x="580" y="776"/>
                  </a:lnTo>
                  <a:lnTo>
                    <a:pt x="2" y="776"/>
                  </a:lnTo>
                  <a:lnTo>
                    <a:pt x="0" y="788"/>
                  </a:lnTo>
                  <a:lnTo>
                    <a:pt x="594" y="788"/>
                  </a:lnTo>
                  <a:lnTo>
                    <a:pt x="594" y="788"/>
                  </a:lnTo>
                  <a:lnTo>
                    <a:pt x="616" y="786"/>
                  </a:lnTo>
                  <a:lnTo>
                    <a:pt x="636" y="780"/>
                  </a:lnTo>
                  <a:lnTo>
                    <a:pt x="656" y="772"/>
                  </a:lnTo>
                  <a:lnTo>
                    <a:pt x="674" y="764"/>
                  </a:lnTo>
                  <a:lnTo>
                    <a:pt x="692" y="752"/>
                  </a:lnTo>
                  <a:lnTo>
                    <a:pt x="708" y="742"/>
                  </a:lnTo>
                  <a:lnTo>
                    <a:pt x="734" y="722"/>
                  </a:lnTo>
                  <a:lnTo>
                    <a:pt x="734" y="722"/>
                  </a:lnTo>
                  <a:lnTo>
                    <a:pt x="746" y="714"/>
                  </a:lnTo>
                  <a:lnTo>
                    <a:pt x="758" y="706"/>
                  </a:lnTo>
                  <a:lnTo>
                    <a:pt x="772" y="702"/>
                  </a:lnTo>
                  <a:lnTo>
                    <a:pt x="784" y="700"/>
                  </a:lnTo>
                  <a:lnTo>
                    <a:pt x="790" y="700"/>
                  </a:lnTo>
                  <a:lnTo>
                    <a:pt x="796" y="702"/>
                  </a:lnTo>
                  <a:lnTo>
                    <a:pt x="802" y="704"/>
                  </a:lnTo>
                  <a:lnTo>
                    <a:pt x="808" y="710"/>
                  </a:lnTo>
                  <a:lnTo>
                    <a:pt x="812" y="716"/>
                  </a:lnTo>
                  <a:lnTo>
                    <a:pt x="818" y="724"/>
                  </a:lnTo>
                  <a:lnTo>
                    <a:pt x="822" y="732"/>
                  </a:lnTo>
                  <a:lnTo>
                    <a:pt x="824" y="744"/>
                  </a:lnTo>
                  <a:lnTo>
                    <a:pt x="824" y="744"/>
                  </a:lnTo>
                  <a:lnTo>
                    <a:pt x="824" y="744"/>
                  </a:lnTo>
                  <a:lnTo>
                    <a:pt x="824" y="744"/>
                  </a:lnTo>
                  <a:lnTo>
                    <a:pt x="826" y="750"/>
                  </a:lnTo>
                  <a:lnTo>
                    <a:pt x="826" y="750"/>
                  </a:lnTo>
                  <a:lnTo>
                    <a:pt x="842" y="818"/>
                  </a:lnTo>
                  <a:lnTo>
                    <a:pt x="872" y="934"/>
                  </a:lnTo>
                  <a:lnTo>
                    <a:pt x="872" y="934"/>
                  </a:lnTo>
                  <a:lnTo>
                    <a:pt x="876" y="946"/>
                  </a:lnTo>
                  <a:lnTo>
                    <a:pt x="880" y="958"/>
                  </a:lnTo>
                  <a:lnTo>
                    <a:pt x="886" y="968"/>
                  </a:lnTo>
                  <a:lnTo>
                    <a:pt x="892" y="976"/>
                  </a:lnTo>
                  <a:lnTo>
                    <a:pt x="898" y="982"/>
                  </a:lnTo>
                  <a:lnTo>
                    <a:pt x="906" y="986"/>
                  </a:lnTo>
                  <a:lnTo>
                    <a:pt x="912" y="990"/>
                  </a:lnTo>
                  <a:lnTo>
                    <a:pt x="920" y="990"/>
                  </a:lnTo>
                  <a:lnTo>
                    <a:pt x="926" y="988"/>
                  </a:lnTo>
                  <a:lnTo>
                    <a:pt x="934" y="986"/>
                  </a:lnTo>
                  <a:lnTo>
                    <a:pt x="940" y="980"/>
                  </a:lnTo>
                  <a:lnTo>
                    <a:pt x="948" y="974"/>
                  </a:lnTo>
                  <a:lnTo>
                    <a:pt x="954" y="964"/>
                  </a:lnTo>
                  <a:lnTo>
                    <a:pt x="960" y="954"/>
                  </a:lnTo>
                  <a:lnTo>
                    <a:pt x="966" y="940"/>
                  </a:lnTo>
                  <a:lnTo>
                    <a:pt x="970" y="926"/>
                  </a:lnTo>
                  <a:lnTo>
                    <a:pt x="970" y="926"/>
                  </a:lnTo>
                  <a:lnTo>
                    <a:pt x="1080" y="480"/>
                  </a:lnTo>
                  <a:lnTo>
                    <a:pt x="1178" y="72"/>
                  </a:lnTo>
                  <a:lnTo>
                    <a:pt x="1178" y="72"/>
                  </a:lnTo>
                  <a:lnTo>
                    <a:pt x="1182" y="60"/>
                  </a:lnTo>
                  <a:lnTo>
                    <a:pt x="1186" y="54"/>
                  </a:lnTo>
                  <a:lnTo>
                    <a:pt x="1190" y="48"/>
                  </a:lnTo>
                  <a:lnTo>
                    <a:pt x="1194" y="48"/>
                  </a:lnTo>
                  <a:lnTo>
                    <a:pt x="1198" y="50"/>
                  </a:lnTo>
                  <a:lnTo>
                    <a:pt x="1200" y="56"/>
                  </a:lnTo>
                  <a:lnTo>
                    <a:pt x="1202" y="64"/>
                  </a:lnTo>
                  <a:lnTo>
                    <a:pt x="1204" y="76"/>
                  </a:lnTo>
                  <a:lnTo>
                    <a:pt x="1204" y="76"/>
                  </a:lnTo>
                  <a:lnTo>
                    <a:pt x="1218" y="386"/>
                  </a:lnTo>
                  <a:lnTo>
                    <a:pt x="1228" y="598"/>
                  </a:lnTo>
                  <a:lnTo>
                    <a:pt x="1234" y="724"/>
                  </a:lnTo>
                  <a:lnTo>
                    <a:pt x="1234" y="724"/>
                  </a:lnTo>
                  <a:lnTo>
                    <a:pt x="1238" y="746"/>
                  </a:lnTo>
                  <a:lnTo>
                    <a:pt x="1242" y="756"/>
                  </a:lnTo>
                  <a:lnTo>
                    <a:pt x="1246" y="764"/>
                  </a:lnTo>
                  <a:lnTo>
                    <a:pt x="1250" y="770"/>
                  </a:lnTo>
                  <a:lnTo>
                    <a:pt x="1254" y="774"/>
                  </a:lnTo>
                  <a:lnTo>
                    <a:pt x="1260" y="778"/>
                  </a:lnTo>
                  <a:lnTo>
                    <a:pt x="1266" y="778"/>
                  </a:lnTo>
                  <a:lnTo>
                    <a:pt x="1272" y="780"/>
                  </a:lnTo>
                  <a:lnTo>
                    <a:pt x="1278" y="778"/>
                  </a:lnTo>
                  <a:lnTo>
                    <a:pt x="1292" y="774"/>
                  </a:lnTo>
                  <a:lnTo>
                    <a:pt x="1304" y="762"/>
                  </a:lnTo>
                  <a:lnTo>
                    <a:pt x="1316" y="748"/>
                  </a:lnTo>
                  <a:lnTo>
                    <a:pt x="1316" y="748"/>
                  </a:lnTo>
                  <a:lnTo>
                    <a:pt x="1374" y="664"/>
                  </a:lnTo>
                  <a:lnTo>
                    <a:pt x="1402" y="624"/>
                  </a:lnTo>
                  <a:lnTo>
                    <a:pt x="1422" y="598"/>
                  </a:lnTo>
                  <a:lnTo>
                    <a:pt x="1422" y="598"/>
                  </a:lnTo>
                  <a:lnTo>
                    <a:pt x="1430" y="592"/>
                  </a:lnTo>
                  <a:lnTo>
                    <a:pt x="1438" y="588"/>
                  </a:lnTo>
                  <a:lnTo>
                    <a:pt x="1448" y="586"/>
                  </a:lnTo>
                  <a:lnTo>
                    <a:pt x="1456" y="584"/>
                  </a:lnTo>
                  <a:lnTo>
                    <a:pt x="1466" y="586"/>
                  </a:lnTo>
                  <a:lnTo>
                    <a:pt x="1476" y="588"/>
                  </a:lnTo>
                  <a:lnTo>
                    <a:pt x="1486" y="592"/>
                  </a:lnTo>
                  <a:lnTo>
                    <a:pt x="1496" y="600"/>
                  </a:lnTo>
                  <a:lnTo>
                    <a:pt x="1496" y="600"/>
                  </a:lnTo>
                  <a:lnTo>
                    <a:pt x="1510" y="608"/>
                  </a:lnTo>
                  <a:lnTo>
                    <a:pt x="1510" y="608"/>
                  </a:lnTo>
                  <a:lnTo>
                    <a:pt x="1530" y="624"/>
                  </a:lnTo>
                  <a:lnTo>
                    <a:pt x="1556" y="642"/>
                  </a:lnTo>
                  <a:lnTo>
                    <a:pt x="1586" y="658"/>
                  </a:lnTo>
                  <a:lnTo>
                    <a:pt x="1602" y="666"/>
                  </a:lnTo>
                  <a:lnTo>
                    <a:pt x="1618" y="672"/>
                  </a:lnTo>
                  <a:lnTo>
                    <a:pt x="1618" y="672"/>
                  </a:lnTo>
                  <a:lnTo>
                    <a:pt x="1642" y="676"/>
                  </a:lnTo>
                  <a:lnTo>
                    <a:pt x="1668" y="680"/>
                  </a:lnTo>
                  <a:lnTo>
                    <a:pt x="1692" y="682"/>
                  </a:lnTo>
                  <a:lnTo>
                    <a:pt x="1714" y="684"/>
                  </a:lnTo>
                  <a:lnTo>
                    <a:pt x="1752" y="684"/>
                  </a:lnTo>
                  <a:lnTo>
                    <a:pt x="1754" y="672"/>
                  </a:lnTo>
                  <a:lnTo>
                    <a:pt x="1754" y="672"/>
                  </a:lnTo>
                  <a:lnTo>
                    <a:pt x="1726" y="672"/>
                  </a:lnTo>
                  <a:lnTo>
                    <a:pt x="1726" y="672"/>
                  </a:lnTo>
                  <a:close/>
                </a:path>
              </a:pathLst>
            </a:custGeom>
            <a:solidFill>
              <a:srgbClr val="DCE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2" name="Freeform 48"/>
            <p:cNvSpPr>
              <a:spLocks/>
            </p:cNvSpPr>
            <p:nvPr userDrawn="1"/>
          </p:nvSpPr>
          <p:spPr bwMode="auto">
            <a:xfrm>
              <a:off x="6209" y="4197"/>
              <a:ext cx="328" cy="301"/>
            </a:xfrm>
            <a:custGeom>
              <a:avLst/>
              <a:gdLst/>
              <a:ahLst/>
              <a:cxnLst>
                <a:cxn ang="0">
                  <a:pos x="8" y="674"/>
                </a:cxn>
                <a:cxn ang="0">
                  <a:pos x="28" y="672"/>
                </a:cxn>
                <a:cxn ang="0">
                  <a:pos x="40" y="684"/>
                </a:cxn>
                <a:cxn ang="0">
                  <a:pos x="50" y="712"/>
                </a:cxn>
                <a:cxn ang="0">
                  <a:pos x="94" y="886"/>
                </a:cxn>
                <a:cxn ang="0">
                  <a:pos x="114" y="934"/>
                </a:cxn>
                <a:cxn ang="0">
                  <a:pos x="140" y="956"/>
                </a:cxn>
                <a:cxn ang="0">
                  <a:pos x="166" y="956"/>
                </a:cxn>
                <a:cxn ang="0">
                  <a:pos x="190" y="936"/>
                </a:cxn>
                <a:cxn ang="0">
                  <a:pos x="208" y="902"/>
                </a:cxn>
                <a:cxn ang="0">
                  <a:pos x="412" y="52"/>
                </a:cxn>
                <a:cxn ang="0">
                  <a:pos x="418" y="42"/>
                </a:cxn>
                <a:cxn ang="0">
                  <a:pos x="424" y="44"/>
                </a:cxn>
                <a:cxn ang="0">
                  <a:pos x="428" y="162"/>
                </a:cxn>
                <a:cxn ang="0">
                  <a:pos x="438" y="488"/>
                </a:cxn>
                <a:cxn ang="0">
                  <a:pos x="450" y="682"/>
                </a:cxn>
                <a:cxn ang="0">
                  <a:pos x="458" y="720"/>
                </a:cxn>
                <a:cxn ang="0">
                  <a:pos x="474" y="744"/>
                </a:cxn>
                <a:cxn ang="0">
                  <a:pos x="496" y="752"/>
                </a:cxn>
                <a:cxn ang="0">
                  <a:pos x="520" y="746"/>
                </a:cxn>
                <a:cxn ang="0">
                  <a:pos x="546" y="724"/>
                </a:cxn>
                <a:cxn ang="0">
                  <a:pos x="650" y="572"/>
                </a:cxn>
                <a:cxn ang="0">
                  <a:pos x="664" y="558"/>
                </a:cxn>
                <a:cxn ang="0">
                  <a:pos x="692" y="550"/>
                </a:cxn>
                <a:cxn ang="0">
                  <a:pos x="722" y="562"/>
                </a:cxn>
                <a:cxn ang="0">
                  <a:pos x="734" y="570"/>
                </a:cxn>
                <a:cxn ang="0">
                  <a:pos x="814" y="622"/>
                </a:cxn>
                <a:cxn ang="0">
                  <a:pos x="848" y="634"/>
                </a:cxn>
                <a:cxn ang="0">
                  <a:pos x="922" y="646"/>
                </a:cxn>
                <a:cxn ang="0">
                  <a:pos x="982" y="646"/>
                </a:cxn>
                <a:cxn ang="0">
                  <a:pos x="946" y="636"/>
                </a:cxn>
                <a:cxn ang="0">
                  <a:pos x="900" y="632"/>
                </a:cxn>
                <a:cxn ang="0">
                  <a:pos x="850" y="624"/>
                </a:cxn>
                <a:cxn ang="0">
                  <a:pos x="788" y="594"/>
                </a:cxn>
                <a:cxn ang="0">
                  <a:pos x="742" y="560"/>
                </a:cxn>
                <a:cxn ang="0">
                  <a:pos x="718" y="544"/>
                </a:cxn>
                <a:cxn ang="0">
                  <a:pos x="688" y="536"/>
                </a:cxn>
                <a:cxn ang="0">
                  <a:pos x="662" y="544"/>
                </a:cxn>
                <a:cxn ang="0">
                  <a:pos x="634" y="576"/>
                </a:cxn>
                <a:cxn ang="0">
                  <a:pos x="548" y="700"/>
                </a:cxn>
                <a:cxn ang="0">
                  <a:pos x="510" y="730"/>
                </a:cxn>
                <a:cxn ang="0">
                  <a:pos x="492" y="730"/>
                </a:cxn>
                <a:cxn ang="0">
                  <a:pos x="478" y="716"/>
                </a:cxn>
                <a:cxn ang="0">
                  <a:pos x="466" y="676"/>
                </a:cxn>
                <a:cxn ang="0">
                  <a:pos x="450" y="338"/>
                </a:cxn>
                <a:cxn ang="0">
                  <a:pos x="434" y="16"/>
                </a:cxn>
                <a:cxn ang="0">
                  <a:pos x="426" y="0"/>
                </a:cxn>
                <a:cxn ang="0">
                  <a:pos x="414" y="12"/>
                </a:cxn>
                <a:cxn ang="0">
                  <a:pos x="312" y="432"/>
                </a:cxn>
                <a:cxn ang="0">
                  <a:pos x="198" y="892"/>
                </a:cxn>
                <a:cxn ang="0">
                  <a:pos x="180" y="926"/>
                </a:cxn>
                <a:cxn ang="0">
                  <a:pos x="158" y="940"/>
                </a:cxn>
                <a:cxn ang="0">
                  <a:pos x="138" y="938"/>
                </a:cxn>
                <a:cxn ang="0">
                  <a:pos x="118" y="920"/>
                </a:cxn>
                <a:cxn ang="0">
                  <a:pos x="104" y="886"/>
                </a:cxn>
                <a:cxn ang="0">
                  <a:pos x="58" y="702"/>
                </a:cxn>
                <a:cxn ang="0">
                  <a:pos x="48" y="674"/>
                </a:cxn>
                <a:cxn ang="0">
                  <a:pos x="34" y="664"/>
                </a:cxn>
                <a:cxn ang="0">
                  <a:pos x="14" y="666"/>
                </a:cxn>
                <a:cxn ang="0">
                  <a:pos x="0" y="680"/>
                </a:cxn>
              </a:cxnLst>
              <a:rect l="0" t="0" r="r" b="b"/>
              <a:pathLst>
                <a:path w="984" h="958">
                  <a:moveTo>
                    <a:pt x="0" y="680"/>
                  </a:moveTo>
                  <a:lnTo>
                    <a:pt x="0" y="680"/>
                  </a:lnTo>
                  <a:lnTo>
                    <a:pt x="8" y="674"/>
                  </a:lnTo>
                  <a:lnTo>
                    <a:pt x="16" y="672"/>
                  </a:lnTo>
                  <a:lnTo>
                    <a:pt x="22" y="672"/>
                  </a:lnTo>
                  <a:lnTo>
                    <a:pt x="28" y="672"/>
                  </a:lnTo>
                  <a:lnTo>
                    <a:pt x="36" y="678"/>
                  </a:lnTo>
                  <a:lnTo>
                    <a:pt x="40" y="684"/>
                  </a:lnTo>
                  <a:lnTo>
                    <a:pt x="40" y="684"/>
                  </a:lnTo>
                  <a:lnTo>
                    <a:pt x="46" y="696"/>
                  </a:lnTo>
                  <a:lnTo>
                    <a:pt x="50" y="712"/>
                  </a:lnTo>
                  <a:lnTo>
                    <a:pt x="50" y="712"/>
                  </a:lnTo>
                  <a:lnTo>
                    <a:pt x="62" y="762"/>
                  </a:lnTo>
                  <a:lnTo>
                    <a:pt x="94" y="886"/>
                  </a:lnTo>
                  <a:lnTo>
                    <a:pt x="94" y="886"/>
                  </a:lnTo>
                  <a:lnTo>
                    <a:pt x="100" y="906"/>
                  </a:lnTo>
                  <a:lnTo>
                    <a:pt x="106" y="922"/>
                  </a:lnTo>
                  <a:lnTo>
                    <a:pt x="114" y="934"/>
                  </a:lnTo>
                  <a:lnTo>
                    <a:pt x="122" y="944"/>
                  </a:lnTo>
                  <a:lnTo>
                    <a:pt x="130" y="952"/>
                  </a:lnTo>
                  <a:lnTo>
                    <a:pt x="140" y="956"/>
                  </a:lnTo>
                  <a:lnTo>
                    <a:pt x="148" y="958"/>
                  </a:lnTo>
                  <a:lnTo>
                    <a:pt x="156" y="958"/>
                  </a:lnTo>
                  <a:lnTo>
                    <a:pt x="166" y="956"/>
                  </a:lnTo>
                  <a:lnTo>
                    <a:pt x="174" y="950"/>
                  </a:lnTo>
                  <a:lnTo>
                    <a:pt x="182" y="944"/>
                  </a:lnTo>
                  <a:lnTo>
                    <a:pt x="190" y="936"/>
                  </a:lnTo>
                  <a:lnTo>
                    <a:pt x="196" y="926"/>
                  </a:lnTo>
                  <a:lnTo>
                    <a:pt x="202" y="914"/>
                  </a:lnTo>
                  <a:lnTo>
                    <a:pt x="208" y="902"/>
                  </a:lnTo>
                  <a:lnTo>
                    <a:pt x="212" y="888"/>
                  </a:lnTo>
                  <a:lnTo>
                    <a:pt x="212" y="888"/>
                  </a:lnTo>
                  <a:lnTo>
                    <a:pt x="412" y="52"/>
                  </a:lnTo>
                  <a:lnTo>
                    <a:pt x="412" y="52"/>
                  </a:lnTo>
                  <a:lnTo>
                    <a:pt x="416" y="44"/>
                  </a:lnTo>
                  <a:lnTo>
                    <a:pt x="418" y="42"/>
                  </a:lnTo>
                  <a:lnTo>
                    <a:pt x="420" y="42"/>
                  </a:lnTo>
                  <a:lnTo>
                    <a:pt x="422" y="42"/>
                  </a:lnTo>
                  <a:lnTo>
                    <a:pt x="424" y="44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8" y="162"/>
                  </a:lnTo>
                  <a:lnTo>
                    <a:pt x="434" y="378"/>
                  </a:lnTo>
                  <a:lnTo>
                    <a:pt x="434" y="378"/>
                  </a:lnTo>
                  <a:lnTo>
                    <a:pt x="438" y="488"/>
                  </a:lnTo>
                  <a:lnTo>
                    <a:pt x="442" y="566"/>
                  </a:lnTo>
                  <a:lnTo>
                    <a:pt x="450" y="682"/>
                  </a:lnTo>
                  <a:lnTo>
                    <a:pt x="450" y="682"/>
                  </a:lnTo>
                  <a:lnTo>
                    <a:pt x="452" y="696"/>
                  </a:lnTo>
                  <a:lnTo>
                    <a:pt x="454" y="708"/>
                  </a:lnTo>
                  <a:lnTo>
                    <a:pt x="458" y="720"/>
                  </a:lnTo>
                  <a:lnTo>
                    <a:pt x="462" y="730"/>
                  </a:lnTo>
                  <a:lnTo>
                    <a:pt x="468" y="736"/>
                  </a:lnTo>
                  <a:lnTo>
                    <a:pt x="474" y="744"/>
                  </a:lnTo>
                  <a:lnTo>
                    <a:pt x="480" y="748"/>
                  </a:lnTo>
                  <a:lnTo>
                    <a:pt x="488" y="750"/>
                  </a:lnTo>
                  <a:lnTo>
                    <a:pt x="496" y="752"/>
                  </a:lnTo>
                  <a:lnTo>
                    <a:pt x="504" y="752"/>
                  </a:lnTo>
                  <a:lnTo>
                    <a:pt x="512" y="750"/>
                  </a:lnTo>
                  <a:lnTo>
                    <a:pt x="520" y="746"/>
                  </a:lnTo>
                  <a:lnTo>
                    <a:pt x="528" y="740"/>
                  </a:lnTo>
                  <a:lnTo>
                    <a:pt x="538" y="732"/>
                  </a:lnTo>
                  <a:lnTo>
                    <a:pt x="546" y="724"/>
                  </a:lnTo>
                  <a:lnTo>
                    <a:pt x="554" y="712"/>
                  </a:lnTo>
                  <a:lnTo>
                    <a:pt x="554" y="712"/>
                  </a:lnTo>
                  <a:lnTo>
                    <a:pt x="650" y="572"/>
                  </a:lnTo>
                  <a:lnTo>
                    <a:pt x="650" y="572"/>
                  </a:lnTo>
                  <a:lnTo>
                    <a:pt x="658" y="564"/>
                  </a:lnTo>
                  <a:lnTo>
                    <a:pt x="664" y="558"/>
                  </a:lnTo>
                  <a:lnTo>
                    <a:pt x="674" y="552"/>
                  </a:lnTo>
                  <a:lnTo>
                    <a:pt x="682" y="550"/>
                  </a:lnTo>
                  <a:lnTo>
                    <a:pt x="692" y="550"/>
                  </a:lnTo>
                  <a:lnTo>
                    <a:pt x="700" y="552"/>
                  </a:lnTo>
                  <a:lnTo>
                    <a:pt x="712" y="556"/>
                  </a:lnTo>
                  <a:lnTo>
                    <a:pt x="722" y="562"/>
                  </a:lnTo>
                  <a:lnTo>
                    <a:pt x="722" y="562"/>
                  </a:lnTo>
                  <a:lnTo>
                    <a:pt x="734" y="570"/>
                  </a:lnTo>
                  <a:lnTo>
                    <a:pt x="734" y="570"/>
                  </a:lnTo>
                  <a:lnTo>
                    <a:pt x="756" y="586"/>
                  </a:lnTo>
                  <a:lnTo>
                    <a:pt x="782" y="604"/>
                  </a:lnTo>
                  <a:lnTo>
                    <a:pt x="814" y="622"/>
                  </a:lnTo>
                  <a:lnTo>
                    <a:pt x="830" y="628"/>
                  </a:lnTo>
                  <a:lnTo>
                    <a:pt x="848" y="634"/>
                  </a:lnTo>
                  <a:lnTo>
                    <a:pt x="848" y="634"/>
                  </a:lnTo>
                  <a:lnTo>
                    <a:pt x="872" y="640"/>
                  </a:lnTo>
                  <a:lnTo>
                    <a:pt x="898" y="644"/>
                  </a:lnTo>
                  <a:lnTo>
                    <a:pt x="922" y="646"/>
                  </a:lnTo>
                  <a:lnTo>
                    <a:pt x="944" y="646"/>
                  </a:lnTo>
                  <a:lnTo>
                    <a:pt x="944" y="646"/>
                  </a:lnTo>
                  <a:lnTo>
                    <a:pt x="982" y="646"/>
                  </a:lnTo>
                  <a:lnTo>
                    <a:pt x="984" y="636"/>
                  </a:lnTo>
                  <a:lnTo>
                    <a:pt x="984" y="636"/>
                  </a:lnTo>
                  <a:lnTo>
                    <a:pt x="946" y="636"/>
                  </a:lnTo>
                  <a:lnTo>
                    <a:pt x="946" y="636"/>
                  </a:lnTo>
                  <a:lnTo>
                    <a:pt x="924" y="634"/>
                  </a:lnTo>
                  <a:lnTo>
                    <a:pt x="900" y="632"/>
                  </a:lnTo>
                  <a:lnTo>
                    <a:pt x="874" y="628"/>
                  </a:lnTo>
                  <a:lnTo>
                    <a:pt x="850" y="624"/>
                  </a:lnTo>
                  <a:lnTo>
                    <a:pt x="850" y="624"/>
                  </a:lnTo>
                  <a:lnTo>
                    <a:pt x="834" y="618"/>
                  </a:lnTo>
                  <a:lnTo>
                    <a:pt x="818" y="610"/>
                  </a:lnTo>
                  <a:lnTo>
                    <a:pt x="788" y="594"/>
                  </a:lnTo>
                  <a:lnTo>
                    <a:pt x="762" y="576"/>
                  </a:lnTo>
                  <a:lnTo>
                    <a:pt x="742" y="560"/>
                  </a:lnTo>
                  <a:lnTo>
                    <a:pt x="742" y="560"/>
                  </a:lnTo>
                  <a:lnTo>
                    <a:pt x="728" y="552"/>
                  </a:lnTo>
                  <a:lnTo>
                    <a:pt x="728" y="552"/>
                  </a:lnTo>
                  <a:lnTo>
                    <a:pt x="718" y="544"/>
                  </a:lnTo>
                  <a:lnTo>
                    <a:pt x="708" y="540"/>
                  </a:lnTo>
                  <a:lnTo>
                    <a:pt x="698" y="538"/>
                  </a:lnTo>
                  <a:lnTo>
                    <a:pt x="688" y="536"/>
                  </a:lnTo>
                  <a:lnTo>
                    <a:pt x="680" y="538"/>
                  </a:lnTo>
                  <a:lnTo>
                    <a:pt x="670" y="540"/>
                  </a:lnTo>
                  <a:lnTo>
                    <a:pt x="662" y="544"/>
                  </a:lnTo>
                  <a:lnTo>
                    <a:pt x="654" y="550"/>
                  </a:lnTo>
                  <a:lnTo>
                    <a:pt x="654" y="550"/>
                  </a:lnTo>
                  <a:lnTo>
                    <a:pt x="634" y="576"/>
                  </a:lnTo>
                  <a:lnTo>
                    <a:pt x="606" y="616"/>
                  </a:lnTo>
                  <a:lnTo>
                    <a:pt x="548" y="700"/>
                  </a:lnTo>
                  <a:lnTo>
                    <a:pt x="548" y="700"/>
                  </a:lnTo>
                  <a:lnTo>
                    <a:pt x="536" y="714"/>
                  </a:lnTo>
                  <a:lnTo>
                    <a:pt x="524" y="726"/>
                  </a:lnTo>
                  <a:lnTo>
                    <a:pt x="510" y="730"/>
                  </a:lnTo>
                  <a:lnTo>
                    <a:pt x="504" y="732"/>
                  </a:lnTo>
                  <a:lnTo>
                    <a:pt x="498" y="730"/>
                  </a:lnTo>
                  <a:lnTo>
                    <a:pt x="492" y="730"/>
                  </a:lnTo>
                  <a:lnTo>
                    <a:pt x="486" y="726"/>
                  </a:lnTo>
                  <a:lnTo>
                    <a:pt x="482" y="722"/>
                  </a:lnTo>
                  <a:lnTo>
                    <a:pt x="478" y="716"/>
                  </a:lnTo>
                  <a:lnTo>
                    <a:pt x="474" y="708"/>
                  </a:lnTo>
                  <a:lnTo>
                    <a:pt x="470" y="698"/>
                  </a:lnTo>
                  <a:lnTo>
                    <a:pt x="466" y="676"/>
                  </a:lnTo>
                  <a:lnTo>
                    <a:pt x="466" y="676"/>
                  </a:lnTo>
                  <a:lnTo>
                    <a:pt x="460" y="550"/>
                  </a:lnTo>
                  <a:lnTo>
                    <a:pt x="450" y="338"/>
                  </a:lnTo>
                  <a:lnTo>
                    <a:pt x="436" y="28"/>
                  </a:lnTo>
                  <a:lnTo>
                    <a:pt x="436" y="28"/>
                  </a:lnTo>
                  <a:lnTo>
                    <a:pt x="434" y="16"/>
                  </a:lnTo>
                  <a:lnTo>
                    <a:pt x="432" y="8"/>
                  </a:lnTo>
                  <a:lnTo>
                    <a:pt x="430" y="2"/>
                  </a:lnTo>
                  <a:lnTo>
                    <a:pt x="426" y="0"/>
                  </a:lnTo>
                  <a:lnTo>
                    <a:pt x="422" y="0"/>
                  </a:lnTo>
                  <a:lnTo>
                    <a:pt x="418" y="6"/>
                  </a:lnTo>
                  <a:lnTo>
                    <a:pt x="414" y="12"/>
                  </a:lnTo>
                  <a:lnTo>
                    <a:pt x="410" y="24"/>
                  </a:lnTo>
                  <a:lnTo>
                    <a:pt x="410" y="24"/>
                  </a:lnTo>
                  <a:lnTo>
                    <a:pt x="312" y="432"/>
                  </a:lnTo>
                  <a:lnTo>
                    <a:pt x="202" y="878"/>
                  </a:lnTo>
                  <a:lnTo>
                    <a:pt x="202" y="878"/>
                  </a:lnTo>
                  <a:lnTo>
                    <a:pt x="198" y="892"/>
                  </a:lnTo>
                  <a:lnTo>
                    <a:pt x="192" y="906"/>
                  </a:lnTo>
                  <a:lnTo>
                    <a:pt x="186" y="916"/>
                  </a:lnTo>
                  <a:lnTo>
                    <a:pt x="180" y="926"/>
                  </a:lnTo>
                  <a:lnTo>
                    <a:pt x="172" y="932"/>
                  </a:lnTo>
                  <a:lnTo>
                    <a:pt x="166" y="938"/>
                  </a:lnTo>
                  <a:lnTo>
                    <a:pt x="158" y="940"/>
                  </a:lnTo>
                  <a:lnTo>
                    <a:pt x="152" y="942"/>
                  </a:lnTo>
                  <a:lnTo>
                    <a:pt x="144" y="942"/>
                  </a:lnTo>
                  <a:lnTo>
                    <a:pt x="138" y="938"/>
                  </a:lnTo>
                  <a:lnTo>
                    <a:pt x="130" y="934"/>
                  </a:lnTo>
                  <a:lnTo>
                    <a:pt x="124" y="928"/>
                  </a:lnTo>
                  <a:lnTo>
                    <a:pt x="118" y="920"/>
                  </a:lnTo>
                  <a:lnTo>
                    <a:pt x="112" y="910"/>
                  </a:lnTo>
                  <a:lnTo>
                    <a:pt x="108" y="898"/>
                  </a:lnTo>
                  <a:lnTo>
                    <a:pt x="104" y="886"/>
                  </a:lnTo>
                  <a:lnTo>
                    <a:pt x="104" y="886"/>
                  </a:lnTo>
                  <a:lnTo>
                    <a:pt x="74" y="770"/>
                  </a:lnTo>
                  <a:lnTo>
                    <a:pt x="58" y="702"/>
                  </a:lnTo>
                  <a:lnTo>
                    <a:pt x="58" y="702"/>
                  </a:lnTo>
                  <a:lnTo>
                    <a:pt x="54" y="686"/>
                  </a:lnTo>
                  <a:lnTo>
                    <a:pt x="48" y="674"/>
                  </a:lnTo>
                  <a:lnTo>
                    <a:pt x="48" y="674"/>
                  </a:lnTo>
                  <a:lnTo>
                    <a:pt x="40" y="666"/>
                  </a:lnTo>
                  <a:lnTo>
                    <a:pt x="34" y="664"/>
                  </a:lnTo>
                  <a:lnTo>
                    <a:pt x="28" y="662"/>
                  </a:lnTo>
                  <a:lnTo>
                    <a:pt x="22" y="662"/>
                  </a:lnTo>
                  <a:lnTo>
                    <a:pt x="14" y="666"/>
                  </a:lnTo>
                  <a:lnTo>
                    <a:pt x="8" y="670"/>
                  </a:lnTo>
                  <a:lnTo>
                    <a:pt x="0" y="68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58AB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" name="Group 49"/>
            <p:cNvGrpSpPr>
              <a:grpSpLocks/>
            </p:cNvGrpSpPr>
            <p:nvPr userDrawn="1"/>
          </p:nvGrpSpPr>
          <p:grpSpPr bwMode="auto">
            <a:xfrm>
              <a:off x="5500" y="4159"/>
              <a:ext cx="1040" cy="313"/>
              <a:chOff x="5500" y="4159"/>
              <a:chExt cx="1040" cy="313"/>
            </a:xfrm>
          </p:grpSpPr>
          <p:sp>
            <p:nvSpPr>
              <p:cNvPr id="1074" name="Freeform 50"/>
              <p:cNvSpPr>
                <a:spLocks/>
              </p:cNvSpPr>
              <p:nvPr userDrawn="1"/>
            </p:nvSpPr>
            <p:spPr bwMode="auto">
              <a:xfrm>
                <a:off x="5954" y="4159"/>
                <a:ext cx="586" cy="313"/>
              </a:xfrm>
              <a:custGeom>
                <a:avLst/>
                <a:gdLst/>
                <a:ahLst/>
                <a:cxnLst>
                  <a:cxn ang="0">
                    <a:pos x="1672" y="710"/>
                  </a:cxn>
                  <a:cxn ang="0">
                    <a:pos x="1604" y="692"/>
                  </a:cxn>
                  <a:cxn ang="0">
                    <a:pos x="1542" y="650"/>
                  </a:cxn>
                  <a:cxn ang="0">
                    <a:pos x="1486" y="612"/>
                  </a:cxn>
                  <a:cxn ang="0">
                    <a:pos x="1452" y="602"/>
                  </a:cxn>
                  <a:cxn ang="0">
                    <a:pos x="1392" y="636"/>
                  </a:cxn>
                  <a:cxn ang="0">
                    <a:pos x="1290" y="772"/>
                  </a:cxn>
                  <a:cxn ang="0">
                    <a:pos x="1280" y="778"/>
                  </a:cxn>
                  <a:cxn ang="0">
                    <a:pos x="1272" y="772"/>
                  </a:cxn>
                  <a:cxn ang="0">
                    <a:pos x="1262" y="458"/>
                  </a:cxn>
                  <a:cxn ang="0">
                    <a:pos x="1244" y="68"/>
                  </a:cxn>
                  <a:cxn ang="0">
                    <a:pos x="1222" y="12"/>
                  </a:cxn>
                  <a:cxn ang="0">
                    <a:pos x="1202" y="0"/>
                  </a:cxn>
                  <a:cxn ang="0">
                    <a:pos x="1178" y="12"/>
                  </a:cxn>
                  <a:cxn ang="0">
                    <a:pos x="1142" y="76"/>
                  </a:cxn>
                  <a:cxn ang="0">
                    <a:pos x="1022" y="552"/>
                  </a:cxn>
                  <a:cxn ang="0">
                    <a:pos x="926" y="970"/>
                  </a:cxn>
                  <a:cxn ang="0">
                    <a:pos x="916" y="980"/>
                  </a:cxn>
                  <a:cxn ang="0">
                    <a:pos x="892" y="902"/>
                  </a:cxn>
                  <a:cxn ang="0">
                    <a:pos x="866" y="784"/>
                  </a:cxn>
                  <a:cxn ang="0">
                    <a:pos x="842" y="736"/>
                  </a:cxn>
                  <a:cxn ang="0">
                    <a:pos x="806" y="710"/>
                  </a:cxn>
                  <a:cxn ang="0">
                    <a:pos x="764" y="712"/>
                  </a:cxn>
                  <a:cxn ang="0">
                    <a:pos x="718" y="740"/>
                  </a:cxn>
                  <a:cxn ang="0">
                    <a:pos x="662" y="786"/>
                  </a:cxn>
                  <a:cxn ang="0">
                    <a:pos x="594" y="812"/>
                  </a:cxn>
                  <a:cxn ang="0">
                    <a:pos x="572" y="834"/>
                  </a:cxn>
                  <a:cxn ang="0">
                    <a:pos x="632" y="822"/>
                  </a:cxn>
                  <a:cxn ang="0">
                    <a:pos x="682" y="794"/>
                  </a:cxn>
                  <a:cxn ang="0">
                    <a:pos x="738" y="748"/>
                  </a:cxn>
                  <a:cxn ang="0">
                    <a:pos x="780" y="730"/>
                  </a:cxn>
                  <a:cxn ang="0">
                    <a:pos x="814" y="734"/>
                  </a:cxn>
                  <a:cxn ang="0">
                    <a:pos x="836" y="754"/>
                  </a:cxn>
                  <a:cxn ang="0">
                    <a:pos x="872" y="866"/>
                  </a:cxn>
                  <a:cxn ang="0">
                    <a:pos x="906" y="990"/>
                  </a:cxn>
                  <a:cxn ang="0">
                    <a:pos x="928" y="988"/>
                  </a:cxn>
                  <a:cxn ang="0">
                    <a:pos x="1002" y="692"/>
                  </a:cxn>
                  <a:cxn ang="0">
                    <a:pos x="1140" y="130"/>
                  </a:cxn>
                  <a:cxn ang="0">
                    <a:pos x="1168" y="54"/>
                  </a:cxn>
                  <a:cxn ang="0">
                    <a:pos x="1196" y="32"/>
                  </a:cxn>
                  <a:cxn ang="0">
                    <a:pos x="1216" y="40"/>
                  </a:cxn>
                  <a:cxn ang="0">
                    <a:pos x="1236" y="92"/>
                  </a:cxn>
                  <a:cxn ang="0">
                    <a:pos x="1254" y="472"/>
                  </a:cxn>
                  <a:cxn ang="0">
                    <a:pos x="1264" y="778"/>
                  </a:cxn>
                  <a:cxn ang="0">
                    <a:pos x="1280" y="790"/>
                  </a:cxn>
                  <a:cxn ang="0">
                    <a:pos x="1296" y="780"/>
                  </a:cxn>
                  <a:cxn ang="0">
                    <a:pos x="1396" y="654"/>
                  </a:cxn>
                  <a:cxn ang="0">
                    <a:pos x="1438" y="626"/>
                  </a:cxn>
                  <a:cxn ang="0">
                    <a:pos x="1468" y="626"/>
                  </a:cxn>
                  <a:cxn ang="0">
                    <a:pos x="1534" y="670"/>
                  </a:cxn>
                  <a:cxn ang="0">
                    <a:pos x="1598" y="710"/>
                  </a:cxn>
                  <a:cxn ang="0">
                    <a:pos x="1668" y="728"/>
                  </a:cxn>
                  <a:cxn ang="0">
                    <a:pos x="1756" y="712"/>
                  </a:cxn>
                </a:cxnLst>
                <a:rect l="0" t="0" r="r" b="b"/>
                <a:pathLst>
                  <a:path w="1756" h="994">
                    <a:moveTo>
                      <a:pt x="1724" y="712"/>
                    </a:moveTo>
                    <a:lnTo>
                      <a:pt x="1724" y="712"/>
                    </a:lnTo>
                    <a:lnTo>
                      <a:pt x="1698" y="712"/>
                    </a:lnTo>
                    <a:lnTo>
                      <a:pt x="1672" y="710"/>
                    </a:lnTo>
                    <a:lnTo>
                      <a:pt x="1646" y="708"/>
                    </a:lnTo>
                    <a:lnTo>
                      <a:pt x="1624" y="702"/>
                    </a:lnTo>
                    <a:lnTo>
                      <a:pt x="1624" y="702"/>
                    </a:lnTo>
                    <a:lnTo>
                      <a:pt x="1604" y="692"/>
                    </a:lnTo>
                    <a:lnTo>
                      <a:pt x="1582" y="680"/>
                    </a:lnTo>
                    <a:lnTo>
                      <a:pt x="1562" y="666"/>
                    </a:lnTo>
                    <a:lnTo>
                      <a:pt x="1542" y="650"/>
                    </a:lnTo>
                    <a:lnTo>
                      <a:pt x="1542" y="650"/>
                    </a:lnTo>
                    <a:lnTo>
                      <a:pt x="1520" y="634"/>
                    </a:lnTo>
                    <a:lnTo>
                      <a:pt x="1498" y="618"/>
                    </a:lnTo>
                    <a:lnTo>
                      <a:pt x="1498" y="618"/>
                    </a:lnTo>
                    <a:lnTo>
                      <a:pt x="1486" y="612"/>
                    </a:lnTo>
                    <a:lnTo>
                      <a:pt x="1474" y="606"/>
                    </a:lnTo>
                    <a:lnTo>
                      <a:pt x="1462" y="602"/>
                    </a:lnTo>
                    <a:lnTo>
                      <a:pt x="1452" y="602"/>
                    </a:lnTo>
                    <a:lnTo>
                      <a:pt x="1452" y="602"/>
                    </a:lnTo>
                    <a:lnTo>
                      <a:pt x="1438" y="604"/>
                    </a:lnTo>
                    <a:lnTo>
                      <a:pt x="1424" y="610"/>
                    </a:lnTo>
                    <a:lnTo>
                      <a:pt x="1408" y="620"/>
                    </a:lnTo>
                    <a:lnTo>
                      <a:pt x="1392" y="636"/>
                    </a:lnTo>
                    <a:lnTo>
                      <a:pt x="1392" y="636"/>
                    </a:lnTo>
                    <a:lnTo>
                      <a:pt x="1364" y="668"/>
                    </a:lnTo>
                    <a:lnTo>
                      <a:pt x="1334" y="708"/>
                    </a:lnTo>
                    <a:lnTo>
                      <a:pt x="1290" y="772"/>
                    </a:lnTo>
                    <a:lnTo>
                      <a:pt x="1290" y="772"/>
                    </a:lnTo>
                    <a:lnTo>
                      <a:pt x="1286" y="776"/>
                    </a:lnTo>
                    <a:lnTo>
                      <a:pt x="1284" y="778"/>
                    </a:lnTo>
                    <a:lnTo>
                      <a:pt x="1280" y="778"/>
                    </a:lnTo>
                    <a:lnTo>
                      <a:pt x="1280" y="778"/>
                    </a:lnTo>
                    <a:lnTo>
                      <a:pt x="1274" y="778"/>
                    </a:lnTo>
                    <a:lnTo>
                      <a:pt x="1272" y="774"/>
                    </a:lnTo>
                    <a:lnTo>
                      <a:pt x="1272" y="772"/>
                    </a:lnTo>
                    <a:lnTo>
                      <a:pt x="1272" y="772"/>
                    </a:lnTo>
                    <a:lnTo>
                      <a:pt x="1270" y="766"/>
                    </a:lnTo>
                    <a:lnTo>
                      <a:pt x="1270" y="766"/>
                    </a:lnTo>
                    <a:lnTo>
                      <a:pt x="1262" y="458"/>
                    </a:lnTo>
                    <a:lnTo>
                      <a:pt x="1254" y="250"/>
                    </a:lnTo>
                    <a:lnTo>
                      <a:pt x="1246" y="96"/>
                    </a:lnTo>
                    <a:lnTo>
                      <a:pt x="1246" y="96"/>
                    </a:lnTo>
                    <a:lnTo>
                      <a:pt x="1244" y="68"/>
                    </a:lnTo>
                    <a:lnTo>
                      <a:pt x="1240" y="52"/>
                    </a:lnTo>
                    <a:lnTo>
                      <a:pt x="1236" y="36"/>
                    </a:lnTo>
                    <a:lnTo>
                      <a:pt x="1230" y="22"/>
                    </a:lnTo>
                    <a:lnTo>
                      <a:pt x="1222" y="12"/>
                    </a:lnTo>
                    <a:lnTo>
                      <a:pt x="1218" y="6"/>
                    </a:lnTo>
                    <a:lnTo>
                      <a:pt x="1214" y="4"/>
                    </a:lnTo>
                    <a:lnTo>
                      <a:pt x="1208" y="2"/>
                    </a:lnTo>
                    <a:lnTo>
                      <a:pt x="1202" y="0"/>
                    </a:lnTo>
                    <a:lnTo>
                      <a:pt x="1202" y="0"/>
                    </a:lnTo>
                    <a:lnTo>
                      <a:pt x="1194" y="2"/>
                    </a:lnTo>
                    <a:lnTo>
                      <a:pt x="1188" y="4"/>
                    </a:lnTo>
                    <a:lnTo>
                      <a:pt x="1178" y="12"/>
                    </a:lnTo>
                    <a:lnTo>
                      <a:pt x="1166" y="24"/>
                    </a:lnTo>
                    <a:lnTo>
                      <a:pt x="1158" y="40"/>
                    </a:lnTo>
                    <a:lnTo>
                      <a:pt x="1148" y="58"/>
                    </a:lnTo>
                    <a:lnTo>
                      <a:pt x="1142" y="76"/>
                    </a:lnTo>
                    <a:lnTo>
                      <a:pt x="1132" y="106"/>
                    </a:lnTo>
                    <a:lnTo>
                      <a:pt x="1132" y="106"/>
                    </a:lnTo>
                    <a:lnTo>
                      <a:pt x="1094" y="252"/>
                    </a:lnTo>
                    <a:lnTo>
                      <a:pt x="1022" y="552"/>
                    </a:lnTo>
                    <a:lnTo>
                      <a:pt x="1022" y="552"/>
                    </a:lnTo>
                    <a:lnTo>
                      <a:pt x="956" y="836"/>
                    </a:lnTo>
                    <a:lnTo>
                      <a:pt x="926" y="970"/>
                    </a:lnTo>
                    <a:lnTo>
                      <a:pt x="926" y="970"/>
                    </a:lnTo>
                    <a:lnTo>
                      <a:pt x="924" y="976"/>
                    </a:lnTo>
                    <a:lnTo>
                      <a:pt x="922" y="978"/>
                    </a:lnTo>
                    <a:lnTo>
                      <a:pt x="918" y="980"/>
                    </a:lnTo>
                    <a:lnTo>
                      <a:pt x="916" y="980"/>
                    </a:lnTo>
                    <a:lnTo>
                      <a:pt x="910" y="978"/>
                    </a:lnTo>
                    <a:lnTo>
                      <a:pt x="906" y="970"/>
                    </a:lnTo>
                    <a:lnTo>
                      <a:pt x="906" y="970"/>
                    </a:lnTo>
                    <a:lnTo>
                      <a:pt x="892" y="902"/>
                    </a:lnTo>
                    <a:lnTo>
                      <a:pt x="892" y="902"/>
                    </a:lnTo>
                    <a:lnTo>
                      <a:pt x="882" y="850"/>
                    </a:lnTo>
                    <a:lnTo>
                      <a:pt x="872" y="806"/>
                    </a:lnTo>
                    <a:lnTo>
                      <a:pt x="866" y="784"/>
                    </a:lnTo>
                    <a:lnTo>
                      <a:pt x="858" y="766"/>
                    </a:lnTo>
                    <a:lnTo>
                      <a:pt x="852" y="750"/>
                    </a:lnTo>
                    <a:lnTo>
                      <a:pt x="842" y="736"/>
                    </a:lnTo>
                    <a:lnTo>
                      <a:pt x="842" y="736"/>
                    </a:lnTo>
                    <a:lnTo>
                      <a:pt x="832" y="724"/>
                    </a:lnTo>
                    <a:lnTo>
                      <a:pt x="818" y="714"/>
                    </a:lnTo>
                    <a:lnTo>
                      <a:pt x="818" y="714"/>
                    </a:lnTo>
                    <a:lnTo>
                      <a:pt x="806" y="710"/>
                    </a:lnTo>
                    <a:lnTo>
                      <a:pt x="792" y="708"/>
                    </a:lnTo>
                    <a:lnTo>
                      <a:pt x="792" y="708"/>
                    </a:lnTo>
                    <a:lnTo>
                      <a:pt x="778" y="708"/>
                    </a:lnTo>
                    <a:lnTo>
                      <a:pt x="764" y="712"/>
                    </a:lnTo>
                    <a:lnTo>
                      <a:pt x="748" y="720"/>
                    </a:lnTo>
                    <a:lnTo>
                      <a:pt x="732" y="730"/>
                    </a:lnTo>
                    <a:lnTo>
                      <a:pt x="732" y="730"/>
                    </a:lnTo>
                    <a:lnTo>
                      <a:pt x="718" y="740"/>
                    </a:lnTo>
                    <a:lnTo>
                      <a:pt x="702" y="754"/>
                    </a:lnTo>
                    <a:lnTo>
                      <a:pt x="702" y="754"/>
                    </a:lnTo>
                    <a:lnTo>
                      <a:pt x="676" y="776"/>
                    </a:lnTo>
                    <a:lnTo>
                      <a:pt x="662" y="786"/>
                    </a:lnTo>
                    <a:lnTo>
                      <a:pt x="648" y="794"/>
                    </a:lnTo>
                    <a:lnTo>
                      <a:pt x="632" y="802"/>
                    </a:lnTo>
                    <a:lnTo>
                      <a:pt x="614" y="808"/>
                    </a:lnTo>
                    <a:lnTo>
                      <a:pt x="594" y="812"/>
                    </a:lnTo>
                    <a:lnTo>
                      <a:pt x="572" y="814"/>
                    </a:lnTo>
                    <a:lnTo>
                      <a:pt x="4" y="814"/>
                    </a:lnTo>
                    <a:lnTo>
                      <a:pt x="0" y="834"/>
                    </a:lnTo>
                    <a:lnTo>
                      <a:pt x="572" y="834"/>
                    </a:lnTo>
                    <a:lnTo>
                      <a:pt x="572" y="834"/>
                    </a:lnTo>
                    <a:lnTo>
                      <a:pt x="594" y="832"/>
                    </a:lnTo>
                    <a:lnTo>
                      <a:pt x="614" y="828"/>
                    </a:lnTo>
                    <a:lnTo>
                      <a:pt x="632" y="822"/>
                    </a:lnTo>
                    <a:lnTo>
                      <a:pt x="652" y="814"/>
                    </a:lnTo>
                    <a:lnTo>
                      <a:pt x="652" y="814"/>
                    </a:lnTo>
                    <a:lnTo>
                      <a:pt x="666" y="804"/>
                    </a:lnTo>
                    <a:lnTo>
                      <a:pt x="682" y="794"/>
                    </a:lnTo>
                    <a:lnTo>
                      <a:pt x="706" y="774"/>
                    </a:lnTo>
                    <a:lnTo>
                      <a:pt x="706" y="774"/>
                    </a:lnTo>
                    <a:lnTo>
                      <a:pt x="722" y="760"/>
                    </a:lnTo>
                    <a:lnTo>
                      <a:pt x="738" y="748"/>
                    </a:lnTo>
                    <a:lnTo>
                      <a:pt x="738" y="748"/>
                    </a:lnTo>
                    <a:lnTo>
                      <a:pt x="752" y="740"/>
                    </a:lnTo>
                    <a:lnTo>
                      <a:pt x="766" y="734"/>
                    </a:lnTo>
                    <a:lnTo>
                      <a:pt x="780" y="730"/>
                    </a:lnTo>
                    <a:lnTo>
                      <a:pt x="792" y="728"/>
                    </a:lnTo>
                    <a:lnTo>
                      <a:pt x="792" y="728"/>
                    </a:lnTo>
                    <a:lnTo>
                      <a:pt x="804" y="730"/>
                    </a:lnTo>
                    <a:lnTo>
                      <a:pt x="814" y="734"/>
                    </a:lnTo>
                    <a:lnTo>
                      <a:pt x="814" y="734"/>
                    </a:lnTo>
                    <a:lnTo>
                      <a:pt x="826" y="742"/>
                    </a:lnTo>
                    <a:lnTo>
                      <a:pt x="836" y="754"/>
                    </a:lnTo>
                    <a:lnTo>
                      <a:pt x="836" y="754"/>
                    </a:lnTo>
                    <a:lnTo>
                      <a:pt x="846" y="772"/>
                    </a:lnTo>
                    <a:lnTo>
                      <a:pt x="854" y="798"/>
                    </a:lnTo>
                    <a:lnTo>
                      <a:pt x="864" y="830"/>
                    </a:lnTo>
                    <a:lnTo>
                      <a:pt x="872" y="866"/>
                    </a:lnTo>
                    <a:lnTo>
                      <a:pt x="896" y="974"/>
                    </a:lnTo>
                    <a:lnTo>
                      <a:pt x="896" y="974"/>
                    </a:lnTo>
                    <a:lnTo>
                      <a:pt x="900" y="984"/>
                    </a:lnTo>
                    <a:lnTo>
                      <a:pt x="906" y="990"/>
                    </a:lnTo>
                    <a:lnTo>
                      <a:pt x="912" y="994"/>
                    </a:lnTo>
                    <a:lnTo>
                      <a:pt x="918" y="994"/>
                    </a:lnTo>
                    <a:lnTo>
                      <a:pt x="924" y="992"/>
                    </a:lnTo>
                    <a:lnTo>
                      <a:pt x="928" y="988"/>
                    </a:lnTo>
                    <a:lnTo>
                      <a:pt x="932" y="980"/>
                    </a:lnTo>
                    <a:lnTo>
                      <a:pt x="936" y="972"/>
                    </a:lnTo>
                    <a:lnTo>
                      <a:pt x="936" y="972"/>
                    </a:lnTo>
                    <a:lnTo>
                      <a:pt x="1002" y="692"/>
                    </a:lnTo>
                    <a:lnTo>
                      <a:pt x="1064" y="432"/>
                    </a:lnTo>
                    <a:lnTo>
                      <a:pt x="1136" y="146"/>
                    </a:lnTo>
                    <a:lnTo>
                      <a:pt x="1136" y="146"/>
                    </a:lnTo>
                    <a:lnTo>
                      <a:pt x="1140" y="130"/>
                    </a:lnTo>
                    <a:lnTo>
                      <a:pt x="1140" y="130"/>
                    </a:lnTo>
                    <a:lnTo>
                      <a:pt x="1148" y="100"/>
                    </a:lnTo>
                    <a:lnTo>
                      <a:pt x="1160" y="68"/>
                    </a:lnTo>
                    <a:lnTo>
                      <a:pt x="1168" y="54"/>
                    </a:lnTo>
                    <a:lnTo>
                      <a:pt x="1176" y="42"/>
                    </a:lnTo>
                    <a:lnTo>
                      <a:pt x="1186" y="34"/>
                    </a:lnTo>
                    <a:lnTo>
                      <a:pt x="1192" y="32"/>
                    </a:lnTo>
                    <a:lnTo>
                      <a:pt x="1196" y="32"/>
                    </a:lnTo>
                    <a:lnTo>
                      <a:pt x="1196" y="32"/>
                    </a:lnTo>
                    <a:lnTo>
                      <a:pt x="1202" y="32"/>
                    </a:lnTo>
                    <a:lnTo>
                      <a:pt x="1206" y="34"/>
                    </a:lnTo>
                    <a:lnTo>
                      <a:pt x="1216" y="40"/>
                    </a:lnTo>
                    <a:lnTo>
                      <a:pt x="1222" y="50"/>
                    </a:lnTo>
                    <a:lnTo>
                      <a:pt x="1228" y="64"/>
                    </a:lnTo>
                    <a:lnTo>
                      <a:pt x="1232" y="78"/>
                    </a:lnTo>
                    <a:lnTo>
                      <a:pt x="1236" y="92"/>
                    </a:lnTo>
                    <a:lnTo>
                      <a:pt x="1238" y="120"/>
                    </a:lnTo>
                    <a:lnTo>
                      <a:pt x="1238" y="120"/>
                    </a:lnTo>
                    <a:lnTo>
                      <a:pt x="1246" y="272"/>
                    </a:lnTo>
                    <a:lnTo>
                      <a:pt x="1254" y="472"/>
                    </a:lnTo>
                    <a:lnTo>
                      <a:pt x="1262" y="768"/>
                    </a:lnTo>
                    <a:lnTo>
                      <a:pt x="1262" y="768"/>
                    </a:lnTo>
                    <a:lnTo>
                      <a:pt x="1264" y="778"/>
                    </a:lnTo>
                    <a:lnTo>
                      <a:pt x="1264" y="778"/>
                    </a:lnTo>
                    <a:lnTo>
                      <a:pt x="1266" y="782"/>
                    </a:lnTo>
                    <a:lnTo>
                      <a:pt x="1270" y="786"/>
                    </a:lnTo>
                    <a:lnTo>
                      <a:pt x="1274" y="790"/>
                    </a:lnTo>
                    <a:lnTo>
                      <a:pt x="1280" y="790"/>
                    </a:lnTo>
                    <a:lnTo>
                      <a:pt x="1280" y="790"/>
                    </a:lnTo>
                    <a:lnTo>
                      <a:pt x="1288" y="788"/>
                    </a:lnTo>
                    <a:lnTo>
                      <a:pt x="1292" y="786"/>
                    </a:lnTo>
                    <a:lnTo>
                      <a:pt x="1296" y="780"/>
                    </a:lnTo>
                    <a:lnTo>
                      <a:pt x="1296" y="780"/>
                    </a:lnTo>
                    <a:lnTo>
                      <a:pt x="1340" y="722"/>
                    </a:lnTo>
                    <a:lnTo>
                      <a:pt x="1368" y="686"/>
                    </a:lnTo>
                    <a:lnTo>
                      <a:pt x="1396" y="654"/>
                    </a:lnTo>
                    <a:lnTo>
                      <a:pt x="1396" y="654"/>
                    </a:lnTo>
                    <a:lnTo>
                      <a:pt x="1410" y="640"/>
                    </a:lnTo>
                    <a:lnTo>
                      <a:pt x="1424" y="630"/>
                    </a:lnTo>
                    <a:lnTo>
                      <a:pt x="1438" y="626"/>
                    </a:lnTo>
                    <a:lnTo>
                      <a:pt x="1450" y="624"/>
                    </a:lnTo>
                    <a:lnTo>
                      <a:pt x="1450" y="624"/>
                    </a:lnTo>
                    <a:lnTo>
                      <a:pt x="1458" y="624"/>
                    </a:lnTo>
                    <a:lnTo>
                      <a:pt x="1468" y="626"/>
                    </a:lnTo>
                    <a:lnTo>
                      <a:pt x="1480" y="632"/>
                    </a:lnTo>
                    <a:lnTo>
                      <a:pt x="1492" y="638"/>
                    </a:lnTo>
                    <a:lnTo>
                      <a:pt x="1492" y="638"/>
                    </a:lnTo>
                    <a:lnTo>
                      <a:pt x="1534" y="670"/>
                    </a:lnTo>
                    <a:lnTo>
                      <a:pt x="1534" y="670"/>
                    </a:lnTo>
                    <a:lnTo>
                      <a:pt x="1556" y="686"/>
                    </a:lnTo>
                    <a:lnTo>
                      <a:pt x="1576" y="698"/>
                    </a:lnTo>
                    <a:lnTo>
                      <a:pt x="1598" y="710"/>
                    </a:lnTo>
                    <a:lnTo>
                      <a:pt x="1620" y="720"/>
                    </a:lnTo>
                    <a:lnTo>
                      <a:pt x="1620" y="720"/>
                    </a:lnTo>
                    <a:lnTo>
                      <a:pt x="1642" y="726"/>
                    </a:lnTo>
                    <a:lnTo>
                      <a:pt x="1668" y="728"/>
                    </a:lnTo>
                    <a:lnTo>
                      <a:pt x="1696" y="730"/>
                    </a:lnTo>
                    <a:lnTo>
                      <a:pt x="1722" y="732"/>
                    </a:lnTo>
                    <a:lnTo>
                      <a:pt x="1752" y="732"/>
                    </a:lnTo>
                    <a:lnTo>
                      <a:pt x="1756" y="712"/>
                    </a:lnTo>
                    <a:lnTo>
                      <a:pt x="1756" y="712"/>
                    </a:lnTo>
                    <a:lnTo>
                      <a:pt x="1724" y="712"/>
                    </a:lnTo>
                    <a:lnTo>
                      <a:pt x="1724" y="712"/>
                    </a:lnTo>
                    <a:close/>
                  </a:path>
                </a:pathLst>
              </a:custGeom>
              <a:solidFill>
                <a:srgbClr val="006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5" name="Freeform 51"/>
              <p:cNvSpPr>
                <a:spLocks/>
              </p:cNvSpPr>
              <p:nvPr userDrawn="1"/>
            </p:nvSpPr>
            <p:spPr bwMode="auto">
              <a:xfrm>
                <a:off x="5953" y="4402"/>
                <a:ext cx="275" cy="30"/>
              </a:xfrm>
              <a:custGeom>
                <a:avLst/>
                <a:gdLst/>
                <a:ahLst/>
                <a:cxnLst>
                  <a:cxn ang="0">
                    <a:pos x="826" y="44"/>
                  </a:cxn>
                  <a:cxn ang="0">
                    <a:pos x="826" y="44"/>
                  </a:cxn>
                  <a:cxn ang="0">
                    <a:pos x="826" y="44"/>
                  </a:cxn>
                  <a:cxn ang="0">
                    <a:pos x="826" y="44"/>
                  </a:cxn>
                  <a:cxn ang="0">
                    <a:pos x="824" y="32"/>
                  </a:cxn>
                  <a:cxn ang="0">
                    <a:pos x="820" y="24"/>
                  </a:cxn>
                  <a:cxn ang="0">
                    <a:pos x="814" y="16"/>
                  </a:cxn>
                  <a:cxn ang="0">
                    <a:pos x="810" y="10"/>
                  </a:cxn>
                  <a:cxn ang="0">
                    <a:pos x="804" y="4"/>
                  </a:cxn>
                  <a:cxn ang="0">
                    <a:pos x="798" y="2"/>
                  </a:cxn>
                  <a:cxn ang="0">
                    <a:pos x="792" y="0"/>
                  </a:cxn>
                  <a:cxn ang="0">
                    <a:pos x="786" y="0"/>
                  </a:cxn>
                  <a:cxn ang="0">
                    <a:pos x="774" y="2"/>
                  </a:cxn>
                  <a:cxn ang="0">
                    <a:pos x="760" y="6"/>
                  </a:cxn>
                  <a:cxn ang="0">
                    <a:pos x="748" y="14"/>
                  </a:cxn>
                  <a:cxn ang="0">
                    <a:pos x="736" y="22"/>
                  </a:cxn>
                  <a:cxn ang="0">
                    <a:pos x="736" y="22"/>
                  </a:cxn>
                  <a:cxn ang="0">
                    <a:pos x="710" y="42"/>
                  </a:cxn>
                  <a:cxn ang="0">
                    <a:pos x="694" y="52"/>
                  </a:cxn>
                  <a:cxn ang="0">
                    <a:pos x="676" y="64"/>
                  </a:cxn>
                  <a:cxn ang="0">
                    <a:pos x="658" y="72"/>
                  </a:cxn>
                  <a:cxn ang="0">
                    <a:pos x="638" y="80"/>
                  </a:cxn>
                  <a:cxn ang="0">
                    <a:pos x="618" y="86"/>
                  </a:cxn>
                  <a:cxn ang="0">
                    <a:pos x="596" y="88"/>
                  </a:cxn>
                  <a:cxn ang="0">
                    <a:pos x="2" y="88"/>
                  </a:cxn>
                  <a:cxn ang="0">
                    <a:pos x="0" y="96"/>
                  </a:cxn>
                  <a:cxn ang="0">
                    <a:pos x="594" y="96"/>
                  </a:cxn>
                  <a:cxn ang="0">
                    <a:pos x="594" y="96"/>
                  </a:cxn>
                  <a:cxn ang="0">
                    <a:pos x="616" y="94"/>
                  </a:cxn>
                  <a:cxn ang="0">
                    <a:pos x="638" y="90"/>
                  </a:cxn>
                  <a:cxn ang="0">
                    <a:pos x="658" y="82"/>
                  </a:cxn>
                  <a:cxn ang="0">
                    <a:pos x="678" y="74"/>
                  </a:cxn>
                  <a:cxn ang="0">
                    <a:pos x="696" y="64"/>
                  </a:cxn>
                  <a:cxn ang="0">
                    <a:pos x="714" y="52"/>
                  </a:cxn>
                  <a:cxn ang="0">
                    <a:pos x="742" y="32"/>
                  </a:cxn>
                  <a:cxn ang="0">
                    <a:pos x="742" y="32"/>
                  </a:cxn>
                  <a:cxn ang="0">
                    <a:pos x="762" y="20"/>
                  </a:cxn>
                  <a:cxn ang="0">
                    <a:pos x="774" y="14"/>
                  </a:cxn>
                  <a:cxn ang="0">
                    <a:pos x="786" y="12"/>
                  </a:cxn>
                  <a:cxn ang="0">
                    <a:pos x="786" y="12"/>
                  </a:cxn>
                  <a:cxn ang="0">
                    <a:pos x="790" y="10"/>
                  </a:cxn>
                  <a:cxn ang="0">
                    <a:pos x="796" y="10"/>
                  </a:cxn>
                  <a:cxn ang="0">
                    <a:pos x="806" y="12"/>
                  </a:cxn>
                  <a:cxn ang="0">
                    <a:pos x="812" y="16"/>
                  </a:cxn>
                  <a:cxn ang="0">
                    <a:pos x="818" y="22"/>
                  </a:cxn>
                  <a:cxn ang="0">
                    <a:pos x="818" y="22"/>
                  </a:cxn>
                  <a:cxn ang="0">
                    <a:pos x="822" y="32"/>
                  </a:cxn>
                  <a:cxn ang="0">
                    <a:pos x="826" y="44"/>
                  </a:cxn>
                  <a:cxn ang="0">
                    <a:pos x="826" y="44"/>
                  </a:cxn>
                </a:cxnLst>
                <a:rect l="0" t="0" r="r" b="b"/>
                <a:pathLst>
                  <a:path w="826" h="96">
                    <a:moveTo>
                      <a:pt x="826" y="44"/>
                    </a:moveTo>
                    <a:lnTo>
                      <a:pt x="826" y="44"/>
                    </a:lnTo>
                    <a:lnTo>
                      <a:pt x="826" y="44"/>
                    </a:lnTo>
                    <a:lnTo>
                      <a:pt x="826" y="44"/>
                    </a:lnTo>
                    <a:lnTo>
                      <a:pt x="824" y="32"/>
                    </a:lnTo>
                    <a:lnTo>
                      <a:pt x="820" y="24"/>
                    </a:lnTo>
                    <a:lnTo>
                      <a:pt x="814" y="16"/>
                    </a:lnTo>
                    <a:lnTo>
                      <a:pt x="810" y="10"/>
                    </a:lnTo>
                    <a:lnTo>
                      <a:pt x="804" y="4"/>
                    </a:lnTo>
                    <a:lnTo>
                      <a:pt x="798" y="2"/>
                    </a:lnTo>
                    <a:lnTo>
                      <a:pt x="792" y="0"/>
                    </a:lnTo>
                    <a:lnTo>
                      <a:pt x="786" y="0"/>
                    </a:lnTo>
                    <a:lnTo>
                      <a:pt x="774" y="2"/>
                    </a:lnTo>
                    <a:lnTo>
                      <a:pt x="760" y="6"/>
                    </a:lnTo>
                    <a:lnTo>
                      <a:pt x="748" y="14"/>
                    </a:lnTo>
                    <a:lnTo>
                      <a:pt x="736" y="22"/>
                    </a:lnTo>
                    <a:lnTo>
                      <a:pt x="736" y="22"/>
                    </a:lnTo>
                    <a:lnTo>
                      <a:pt x="710" y="42"/>
                    </a:lnTo>
                    <a:lnTo>
                      <a:pt x="694" y="52"/>
                    </a:lnTo>
                    <a:lnTo>
                      <a:pt x="676" y="64"/>
                    </a:lnTo>
                    <a:lnTo>
                      <a:pt x="658" y="72"/>
                    </a:lnTo>
                    <a:lnTo>
                      <a:pt x="638" y="80"/>
                    </a:lnTo>
                    <a:lnTo>
                      <a:pt x="618" y="86"/>
                    </a:lnTo>
                    <a:lnTo>
                      <a:pt x="596" y="88"/>
                    </a:lnTo>
                    <a:lnTo>
                      <a:pt x="2" y="88"/>
                    </a:lnTo>
                    <a:lnTo>
                      <a:pt x="0" y="96"/>
                    </a:lnTo>
                    <a:lnTo>
                      <a:pt x="594" y="96"/>
                    </a:lnTo>
                    <a:lnTo>
                      <a:pt x="594" y="96"/>
                    </a:lnTo>
                    <a:lnTo>
                      <a:pt x="616" y="94"/>
                    </a:lnTo>
                    <a:lnTo>
                      <a:pt x="638" y="90"/>
                    </a:lnTo>
                    <a:lnTo>
                      <a:pt x="658" y="82"/>
                    </a:lnTo>
                    <a:lnTo>
                      <a:pt x="678" y="74"/>
                    </a:lnTo>
                    <a:lnTo>
                      <a:pt x="696" y="64"/>
                    </a:lnTo>
                    <a:lnTo>
                      <a:pt x="714" y="52"/>
                    </a:lnTo>
                    <a:lnTo>
                      <a:pt x="742" y="32"/>
                    </a:lnTo>
                    <a:lnTo>
                      <a:pt x="742" y="32"/>
                    </a:lnTo>
                    <a:lnTo>
                      <a:pt x="762" y="20"/>
                    </a:lnTo>
                    <a:lnTo>
                      <a:pt x="774" y="14"/>
                    </a:lnTo>
                    <a:lnTo>
                      <a:pt x="786" y="12"/>
                    </a:lnTo>
                    <a:lnTo>
                      <a:pt x="786" y="12"/>
                    </a:lnTo>
                    <a:lnTo>
                      <a:pt x="790" y="10"/>
                    </a:lnTo>
                    <a:lnTo>
                      <a:pt x="796" y="10"/>
                    </a:lnTo>
                    <a:lnTo>
                      <a:pt x="806" y="12"/>
                    </a:lnTo>
                    <a:lnTo>
                      <a:pt x="812" y="16"/>
                    </a:lnTo>
                    <a:lnTo>
                      <a:pt x="818" y="22"/>
                    </a:lnTo>
                    <a:lnTo>
                      <a:pt x="818" y="22"/>
                    </a:lnTo>
                    <a:lnTo>
                      <a:pt x="822" y="32"/>
                    </a:lnTo>
                    <a:lnTo>
                      <a:pt x="826" y="44"/>
                    </a:lnTo>
                    <a:lnTo>
                      <a:pt x="826" y="44"/>
                    </a:lnTo>
                    <a:close/>
                  </a:path>
                </a:pathLst>
              </a:custGeom>
              <a:solidFill>
                <a:srgbClr val="77B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6" name="Freeform 52"/>
              <p:cNvSpPr>
                <a:spLocks noEditPoints="1"/>
              </p:cNvSpPr>
              <p:nvPr userDrawn="1"/>
            </p:nvSpPr>
            <p:spPr bwMode="auto">
              <a:xfrm>
                <a:off x="5619" y="4233"/>
                <a:ext cx="122" cy="107"/>
              </a:xfrm>
              <a:custGeom>
                <a:avLst/>
                <a:gdLst/>
                <a:ahLst/>
                <a:cxnLst>
                  <a:cxn ang="0">
                    <a:pos x="284" y="58"/>
                  </a:cxn>
                  <a:cxn ang="0">
                    <a:pos x="278" y="48"/>
                  </a:cxn>
                  <a:cxn ang="0">
                    <a:pos x="260" y="28"/>
                  </a:cxn>
                  <a:cxn ang="0">
                    <a:pos x="234" y="12"/>
                  </a:cxn>
                  <a:cxn ang="0">
                    <a:pos x="198" y="2"/>
                  </a:cxn>
                  <a:cxn ang="0">
                    <a:pos x="178" y="0"/>
                  </a:cxn>
                  <a:cxn ang="0">
                    <a:pos x="140" y="4"/>
                  </a:cxn>
                  <a:cxn ang="0">
                    <a:pos x="108" y="16"/>
                  </a:cxn>
                  <a:cxn ang="0">
                    <a:pos x="78" y="32"/>
                  </a:cxn>
                  <a:cxn ang="0">
                    <a:pos x="54" y="54"/>
                  </a:cxn>
                  <a:cxn ang="0">
                    <a:pos x="34" y="82"/>
                  </a:cxn>
                  <a:cxn ang="0">
                    <a:pos x="20" y="110"/>
                  </a:cxn>
                  <a:cxn ang="0">
                    <a:pos x="8" y="144"/>
                  </a:cxn>
                  <a:cxn ang="0">
                    <a:pos x="2" y="176"/>
                  </a:cxn>
                  <a:cxn ang="0">
                    <a:pos x="0" y="196"/>
                  </a:cxn>
                  <a:cxn ang="0">
                    <a:pos x="4" y="230"/>
                  </a:cxn>
                  <a:cxn ang="0">
                    <a:pos x="12" y="260"/>
                  </a:cxn>
                  <a:cxn ang="0">
                    <a:pos x="26" y="286"/>
                  </a:cxn>
                  <a:cxn ang="0">
                    <a:pos x="44" y="308"/>
                  </a:cxn>
                  <a:cxn ang="0">
                    <a:pos x="64" y="324"/>
                  </a:cxn>
                  <a:cxn ang="0">
                    <a:pos x="88" y="334"/>
                  </a:cxn>
                  <a:cxn ang="0">
                    <a:pos x="112" y="340"/>
                  </a:cxn>
                  <a:cxn ang="0">
                    <a:pos x="126" y="342"/>
                  </a:cxn>
                  <a:cxn ang="0">
                    <a:pos x="168" y="336"/>
                  </a:cxn>
                  <a:cxn ang="0">
                    <a:pos x="202" y="322"/>
                  </a:cxn>
                  <a:cxn ang="0">
                    <a:pos x="226" y="304"/>
                  </a:cxn>
                  <a:cxn ang="0">
                    <a:pos x="246" y="280"/>
                  </a:cxn>
                  <a:cxn ang="0">
                    <a:pos x="244" y="286"/>
                  </a:cxn>
                  <a:cxn ang="0">
                    <a:pos x="246" y="306"/>
                  </a:cxn>
                  <a:cxn ang="0">
                    <a:pos x="254" y="322"/>
                  </a:cxn>
                  <a:cxn ang="0">
                    <a:pos x="270" y="330"/>
                  </a:cxn>
                  <a:cxn ang="0">
                    <a:pos x="288" y="334"/>
                  </a:cxn>
                  <a:cxn ang="0">
                    <a:pos x="366" y="8"/>
                  </a:cxn>
                  <a:cxn ang="0">
                    <a:pos x="146" y="282"/>
                  </a:cxn>
                  <a:cxn ang="0">
                    <a:pos x="136" y="280"/>
                  </a:cxn>
                  <a:cxn ang="0">
                    <a:pos x="120" y="274"/>
                  </a:cxn>
                  <a:cxn ang="0">
                    <a:pos x="106" y="264"/>
                  </a:cxn>
                  <a:cxn ang="0">
                    <a:pos x="90" y="242"/>
                  </a:cxn>
                  <a:cxn ang="0">
                    <a:pos x="80" y="206"/>
                  </a:cxn>
                  <a:cxn ang="0">
                    <a:pos x="82" y="164"/>
                  </a:cxn>
                  <a:cxn ang="0">
                    <a:pos x="94" y="122"/>
                  </a:cxn>
                  <a:cxn ang="0">
                    <a:pos x="116" y="86"/>
                  </a:cxn>
                  <a:cxn ang="0">
                    <a:pos x="148" y="62"/>
                  </a:cxn>
                  <a:cxn ang="0">
                    <a:pos x="166" y="56"/>
                  </a:cxn>
                  <a:cxn ang="0">
                    <a:pos x="188" y="54"/>
                  </a:cxn>
                  <a:cxn ang="0">
                    <a:pos x="198" y="56"/>
                  </a:cxn>
                  <a:cxn ang="0">
                    <a:pos x="216" y="62"/>
                  </a:cxn>
                  <a:cxn ang="0">
                    <a:pos x="232" y="72"/>
                  </a:cxn>
                  <a:cxn ang="0">
                    <a:pos x="248" y="94"/>
                  </a:cxn>
                  <a:cxn ang="0">
                    <a:pos x="258" y="130"/>
                  </a:cxn>
                  <a:cxn ang="0">
                    <a:pos x="258" y="172"/>
                  </a:cxn>
                  <a:cxn ang="0">
                    <a:pos x="244" y="214"/>
                  </a:cxn>
                  <a:cxn ang="0">
                    <a:pos x="220" y="250"/>
                  </a:cxn>
                  <a:cxn ang="0">
                    <a:pos x="188" y="274"/>
                  </a:cxn>
                  <a:cxn ang="0">
                    <a:pos x="168" y="280"/>
                  </a:cxn>
                  <a:cxn ang="0">
                    <a:pos x="146" y="282"/>
                  </a:cxn>
                </a:cxnLst>
                <a:rect l="0" t="0" r="r" b="b"/>
                <a:pathLst>
                  <a:path w="366" h="342">
                    <a:moveTo>
                      <a:pt x="294" y="8"/>
                    </a:moveTo>
                    <a:lnTo>
                      <a:pt x="284" y="58"/>
                    </a:lnTo>
                    <a:lnTo>
                      <a:pt x="284" y="58"/>
                    </a:lnTo>
                    <a:lnTo>
                      <a:pt x="278" y="48"/>
                    </a:lnTo>
                    <a:lnTo>
                      <a:pt x="270" y="38"/>
                    </a:lnTo>
                    <a:lnTo>
                      <a:pt x="260" y="28"/>
                    </a:lnTo>
                    <a:lnTo>
                      <a:pt x="248" y="20"/>
                    </a:lnTo>
                    <a:lnTo>
                      <a:pt x="234" y="12"/>
                    </a:lnTo>
                    <a:lnTo>
                      <a:pt x="216" y="6"/>
                    </a:lnTo>
                    <a:lnTo>
                      <a:pt x="19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58" y="2"/>
                    </a:lnTo>
                    <a:lnTo>
                      <a:pt x="140" y="4"/>
                    </a:lnTo>
                    <a:lnTo>
                      <a:pt x="124" y="10"/>
                    </a:lnTo>
                    <a:lnTo>
                      <a:pt x="108" y="16"/>
                    </a:lnTo>
                    <a:lnTo>
                      <a:pt x="92" y="24"/>
                    </a:lnTo>
                    <a:lnTo>
                      <a:pt x="78" y="32"/>
                    </a:lnTo>
                    <a:lnTo>
                      <a:pt x="66" y="42"/>
                    </a:lnTo>
                    <a:lnTo>
                      <a:pt x="54" y="54"/>
                    </a:lnTo>
                    <a:lnTo>
                      <a:pt x="44" y="68"/>
                    </a:lnTo>
                    <a:lnTo>
                      <a:pt x="34" y="82"/>
                    </a:lnTo>
                    <a:lnTo>
                      <a:pt x="26" y="96"/>
                    </a:lnTo>
                    <a:lnTo>
                      <a:pt x="20" y="110"/>
                    </a:lnTo>
                    <a:lnTo>
                      <a:pt x="14" y="126"/>
                    </a:lnTo>
                    <a:lnTo>
                      <a:pt x="8" y="144"/>
                    </a:lnTo>
                    <a:lnTo>
                      <a:pt x="4" y="160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96"/>
                    </a:lnTo>
                    <a:lnTo>
                      <a:pt x="2" y="214"/>
                    </a:lnTo>
                    <a:lnTo>
                      <a:pt x="4" y="230"/>
                    </a:lnTo>
                    <a:lnTo>
                      <a:pt x="6" y="246"/>
                    </a:lnTo>
                    <a:lnTo>
                      <a:pt x="12" y="260"/>
                    </a:lnTo>
                    <a:lnTo>
                      <a:pt x="18" y="274"/>
                    </a:lnTo>
                    <a:lnTo>
                      <a:pt x="26" y="286"/>
                    </a:lnTo>
                    <a:lnTo>
                      <a:pt x="34" y="298"/>
                    </a:lnTo>
                    <a:lnTo>
                      <a:pt x="44" y="308"/>
                    </a:lnTo>
                    <a:lnTo>
                      <a:pt x="54" y="316"/>
                    </a:lnTo>
                    <a:lnTo>
                      <a:pt x="64" y="324"/>
                    </a:lnTo>
                    <a:lnTo>
                      <a:pt x="76" y="330"/>
                    </a:lnTo>
                    <a:lnTo>
                      <a:pt x="88" y="334"/>
                    </a:lnTo>
                    <a:lnTo>
                      <a:pt x="100" y="338"/>
                    </a:lnTo>
                    <a:lnTo>
                      <a:pt x="112" y="340"/>
                    </a:lnTo>
                    <a:lnTo>
                      <a:pt x="126" y="342"/>
                    </a:lnTo>
                    <a:lnTo>
                      <a:pt x="126" y="342"/>
                    </a:lnTo>
                    <a:lnTo>
                      <a:pt x="148" y="340"/>
                    </a:lnTo>
                    <a:lnTo>
                      <a:pt x="168" y="336"/>
                    </a:lnTo>
                    <a:lnTo>
                      <a:pt x="186" y="330"/>
                    </a:lnTo>
                    <a:lnTo>
                      <a:pt x="202" y="322"/>
                    </a:lnTo>
                    <a:lnTo>
                      <a:pt x="216" y="314"/>
                    </a:lnTo>
                    <a:lnTo>
                      <a:pt x="226" y="304"/>
                    </a:lnTo>
                    <a:lnTo>
                      <a:pt x="236" y="292"/>
                    </a:lnTo>
                    <a:lnTo>
                      <a:pt x="246" y="280"/>
                    </a:lnTo>
                    <a:lnTo>
                      <a:pt x="244" y="286"/>
                    </a:lnTo>
                    <a:lnTo>
                      <a:pt x="244" y="286"/>
                    </a:lnTo>
                    <a:lnTo>
                      <a:pt x="244" y="296"/>
                    </a:lnTo>
                    <a:lnTo>
                      <a:pt x="246" y="306"/>
                    </a:lnTo>
                    <a:lnTo>
                      <a:pt x="248" y="314"/>
                    </a:lnTo>
                    <a:lnTo>
                      <a:pt x="254" y="322"/>
                    </a:lnTo>
                    <a:lnTo>
                      <a:pt x="262" y="326"/>
                    </a:lnTo>
                    <a:lnTo>
                      <a:pt x="270" y="330"/>
                    </a:lnTo>
                    <a:lnTo>
                      <a:pt x="278" y="334"/>
                    </a:lnTo>
                    <a:lnTo>
                      <a:pt x="288" y="334"/>
                    </a:lnTo>
                    <a:lnTo>
                      <a:pt x="308" y="334"/>
                    </a:lnTo>
                    <a:lnTo>
                      <a:pt x="366" y="8"/>
                    </a:lnTo>
                    <a:lnTo>
                      <a:pt x="294" y="8"/>
                    </a:lnTo>
                    <a:close/>
                    <a:moveTo>
                      <a:pt x="146" y="282"/>
                    </a:moveTo>
                    <a:lnTo>
                      <a:pt x="146" y="282"/>
                    </a:lnTo>
                    <a:lnTo>
                      <a:pt x="136" y="280"/>
                    </a:lnTo>
                    <a:lnTo>
                      <a:pt x="128" y="278"/>
                    </a:lnTo>
                    <a:lnTo>
                      <a:pt x="120" y="274"/>
                    </a:lnTo>
                    <a:lnTo>
                      <a:pt x="112" y="270"/>
                    </a:lnTo>
                    <a:lnTo>
                      <a:pt x="106" y="264"/>
                    </a:lnTo>
                    <a:lnTo>
                      <a:pt x="100" y="258"/>
                    </a:lnTo>
                    <a:lnTo>
                      <a:pt x="90" y="242"/>
                    </a:lnTo>
                    <a:lnTo>
                      <a:pt x="84" y="224"/>
                    </a:lnTo>
                    <a:lnTo>
                      <a:pt x="80" y="206"/>
                    </a:lnTo>
                    <a:lnTo>
                      <a:pt x="80" y="184"/>
                    </a:lnTo>
                    <a:lnTo>
                      <a:pt x="82" y="164"/>
                    </a:lnTo>
                    <a:lnTo>
                      <a:pt x="88" y="142"/>
                    </a:lnTo>
                    <a:lnTo>
                      <a:pt x="94" y="122"/>
                    </a:lnTo>
                    <a:lnTo>
                      <a:pt x="104" y="102"/>
                    </a:lnTo>
                    <a:lnTo>
                      <a:pt x="116" y="86"/>
                    </a:lnTo>
                    <a:lnTo>
                      <a:pt x="132" y="72"/>
                    </a:lnTo>
                    <a:lnTo>
                      <a:pt x="148" y="62"/>
                    </a:lnTo>
                    <a:lnTo>
                      <a:pt x="156" y="58"/>
                    </a:lnTo>
                    <a:lnTo>
                      <a:pt x="166" y="56"/>
                    </a:lnTo>
                    <a:lnTo>
                      <a:pt x="176" y="54"/>
                    </a:lnTo>
                    <a:lnTo>
                      <a:pt x="188" y="54"/>
                    </a:lnTo>
                    <a:lnTo>
                      <a:pt x="188" y="54"/>
                    </a:lnTo>
                    <a:lnTo>
                      <a:pt x="198" y="56"/>
                    </a:lnTo>
                    <a:lnTo>
                      <a:pt x="208" y="58"/>
                    </a:lnTo>
                    <a:lnTo>
                      <a:pt x="216" y="62"/>
                    </a:lnTo>
                    <a:lnTo>
                      <a:pt x="224" y="66"/>
                    </a:lnTo>
                    <a:lnTo>
                      <a:pt x="232" y="72"/>
                    </a:lnTo>
                    <a:lnTo>
                      <a:pt x="238" y="78"/>
                    </a:lnTo>
                    <a:lnTo>
                      <a:pt x="248" y="94"/>
                    </a:lnTo>
                    <a:lnTo>
                      <a:pt x="256" y="110"/>
                    </a:lnTo>
                    <a:lnTo>
                      <a:pt x="258" y="130"/>
                    </a:lnTo>
                    <a:lnTo>
                      <a:pt x="260" y="152"/>
                    </a:lnTo>
                    <a:lnTo>
                      <a:pt x="258" y="172"/>
                    </a:lnTo>
                    <a:lnTo>
                      <a:pt x="252" y="194"/>
                    </a:lnTo>
                    <a:lnTo>
                      <a:pt x="244" y="214"/>
                    </a:lnTo>
                    <a:lnTo>
                      <a:pt x="234" y="234"/>
                    </a:lnTo>
                    <a:lnTo>
                      <a:pt x="220" y="250"/>
                    </a:lnTo>
                    <a:lnTo>
                      <a:pt x="206" y="264"/>
                    </a:lnTo>
                    <a:lnTo>
                      <a:pt x="188" y="274"/>
                    </a:lnTo>
                    <a:lnTo>
                      <a:pt x="178" y="278"/>
                    </a:lnTo>
                    <a:lnTo>
                      <a:pt x="168" y="280"/>
                    </a:lnTo>
                    <a:lnTo>
                      <a:pt x="158" y="282"/>
                    </a:lnTo>
                    <a:lnTo>
                      <a:pt x="146" y="282"/>
                    </a:lnTo>
                    <a:lnTo>
                      <a:pt x="146" y="282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7" name="Freeform 53"/>
              <p:cNvSpPr>
                <a:spLocks noEditPoints="1"/>
              </p:cNvSpPr>
              <p:nvPr userDrawn="1"/>
            </p:nvSpPr>
            <p:spPr bwMode="auto">
              <a:xfrm>
                <a:off x="5992" y="4233"/>
                <a:ext cx="121" cy="107"/>
              </a:xfrm>
              <a:custGeom>
                <a:avLst/>
                <a:gdLst/>
                <a:ahLst/>
                <a:cxnLst>
                  <a:cxn ang="0">
                    <a:pos x="284" y="58"/>
                  </a:cxn>
                  <a:cxn ang="0">
                    <a:pos x="278" y="48"/>
                  </a:cxn>
                  <a:cxn ang="0">
                    <a:pos x="260" y="28"/>
                  </a:cxn>
                  <a:cxn ang="0">
                    <a:pos x="232" y="12"/>
                  </a:cxn>
                  <a:cxn ang="0">
                    <a:pos x="198" y="2"/>
                  </a:cxn>
                  <a:cxn ang="0">
                    <a:pos x="176" y="0"/>
                  </a:cxn>
                  <a:cxn ang="0">
                    <a:pos x="140" y="4"/>
                  </a:cxn>
                  <a:cxn ang="0">
                    <a:pos x="106" y="16"/>
                  </a:cxn>
                  <a:cxn ang="0">
                    <a:pos x="78" y="32"/>
                  </a:cxn>
                  <a:cxn ang="0">
                    <a:pos x="54" y="54"/>
                  </a:cxn>
                  <a:cxn ang="0">
                    <a:pos x="34" y="82"/>
                  </a:cxn>
                  <a:cxn ang="0">
                    <a:pos x="18" y="110"/>
                  </a:cxn>
                  <a:cxn ang="0">
                    <a:pos x="8" y="144"/>
                  </a:cxn>
                  <a:cxn ang="0">
                    <a:pos x="2" y="176"/>
                  </a:cxn>
                  <a:cxn ang="0">
                    <a:pos x="0" y="196"/>
                  </a:cxn>
                  <a:cxn ang="0">
                    <a:pos x="2" y="230"/>
                  </a:cxn>
                  <a:cxn ang="0">
                    <a:pos x="10" y="260"/>
                  </a:cxn>
                  <a:cxn ang="0">
                    <a:pos x="24" y="286"/>
                  </a:cxn>
                  <a:cxn ang="0">
                    <a:pos x="42" y="308"/>
                  </a:cxn>
                  <a:cxn ang="0">
                    <a:pos x="64" y="324"/>
                  </a:cxn>
                  <a:cxn ang="0">
                    <a:pos x="86" y="334"/>
                  </a:cxn>
                  <a:cxn ang="0">
                    <a:pos x="112" y="340"/>
                  </a:cxn>
                  <a:cxn ang="0">
                    <a:pos x="124" y="342"/>
                  </a:cxn>
                  <a:cxn ang="0">
                    <a:pos x="168" y="336"/>
                  </a:cxn>
                  <a:cxn ang="0">
                    <a:pos x="200" y="322"/>
                  </a:cxn>
                  <a:cxn ang="0">
                    <a:pos x="226" y="304"/>
                  </a:cxn>
                  <a:cxn ang="0">
                    <a:pos x="244" y="280"/>
                  </a:cxn>
                  <a:cxn ang="0">
                    <a:pos x="244" y="286"/>
                  </a:cxn>
                  <a:cxn ang="0">
                    <a:pos x="244" y="306"/>
                  </a:cxn>
                  <a:cxn ang="0">
                    <a:pos x="254" y="322"/>
                  </a:cxn>
                  <a:cxn ang="0">
                    <a:pos x="268" y="330"/>
                  </a:cxn>
                  <a:cxn ang="0">
                    <a:pos x="286" y="334"/>
                  </a:cxn>
                  <a:cxn ang="0">
                    <a:pos x="364" y="8"/>
                  </a:cxn>
                  <a:cxn ang="0">
                    <a:pos x="146" y="282"/>
                  </a:cxn>
                  <a:cxn ang="0">
                    <a:pos x="136" y="280"/>
                  </a:cxn>
                  <a:cxn ang="0">
                    <a:pos x="118" y="274"/>
                  </a:cxn>
                  <a:cxn ang="0">
                    <a:pos x="104" y="264"/>
                  </a:cxn>
                  <a:cxn ang="0">
                    <a:pos x="90" y="242"/>
                  </a:cxn>
                  <a:cxn ang="0">
                    <a:pos x="80" y="206"/>
                  </a:cxn>
                  <a:cxn ang="0">
                    <a:pos x="82" y="164"/>
                  </a:cxn>
                  <a:cxn ang="0">
                    <a:pos x="94" y="122"/>
                  </a:cxn>
                  <a:cxn ang="0">
                    <a:pos x="116" y="86"/>
                  </a:cxn>
                  <a:cxn ang="0">
                    <a:pos x="146" y="62"/>
                  </a:cxn>
                  <a:cxn ang="0">
                    <a:pos x="166" y="56"/>
                  </a:cxn>
                  <a:cxn ang="0">
                    <a:pos x="186" y="54"/>
                  </a:cxn>
                  <a:cxn ang="0">
                    <a:pos x="198" y="56"/>
                  </a:cxn>
                  <a:cxn ang="0">
                    <a:pos x="216" y="62"/>
                  </a:cxn>
                  <a:cxn ang="0">
                    <a:pos x="232" y="72"/>
                  </a:cxn>
                  <a:cxn ang="0">
                    <a:pos x="248" y="94"/>
                  </a:cxn>
                  <a:cxn ang="0">
                    <a:pos x="258" y="130"/>
                  </a:cxn>
                  <a:cxn ang="0">
                    <a:pos x="256" y="172"/>
                  </a:cxn>
                  <a:cxn ang="0">
                    <a:pos x="244" y="214"/>
                  </a:cxn>
                  <a:cxn ang="0">
                    <a:pos x="220" y="250"/>
                  </a:cxn>
                  <a:cxn ang="0">
                    <a:pos x="188" y="274"/>
                  </a:cxn>
                  <a:cxn ang="0">
                    <a:pos x="168" y="280"/>
                  </a:cxn>
                  <a:cxn ang="0">
                    <a:pos x="146" y="282"/>
                  </a:cxn>
                </a:cxnLst>
                <a:rect l="0" t="0" r="r" b="b"/>
                <a:pathLst>
                  <a:path w="364" h="342">
                    <a:moveTo>
                      <a:pt x="294" y="8"/>
                    </a:moveTo>
                    <a:lnTo>
                      <a:pt x="284" y="58"/>
                    </a:lnTo>
                    <a:lnTo>
                      <a:pt x="284" y="58"/>
                    </a:lnTo>
                    <a:lnTo>
                      <a:pt x="278" y="48"/>
                    </a:lnTo>
                    <a:lnTo>
                      <a:pt x="270" y="38"/>
                    </a:lnTo>
                    <a:lnTo>
                      <a:pt x="260" y="28"/>
                    </a:lnTo>
                    <a:lnTo>
                      <a:pt x="248" y="20"/>
                    </a:lnTo>
                    <a:lnTo>
                      <a:pt x="232" y="12"/>
                    </a:lnTo>
                    <a:lnTo>
                      <a:pt x="216" y="6"/>
                    </a:lnTo>
                    <a:lnTo>
                      <a:pt x="198" y="2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58" y="2"/>
                    </a:lnTo>
                    <a:lnTo>
                      <a:pt x="140" y="4"/>
                    </a:lnTo>
                    <a:lnTo>
                      <a:pt x="122" y="10"/>
                    </a:lnTo>
                    <a:lnTo>
                      <a:pt x="106" y="16"/>
                    </a:lnTo>
                    <a:lnTo>
                      <a:pt x="92" y="24"/>
                    </a:lnTo>
                    <a:lnTo>
                      <a:pt x="78" y="32"/>
                    </a:lnTo>
                    <a:lnTo>
                      <a:pt x="66" y="42"/>
                    </a:lnTo>
                    <a:lnTo>
                      <a:pt x="54" y="54"/>
                    </a:lnTo>
                    <a:lnTo>
                      <a:pt x="44" y="68"/>
                    </a:lnTo>
                    <a:lnTo>
                      <a:pt x="34" y="82"/>
                    </a:lnTo>
                    <a:lnTo>
                      <a:pt x="26" y="96"/>
                    </a:lnTo>
                    <a:lnTo>
                      <a:pt x="18" y="110"/>
                    </a:lnTo>
                    <a:lnTo>
                      <a:pt x="12" y="126"/>
                    </a:lnTo>
                    <a:lnTo>
                      <a:pt x="8" y="144"/>
                    </a:lnTo>
                    <a:lnTo>
                      <a:pt x="4" y="160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96"/>
                    </a:lnTo>
                    <a:lnTo>
                      <a:pt x="0" y="214"/>
                    </a:lnTo>
                    <a:lnTo>
                      <a:pt x="2" y="230"/>
                    </a:lnTo>
                    <a:lnTo>
                      <a:pt x="6" y="246"/>
                    </a:lnTo>
                    <a:lnTo>
                      <a:pt x="10" y="260"/>
                    </a:lnTo>
                    <a:lnTo>
                      <a:pt x="16" y="274"/>
                    </a:lnTo>
                    <a:lnTo>
                      <a:pt x="24" y="286"/>
                    </a:lnTo>
                    <a:lnTo>
                      <a:pt x="32" y="298"/>
                    </a:lnTo>
                    <a:lnTo>
                      <a:pt x="42" y="308"/>
                    </a:lnTo>
                    <a:lnTo>
                      <a:pt x="52" y="316"/>
                    </a:lnTo>
                    <a:lnTo>
                      <a:pt x="64" y="324"/>
                    </a:lnTo>
                    <a:lnTo>
                      <a:pt x="74" y="330"/>
                    </a:lnTo>
                    <a:lnTo>
                      <a:pt x="86" y="334"/>
                    </a:lnTo>
                    <a:lnTo>
                      <a:pt x="100" y="338"/>
                    </a:lnTo>
                    <a:lnTo>
                      <a:pt x="112" y="340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48" y="340"/>
                    </a:lnTo>
                    <a:lnTo>
                      <a:pt x="168" y="336"/>
                    </a:lnTo>
                    <a:lnTo>
                      <a:pt x="186" y="330"/>
                    </a:lnTo>
                    <a:lnTo>
                      <a:pt x="200" y="322"/>
                    </a:lnTo>
                    <a:lnTo>
                      <a:pt x="214" y="314"/>
                    </a:lnTo>
                    <a:lnTo>
                      <a:pt x="226" y="304"/>
                    </a:lnTo>
                    <a:lnTo>
                      <a:pt x="236" y="292"/>
                    </a:lnTo>
                    <a:lnTo>
                      <a:pt x="244" y="280"/>
                    </a:lnTo>
                    <a:lnTo>
                      <a:pt x="244" y="286"/>
                    </a:lnTo>
                    <a:lnTo>
                      <a:pt x="244" y="286"/>
                    </a:lnTo>
                    <a:lnTo>
                      <a:pt x="242" y="296"/>
                    </a:lnTo>
                    <a:lnTo>
                      <a:pt x="244" y="306"/>
                    </a:lnTo>
                    <a:lnTo>
                      <a:pt x="248" y="314"/>
                    </a:lnTo>
                    <a:lnTo>
                      <a:pt x="254" y="322"/>
                    </a:lnTo>
                    <a:lnTo>
                      <a:pt x="260" y="326"/>
                    </a:lnTo>
                    <a:lnTo>
                      <a:pt x="268" y="330"/>
                    </a:lnTo>
                    <a:lnTo>
                      <a:pt x="278" y="334"/>
                    </a:lnTo>
                    <a:lnTo>
                      <a:pt x="286" y="334"/>
                    </a:lnTo>
                    <a:lnTo>
                      <a:pt x="308" y="334"/>
                    </a:lnTo>
                    <a:lnTo>
                      <a:pt x="364" y="8"/>
                    </a:lnTo>
                    <a:lnTo>
                      <a:pt x="294" y="8"/>
                    </a:lnTo>
                    <a:close/>
                    <a:moveTo>
                      <a:pt x="146" y="282"/>
                    </a:moveTo>
                    <a:lnTo>
                      <a:pt x="146" y="282"/>
                    </a:lnTo>
                    <a:lnTo>
                      <a:pt x="136" y="280"/>
                    </a:lnTo>
                    <a:lnTo>
                      <a:pt x="126" y="278"/>
                    </a:lnTo>
                    <a:lnTo>
                      <a:pt x="118" y="274"/>
                    </a:lnTo>
                    <a:lnTo>
                      <a:pt x="112" y="270"/>
                    </a:lnTo>
                    <a:lnTo>
                      <a:pt x="104" y="264"/>
                    </a:lnTo>
                    <a:lnTo>
                      <a:pt x="98" y="258"/>
                    </a:lnTo>
                    <a:lnTo>
                      <a:pt x="90" y="242"/>
                    </a:lnTo>
                    <a:lnTo>
                      <a:pt x="84" y="224"/>
                    </a:lnTo>
                    <a:lnTo>
                      <a:pt x="80" y="206"/>
                    </a:lnTo>
                    <a:lnTo>
                      <a:pt x="80" y="184"/>
                    </a:lnTo>
                    <a:lnTo>
                      <a:pt x="82" y="164"/>
                    </a:lnTo>
                    <a:lnTo>
                      <a:pt x="86" y="142"/>
                    </a:lnTo>
                    <a:lnTo>
                      <a:pt x="94" y="122"/>
                    </a:lnTo>
                    <a:lnTo>
                      <a:pt x="104" y="102"/>
                    </a:lnTo>
                    <a:lnTo>
                      <a:pt x="116" y="86"/>
                    </a:lnTo>
                    <a:lnTo>
                      <a:pt x="130" y="72"/>
                    </a:lnTo>
                    <a:lnTo>
                      <a:pt x="146" y="62"/>
                    </a:lnTo>
                    <a:lnTo>
                      <a:pt x="156" y="58"/>
                    </a:lnTo>
                    <a:lnTo>
                      <a:pt x="166" y="56"/>
                    </a:lnTo>
                    <a:lnTo>
                      <a:pt x="176" y="54"/>
                    </a:lnTo>
                    <a:lnTo>
                      <a:pt x="186" y="54"/>
                    </a:lnTo>
                    <a:lnTo>
                      <a:pt x="186" y="54"/>
                    </a:lnTo>
                    <a:lnTo>
                      <a:pt x="198" y="56"/>
                    </a:lnTo>
                    <a:lnTo>
                      <a:pt x="206" y="58"/>
                    </a:lnTo>
                    <a:lnTo>
                      <a:pt x="216" y="62"/>
                    </a:lnTo>
                    <a:lnTo>
                      <a:pt x="224" y="66"/>
                    </a:lnTo>
                    <a:lnTo>
                      <a:pt x="232" y="72"/>
                    </a:lnTo>
                    <a:lnTo>
                      <a:pt x="238" y="78"/>
                    </a:lnTo>
                    <a:lnTo>
                      <a:pt x="248" y="94"/>
                    </a:lnTo>
                    <a:lnTo>
                      <a:pt x="254" y="110"/>
                    </a:lnTo>
                    <a:lnTo>
                      <a:pt x="258" y="130"/>
                    </a:lnTo>
                    <a:lnTo>
                      <a:pt x="258" y="152"/>
                    </a:lnTo>
                    <a:lnTo>
                      <a:pt x="256" y="172"/>
                    </a:lnTo>
                    <a:lnTo>
                      <a:pt x="252" y="194"/>
                    </a:lnTo>
                    <a:lnTo>
                      <a:pt x="244" y="214"/>
                    </a:lnTo>
                    <a:lnTo>
                      <a:pt x="232" y="234"/>
                    </a:lnTo>
                    <a:lnTo>
                      <a:pt x="220" y="250"/>
                    </a:lnTo>
                    <a:lnTo>
                      <a:pt x="204" y="264"/>
                    </a:lnTo>
                    <a:lnTo>
                      <a:pt x="188" y="274"/>
                    </a:lnTo>
                    <a:lnTo>
                      <a:pt x="178" y="278"/>
                    </a:lnTo>
                    <a:lnTo>
                      <a:pt x="168" y="280"/>
                    </a:lnTo>
                    <a:lnTo>
                      <a:pt x="156" y="282"/>
                    </a:lnTo>
                    <a:lnTo>
                      <a:pt x="146" y="282"/>
                    </a:lnTo>
                    <a:lnTo>
                      <a:pt x="146" y="282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8" name="Freeform 54"/>
              <p:cNvSpPr>
                <a:spLocks/>
              </p:cNvSpPr>
              <p:nvPr userDrawn="1"/>
            </p:nvSpPr>
            <p:spPr bwMode="auto">
              <a:xfrm>
                <a:off x="5870" y="4235"/>
                <a:ext cx="41" cy="10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58" y="0"/>
                  </a:cxn>
                  <a:cxn ang="0">
                    <a:pos x="0" y="326"/>
                  </a:cxn>
                  <a:cxn ang="0">
                    <a:pos x="74" y="326"/>
                  </a:cxn>
                  <a:cxn ang="0">
                    <a:pos x="124" y="50"/>
                  </a:cxn>
                  <a:cxn ang="0">
                    <a:pos x="124" y="50"/>
                  </a:cxn>
                  <a:cxn ang="0">
                    <a:pos x="124" y="40"/>
                  </a:cxn>
                  <a:cxn ang="0">
                    <a:pos x="122" y="30"/>
                  </a:cxn>
                  <a:cxn ang="0">
                    <a:pos x="120" y="20"/>
                  </a:cxn>
                  <a:cxn ang="0">
                    <a:pos x="114" y="14"/>
                  </a:cxn>
                  <a:cxn ang="0">
                    <a:pos x="106" y="8"/>
                  </a:cxn>
                  <a:cxn ang="0">
                    <a:pos x="98" y="2"/>
                  </a:cxn>
                  <a:cxn ang="0">
                    <a:pos x="88" y="0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124" h="326">
                    <a:moveTo>
                      <a:pt x="76" y="0"/>
                    </a:moveTo>
                    <a:lnTo>
                      <a:pt x="76" y="0"/>
                    </a:lnTo>
                    <a:lnTo>
                      <a:pt x="58" y="0"/>
                    </a:lnTo>
                    <a:lnTo>
                      <a:pt x="0" y="326"/>
                    </a:lnTo>
                    <a:lnTo>
                      <a:pt x="74" y="326"/>
                    </a:lnTo>
                    <a:lnTo>
                      <a:pt x="124" y="50"/>
                    </a:lnTo>
                    <a:lnTo>
                      <a:pt x="124" y="50"/>
                    </a:lnTo>
                    <a:lnTo>
                      <a:pt x="124" y="40"/>
                    </a:lnTo>
                    <a:lnTo>
                      <a:pt x="122" y="30"/>
                    </a:lnTo>
                    <a:lnTo>
                      <a:pt x="120" y="20"/>
                    </a:lnTo>
                    <a:lnTo>
                      <a:pt x="114" y="14"/>
                    </a:lnTo>
                    <a:lnTo>
                      <a:pt x="106" y="8"/>
                    </a:lnTo>
                    <a:lnTo>
                      <a:pt x="98" y="2"/>
                    </a:lnTo>
                    <a:lnTo>
                      <a:pt x="88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9" name="Freeform 55"/>
              <p:cNvSpPr>
                <a:spLocks/>
              </p:cNvSpPr>
              <p:nvPr userDrawn="1"/>
            </p:nvSpPr>
            <p:spPr bwMode="auto">
              <a:xfrm>
                <a:off x="5891" y="4194"/>
                <a:ext cx="30" cy="27"/>
              </a:xfrm>
              <a:custGeom>
                <a:avLst/>
                <a:gdLst/>
                <a:ahLst/>
                <a:cxnLst>
                  <a:cxn ang="0">
                    <a:pos x="78" y="14"/>
                  </a:cxn>
                  <a:cxn ang="0">
                    <a:pos x="78" y="14"/>
                  </a:cxn>
                  <a:cxn ang="0">
                    <a:pos x="72" y="8"/>
                  </a:cxn>
                  <a:cxn ang="0">
                    <a:pos x="66" y="4"/>
                  </a:cxn>
                  <a:cxn ang="0">
                    <a:pos x="58" y="0"/>
                  </a:cxn>
                  <a:cxn ang="0">
                    <a:pos x="52" y="0"/>
                  </a:cxn>
                  <a:cxn ang="0">
                    <a:pos x="44" y="0"/>
                  </a:cxn>
                  <a:cxn ang="0">
                    <a:pos x="34" y="2"/>
                  </a:cxn>
                  <a:cxn ang="0">
                    <a:pos x="26" y="4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2" y="16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2" y="38"/>
                  </a:cxn>
                  <a:cxn ang="0">
                    <a:pos x="0" y="46"/>
                  </a:cxn>
                  <a:cxn ang="0">
                    <a:pos x="2" y="52"/>
                  </a:cxn>
                  <a:cxn ang="0">
                    <a:pos x="4" y="60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14" y="72"/>
                  </a:cxn>
                  <a:cxn ang="0">
                    <a:pos x="20" y="78"/>
                  </a:cxn>
                  <a:cxn ang="0">
                    <a:pos x="28" y="80"/>
                  </a:cxn>
                  <a:cxn ang="0">
                    <a:pos x="36" y="82"/>
                  </a:cxn>
                  <a:cxn ang="0">
                    <a:pos x="44" y="82"/>
                  </a:cxn>
                  <a:cxn ang="0">
                    <a:pos x="52" y="80"/>
                  </a:cxn>
                  <a:cxn ang="0">
                    <a:pos x="60" y="76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74" y="66"/>
                  </a:cxn>
                  <a:cxn ang="0">
                    <a:pos x="78" y="58"/>
                  </a:cxn>
                  <a:cxn ang="0">
                    <a:pos x="82" y="52"/>
                  </a:cxn>
                  <a:cxn ang="0">
                    <a:pos x="84" y="44"/>
                  </a:cxn>
                  <a:cxn ang="0">
                    <a:pos x="86" y="36"/>
                  </a:cxn>
                  <a:cxn ang="0">
                    <a:pos x="84" y="28"/>
                  </a:cxn>
                  <a:cxn ang="0">
                    <a:pos x="82" y="20"/>
                  </a:cxn>
                  <a:cxn ang="0">
                    <a:pos x="78" y="14"/>
                  </a:cxn>
                  <a:cxn ang="0">
                    <a:pos x="78" y="14"/>
                  </a:cxn>
                </a:cxnLst>
                <a:rect l="0" t="0" r="r" b="b"/>
                <a:pathLst>
                  <a:path w="86" h="82">
                    <a:moveTo>
                      <a:pt x="78" y="14"/>
                    </a:moveTo>
                    <a:lnTo>
                      <a:pt x="78" y="14"/>
                    </a:lnTo>
                    <a:lnTo>
                      <a:pt x="72" y="8"/>
                    </a:lnTo>
                    <a:lnTo>
                      <a:pt x="66" y="4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4" y="72"/>
                    </a:lnTo>
                    <a:lnTo>
                      <a:pt x="20" y="78"/>
                    </a:lnTo>
                    <a:lnTo>
                      <a:pt x="28" y="80"/>
                    </a:lnTo>
                    <a:lnTo>
                      <a:pt x="36" y="82"/>
                    </a:lnTo>
                    <a:lnTo>
                      <a:pt x="44" y="82"/>
                    </a:lnTo>
                    <a:lnTo>
                      <a:pt x="52" y="80"/>
                    </a:lnTo>
                    <a:lnTo>
                      <a:pt x="60" y="76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4" y="66"/>
                    </a:lnTo>
                    <a:lnTo>
                      <a:pt x="78" y="58"/>
                    </a:lnTo>
                    <a:lnTo>
                      <a:pt x="82" y="52"/>
                    </a:lnTo>
                    <a:lnTo>
                      <a:pt x="84" y="44"/>
                    </a:lnTo>
                    <a:lnTo>
                      <a:pt x="86" y="36"/>
                    </a:lnTo>
                    <a:lnTo>
                      <a:pt x="84" y="28"/>
                    </a:lnTo>
                    <a:lnTo>
                      <a:pt x="82" y="20"/>
                    </a:lnTo>
                    <a:lnTo>
                      <a:pt x="78" y="14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0" name="Freeform 56"/>
              <p:cNvSpPr>
                <a:spLocks/>
              </p:cNvSpPr>
              <p:nvPr userDrawn="1"/>
            </p:nvSpPr>
            <p:spPr bwMode="auto">
              <a:xfrm>
                <a:off x="5500" y="4192"/>
                <a:ext cx="114" cy="148"/>
              </a:xfrm>
              <a:custGeom>
                <a:avLst/>
                <a:gdLst/>
                <a:ahLst/>
                <a:cxnLst>
                  <a:cxn ang="0">
                    <a:pos x="308" y="324"/>
                  </a:cxn>
                  <a:cxn ang="0">
                    <a:pos x="300" y="280"/>
                  </a:cxn>
                  <a:cxn ang="0">
                    <a:pos x="282" y="248"/>
                  </a:cxn>
                  <a:cxn ang="0">
                    <a:pos x="256" y="224"/>
                  </a:cxn>
                  <a:cxn ang="0">
                    <a:pos x="224" y="204"/>
                  </a:cxn>
                  <a:cxn ang="0">
                    <a:pos x="180" y="178"/>
                  </a:cxn>
                  <a:cxn ang="0">
                    <a:pos x="156" y="160"/>
                  </a:cxn>
                  <a:cxn ang="0">
                    <a:pos x="142" y="136"/>
                  </a:cxn>
                  <a:cxn ang="0">
                    <a:pos x="140" y="120"/>
                  </a:cxn>
                  <a:cxn ang="0">
                    <a:pos x="144" y="104"/>
                  </a:cxn>
                  <a:cxn ang="0">
                    <a:pos x="156" y="84"/>
                  </a:cxn>
                  <a:cxn ang="0">
                    <a:pos x="180" y="66"/>
                  </a:cxn>
                  <a:cxn ang="0">
                    <a:pos x="216" y="60"/>
                  </a:cxn>
                  <a:cxn ang="0">
                    <a:pos x="236" y="60"/>
                  </a:cxn>
                  <a:cxn ang="0">
                    <a:pos x="268" y="66"/>
                  </a:cxn>
                  <a:cxn ang="0">
                    <a:pos x="298" y="82"/>
                  </a:cxn>
                  <a:cxn ang="0">
                    <a:pos x="310" y="90"/>
                  </a:cxn>
                  <a:cxn ang="0">
                    <a:pos x="342" y="30"/>
                  </a:cxn>
                  <a:cxn ang="0">
                    <a:pos x="328" y="20"/>
                  </a:cxn>
                  <a:cxn ang="0">
                    <a:pos x="288" y="8"/>
                  </a:cxn>
                  <a:cxn ang="0">
                    <a:pos x="248" y="2"/>
                  </a:cxn>
                  <a:cxn ang="0">
                    <a:pos x="222" y="0"/>
                  </a:cxn>
                  <a:cxn ang="0">
                    <a:pos x="184" y="4"/>
                  </a:cxn>
                  <a:cxn ang="0">
                    <a:pos x="152" y="14"/>
                  </a:cxn>
                  <a:cxn ang="0">
                    <a:pos x="126" y="28"/>
                  </a:cxn>
                  <a:cxn ang="0">
                    <a:pos x="102" y="46"/>
                  </a:cxn>
                  <a:cxn ang="0">
                    <a:pos x="86" y="66"/>
                  </a:cxn>
                  <a:cxn ang="0">
                    <a:pos x="72" y="88"/>
                  </a:cxn>
                  <a:cxn ang="0">
                    <a:pos x="64" y="112"/>
                  </a:cxn>
                  <a:cxn ang="0">
                    <a:pos x="62" y="134"/>
                  </a:cxn>
                  <a:cxn ang="0">
                    <a:pos x="64" y="158"/>
                  </a:cxn>
                  <a:cxn ang="0">
                    <a:pos x="78" y="196"/>
                  </a:cxn>
                  <a:cxn ang="0">
                    <a:pos x="102" y="224"/>
                  </a:cxn>
                  <a:cxn ang="0">
                    <a:pos x="130" y="244"/>
                  </a:cxn>
                  <a:cxn ang="0">
                    <a:pos x="178" y="270"/>
                  </a:cxn>
                  <a:cxn ang="0">
                    <a:pos x="204" y="288"/>
                  </a:cxn>
                  <a:cxn ang="0">
                    <a:pos x="224" y="308"/>
                  </a:cxn>
                  <a:cxn ang="0">
                    <a:pos x="230" y="334"/>
                  </a:cxn>
                  <a:cxn ang="0">
                    <a:pos x="230" y="344"/>
                  </a:cxn>
                  <a:cxn ang="0">
                    <a:pos x="226" y="362"/>
                  </a:cxn>
                  <a:cxn ang="0">
                    <a:pos x="212" y="382"/>
                  </a:cxn>
                  <a:cxn ang="0">
                    <a:pos x="184" y="400"/>
                  </a:cxn>
                  <a:cxn ang="0">
                    <a:pos x="152" y="406"/>
                  </a:cxn>
                  <a:cxn ang="0">
                    <a:pos x="134" y="408"/>
                  </a:cxn>
                  <a:cxn ang="0">
                    <a:pos x="82" y="398"/>
                  </a:cxn>
                  <a:cxn ang="0">
                    <a:pos x="56" y="386"/>
                  </a:cxn>
                  <a:cxn ang="0">
                    <a:pos x="34" y="370"/>
                  </a:cxn>
                  <a:cxn ang="0">
                    <a:pos x="0" y="430"/>
                  </a:cxn>
                  <a:cxn ang="0">
                    <a:pos x="28" y="446"/>
                  </a:cxn>
                  <a:cxn ang="0">
                    <a:pos x="60" y="458"/>
                  </a:cxn>
                  <a:cxn ang="0">
                    <a:pos x="96" y="466"/>
                  </a:cxn>
                  <a:cxn ang="0">
                    <a:pos x="136" y="470"/>
                  </a:cxn>
                  <a:cxn ang="0">
                    <a:pos x="154" y="468"/>
                  </a:cxn>
                  <a:cxn ang="0">
                    <a:pos x="186" y="464"/>
                  </a:cxn>
                  <a:cxn ang="0">
                    <a:pos x="218" y="452"/>
                  </a:cxn>
                  <a:cxn ang="0">
                    <a:pos x="244" y="438"/>
                  </a:cxn>
                  <a:cxn ang="0">
                    <a:pos x="268" y="418"/>
                  </a:cxn>
                  <a:cxn ang="0">
                    <a:pos x="286" y="396"/>
                  </a:cxn>
                  <a:cxn ang="0">
                    <a:pos x="300" y="370"/>
                  </a:cxn>
                  <a:cxn ang="0">
                    <a:pos x="306" y="340"/>
                  </a:cxn>
                  <a:cxn ang="0">
                    <a:pos x="308" y="324"/>
                  </a:cxn>
                </a:cxnLst>
                <a:rect l="0" t="0" r="r" b="b"/>
                <a:pathLst>
                  <a:path w="342" h="470">
                    <a:moveTo>
                      <a:pt x="308" y="324"/>
                    </a:moveTo>
                    <a:lnTo>
                      <a:pt x="308" y="324"/>
                    </a:lnTo>
                    <a:lnTo>
                      <a:pt x="306" y="300"/>
                    </a:lnTo>
                    <a:lnTo>
                      <a:pt x="300" y="280"/>
                    </a:lnTo>
                    <a:lnTo>
                      <a:pt x="292" y="262"/>
                    </a:lnTo>
                    <a:lnTo>
                      <a:pt x="282" y="248"/>
                    </a:lnTo>
                    <a:lnTo>
                      <a:pt x="270" y="234"/>
                    </a:lnTo>
                    <a:lnTo>
                      <a:pt x="256" y="224"/>
                    </a:lnTo>
                    <a:lnTo>
                      <a:pt x="240" y="214"/>
                    </a:lnTo>
                    <a:lnTo>
                      <a:pt x="224" y="204"/>
                    </a:lnTo>
                    <a:lnTo>
                      <a:pt x="194" y="188"/>
                    </a:lnTo>
                    <a:lnTo>
                      <a:pt x="180" y="178"/>
                    </a:lnTo>
                    <a:lnTo>
                      <a:pt x="166" y="170"/>
                    </a:lnTo>
                    <a:lnTo>
                      <a:pt x="156" y="160"/>
                    </a:lnTo>
                    <a:lnTo>
                      <a:pt x="148" y="148"/>
                    </a:lnTo>
                    <a:lnTo>
                      <a:pt x="142" y="136"/>
                    </a:lnTo>
                    <a:lnTo>
                      <a:pt x="140" y="120"/>
                    </a:lnTo>
                    <a:lnTo>
                      <a:pt x="140" y="120"/>
                    </a:lnTo>
                    <a:lnTo>
                      <a:pt x="142" y="112"/>
                    </a:lnTo>
                    <a:lnTo>
                      <a:pt x="144" y="104"/>
                    </a:lnTo>
                    <a:lnTo>
                      <a:pt x="148" y="94"/>
                    </a:lnTo>
                    <a:lnTo>
                      <a:pt x="156" y="84"/>
                    </a:lnTo>
                    <a:lnTo>
                      <a:pt x="166" y="74"/>
                    </a:lnTo>
                    <a:lnTo>
                      <a:pt x="180" y="66"/>
                    </a:lnTo>
                    <a:lnTo>
                      <a:pt x="196" y="62"/>
                    </a:lnTo>
                    <a:lnTo>
                      <a:pt x="216" y="60"/>
                    </a:lnTo>
                    <a:lnTo>
                      <a:pt x="216" y="60"/>
                    </a:lnTo>
                    <a:lnTo>
                      <a:pt x="236" y="60"/>
                    </a:lnTo>
                    <a:lnTo>
                      <a:pt x="254" y="62"/>
                    </a:lnTo>
                    <a:lnTo>
                      <a:pt x="268" y="66"/>
                    </a:lnTo>
                    <a:lnTo>
                      <a:pt x="280" y="72"/>
                    </a:lnTo>
                    <a:lnTo>
                      <a:pt x="298" y="82"/>
                    </a:lnTo>
                    <a:lnTo>
                      <a:pt x="310" y="90"/>
                    </a:lnTo>
                    <a:lnTo>
                      <a:pt x="310" y="90"/>
                    </a:lnTo>
                    <a:lnTo>
                      <a:pt x="326" y="62"/>
                    </a:lnTo>
                    <a:lnTo>
                      <a:pt x="342" y="30"/>
                    </a:lnTo>
                    <a:lnTo>
                      <a:pt x="342" y="30"/>
                    </a:lnTo>
                    <a:lnTo>
                      <a:pt x="328" y="20"/>
                    </a:lnTo>
                    <a:lnTo>
                      <a:pt x="304" y="12"/>
                    </a:lnTo>
                    <a:lnTo>
                      <a:pt x="288" y="8"/>
                    </a:lnTo>
                    <a:lnTo>
                      <a:pt x="270" y="4"/>
                    </a:lnTo>
                    <a:lnTo>
                      <a:pt x="248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2" y="2"/>
                    </a:lnTo>
                    <a:lnTo>
                      <a:pt x="184" y="4"/>
                    </a:lnTo>
                    <a:lnTo>
                      <a:pt x="168" y="8"/>
                    </a:lnTo>
                    <a:lnTo>
                      <a:pt x="152" y="14"/>
                    </a:lnTo>
                    <a:lnTo>
                      <a:pt x="138" y="20"/>
                    </a:lnTo>
                    <a:lnTo>
                      <a:pt x="126" y="28"/>
                    </a:lnTo>
                    <a:lnTo>
                      <a:pt x="114" y="36"/>
                    </a:lnTo>
                    <a:lnTo>
                      <a:pt x="102" y="46"/>
                    </a:lnTo>
                    <a:lnTo>
                      <a:pt x="94" y="56"/>
                    </a:lnTo>
                    <a:lnTo>
                      <a:pt x="86" y="66"/>
                    </a:lnTo>
                    <a:lnTo>
                      <a:pt x="78" y="76"/>
                    </a:lnTo>
                    <a:lnTo>
                      <a:pt x="72" y="88"/>
                    </a:lnTo>
                    <a:lnTo>
                      <a:pt x="68" y="100"/>
                    </a:lnTo>
                    <a:lnTo>
                      <a:pt x="64" y="112"/>
                    </a:lnTo>
                    <a:lnTo>
                      <a:pt x="64" y="122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4" y="158"/>
                    </a:lnTo>
                    <a:lnTo>
                      <a:pt x="70" y="178"/>
                    </a:lnTo>
                    <a:lnTo>
                      <a:pt x="78" y="196"/>
                    </a:lnTo>
                    <a:lnTo>
                      <a:pt x="88" y="210"/>
                    </a:lnTo>
                    <a:lnTo>
                      <a:pt x="102" y="224"/>
                    </a:lnTo>
                    <a:lnTo>
                      <a:pt x="116" y="234"/>
                    </a:lnTo>
                    <a:lnTo>
                      <a:pt x="130" y="244"/>
                    </a:lnTo>
                    <a:lnTo>
                      <a:pt x="146" y="254"/>
                    </a:lnTo>
                    <a:lnTo>
                      <a:pt x="178" y="270"/>
                    </a:lnTo>
                    <a:lnTo>
                      <a:pt x="192" y="278"/>
                    </a:lnTo>
                    <a:lnTo>
                      <a:pt x="204" y="288"/>
                    </a:lnTo>
                    <a:lnTo>
                      <a:pt x="216" y="296"/>
                    </a:lnTo>
                    <a:lnTo>
                      <a:pt x="224" y="308"/>
                    </a:lnTo>
                    <a:lnTo>
                      <a:pt x="228" y="320"/>
                    </a:lnTo>
                    <a:lnTo>
                      <a:pt x="230" y="334"/>
                    </a:lnTo>
                    <a:lnTo>
                      <a:pt x="230" y="334"/>
                    </a:lnTo>
                    <a:lnTo>
                      <a:pt x="230" y="344"/>
                    </a:lnTo>
                    <a:lnTo>
                      <a:pt x="228" y="354"/>
                    </a:lnTo>
                    <a:lnTo>
                      <a:pt x="226" y="362"/>
                    </a:lnTo>
                    <a:lnTo>
                      <a:pt x="222" y="370"/>
                    </a:lnTo>
                    <a:lnTo>
                      <a:pt x="212" y="382"/>
                    </a:lnTo>
                    <a:lnTo>
                      <a:pt x="200" y="392"/>
                    </a:lnTo>
                    <a:lnTo>
                      <a:pt x="184" y="400"/>
                    </a:lnTo>
                    <a:lnTo>
                      <a:pt x="168" y="404"/>
                    </a:lnTo>
                    <a:lnTo>
                      <a:pt x="152" y="406"/>
                    </a:lnTo>
                    <a:lnTo>
                      <a:pt x="134" y="408"/>
                    </a:lnTo>
                    <a:lnTo>
                      <a:pt x="134" y="408"/>
                    </a:lnTo>
                    <a:lnTo>
                      <a:pt x="108" y="404"/>
                    </a:lnTo>
                    <a:lnTo>
                      <a:pt x="82" y="398"/>
                    </a:lnTo>
                    <a:lnTo>
                      <a:pt x="70" y="392"/>
                    </a:lnTo>
                    <a:lnTo>
                      <a:pt x="56" y="386"/>
                    </a:lnTo>
                    <a:lnTo>
                      <a:pt x="44" y="378"/>
                    </a:lnTo>
                    <a:lnTo>
                      <a:pt x="34" y="370"/>
                    </a:lnTo>
                    <a:lnTo>
                      <a:pt x="34" y="370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28" y="446"/>
                    </a:lnTo>
                    <a:lnTo>
                      <a:pt x="44" y="452"/>
                    </a:lnTo>
                    <a:lnTo>
                      <a:pt x="60" y="458"/>
                    </a:lnTo>
                    <a:lnTo>
                      <a:pt x="78" y="464"/>
                    </a:lnTo>
                    <a:lnTo>
                      <a:pt x="96" y="466"/>
                    </a:lnTo>
                    <a:lnTo>
                      <a:pt x="116" y="468"/>
                    </a:lnTo>
                    <a:lnTo>
                      <a:pt x="136" y="470"/>
                    </a:lnTo>
                    <a:lnTo>
                      <a:pt x="136" y="470"/>
                    </a:lnTo>
                    <a:lnTo>
                      <a:pt x="154" y="468"/>
                    </a:lnTo>
                    <a:lnTo>
                      <a:pt x="170" y="466"/>
                    </a:lnTo>
                    <a:lnTo>
                      <a:pt x="186" y="464"/>
                    </a:lnTo>
                    <a:lnTo>
                      <a:pt x="202" y="458"/>
                    </a:lnTo>
                    <a:lnTo>
                      <a:pt x="218" y="452"/>
                    </a:lnTo>
                    <a:lnTo>
                      <a:pt x="232" y="446"/>
                    </a:lnTo>
                    <a:lnTo>
                      <a:pt x="244" y="438"/>
                    </a:lnTo>
                    <a:lnTo>
                      <a:pt x="258" y="428"/>
                    </a:lnTo>
                    <a:lnTo>
                      <a:pt x="268" y="418"/>
                    </a:lnTo>
                    <a:lnTo>
                      <a:pt x="278" y="408"/>
                    </a:lnTo>
                    <a:lnTo>
                      <a:pt x="286" y="396"/>
                    </a:lnTo>
                    <a:lnTo>
                      <a:pt x="294" y="382"/>
                    </a:lnTo>
                    <a:lnTo>
                      <a:pt x="300" y="370"/>
                    </a:lnTo>
                    <a:lnTo>
                      <a:pt x="304" y="354"/>
                    </a:lnTo>
                    <a:lnTo>
                      <a:pt x="306" y="340"/>
                    </a:lnTo>
                    <a:lnTo>
                      <a:pt x="308" y="324"/>
                    </a:lnTo>
                    <a:lnTo>
                      <a:pt x="308" y="324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1" name="Freeform 57"/>
              <p:cNvSpPr>
                <a:spLocks/>
              </p:cNvSpPr>
              <p:nvPr userDrawn="1"/>
            </p:nvSpPr>
            <p:spPr bwMode="auto">
              <a:xfrm>
                <a:off x="6112" y="4232"/>
                <a:ext cx="91" cy="107"/>
              </a:xfrm>
              <a:custGeom>
                <a:avLst/>
                <a:gdLst/>
                <a:ahLst/>
                <a:cxnLst>
                  <a:cxn ang="0">
                    <a:pos x="172" y="50"/>
                  </a:cxn>
                  <a:cxn ang="0">
                    <a:pos x="200" y="52"/>
                  </a:cxn>
                  <a:cxn ang="0">
                    <a:pos x="234" y="66"/>
                  </a:cxn>
                  <a:cxn ang="0">
                    <a:pos x="246" y="72"/>
                  </a:cxn>
                  <a:cxn ang="0">
                    <a:pos x="272" y="22"/>
                  </a:cxn>
                  <a:cxn ang="0">
                    <a:pos x="244" y="8"/>
                  </a:cxn>
                  <a:cxn ang="0">
                    <a:pos x="198" y="0"/>
                  </a:cxn>
                  <a:cxn ang="0">
                    <a:pos x="178" y="0"/>
                  </a:cxn>
                  <a:cxn ang="0">
                    <a:pos x="162" y="0"/>
                  </a:cxn>
                  <a:cxn ang="0">
                    <a:pos x="132" y="4"/>
                  </a:cxn>
                  <a:cxn ang="0">
                    <a:pos x="108" y="14"/>
                  </a:cxn>
                  <a:cxn ang="0">
                    <a:pos x="78" y="34"/>
                  </a:cxn>
                  <a:cxn ang="0">
                    <a:pos x="52" y="68"/>
                  </a:cxn>
                  <a:cxn ang="0">
                    <a:pos x="44" y="104"/>
                  </a:cxn>
                  <a:cxn ang="0">
                    <a:pos x="46" y="120"/>
                  </a:cxn>
                  <a:cxn ang="0">
                    <a:pos x="56" y="146"/>
                  </a:cxn>
                  <a:cxn ang="0">
                    <a:pos x="74" y="166"/>
                  </a:cxn>
                  <a:cxn ang="0">
                    <a:pos x="110" y="186"/>
                  </a:cxn>
                  <a:cxn ang="0">
                    <a:pos x="154" y="208"/>
                  </a:cxn>
                  <a:cxn ang="0">
                    <a:pos x="170" y="222"/>
                  </a:cxn>
                  <a:cxn ang="0">
                    <a:pos x="174" y="240"/>
                  </a:cxn>
                  <a:cxn ang="0">
                    <a:pos x="174" y="250"/>
                  </a:cxn>
                  <a:cxn ang="0">
                    <a:pos x="164" y="268"/>
                  </a:cxn>
                  <a:cxn ang="0">
                    <a:pos x="146" y="280"/>
                  </a:cxn>
                  <a:cxn ang="0">
                    <a:pos x="120" y="286"/>
                  </a:cxn>
                  <a:cxn ang="0">
                    <a:pos x="106" y="288"/>
                  </a:cxn>
                  <a:cxn ang="0">
                    <a:pos x="82" y="284"/>
                  </a:cxn>
                  <a:cxn ang="0">
                    <a:pos x="42" y="268"/>
                  </a:cxn>
                  <a:cxn ang="0">
                    <a:pos x="26" y="258"/>
                  </a:cxn>
                  <a:cxn ang="0">
                    <a:pos x="0" y="308"/>
                  </a:cxn>
                  <a:cxn ang="0">
                    <a:pos x="38" y="328"/>
                  </a:cxn>
                  <a:cxn ang="0">
                    <a:pos x="70" y="336"/>
                  </a:cxn>
                  <a:cxn ang="0">
                    <a:pos x="110" y="340"/>
                  </a:cxn>
                  <a:cxn ang="0">
                    <a:pos x="140" y="338"/>
                  </a:cxn>
                  <a:cxn ang="0">
                    <a:pos x="190" y="322"/>
                  </a:cxn>
                  <a:cxn ang="0">
                    <a:pos x="226" y="292"/>
                  </a:cxn>
                  <a:cxn ang="0">
                    <a:pos x="244" y="264"/>
                  </a:cxn>
                  <a:cxn ang="0">
                    <a:pos x="250" y="242"/>
                  </a:cxn>
                  <a:cxn ang="0">
                    <a:pos x="250" y="232"/>
                  </a:cxn>
                  <a:cxn ang="0">
                    <a:pos x="244" y="200"/>
                  </a:cxn>
                  <a:cxn ang="0">
                    <a:pos x="230" y="178"/>
                  </a:cxn>
                  <a:cxn ang="0">
                    <a:pos x="208" y="160"/>
                  </a:cxn>
                  <a:cxn ang="0">
                    <a:pos x="160" y="134"/>
                  </a:cxn>
                  <a:cxn ang="0">
                    <a:pos x="130" y="116"/>
                  </a:cxn>
                  <a:cxn ang="0">
                    <a:pos x="120" y="100"/>
                  </a:cxn>
                  <a:cxn ang="0">
                    <a:pos x="118" y="92"/>
                  </a:cxn>
                  <a:cxn ang="0">
                    <a:pos x="122" y="76"/>
                  </a:cxn>
                  <a:cxn ang="0">
                    <a:pos x="134" y="64"/>
                  </a:cxn>
                  <a:cxn ang="0">
                    <a:pos x="152" y="54"/>
                  </a:cxn>
                  <a:cxn ang="0">
                    <a:pos x="172" y="50"/>
                  </a:cxn>
                </a:cxnLst>
                <a:rect l="0" t="0" r="r" b="b"/>
                <a:pathLst>
                  <a:path w="272" h="340">
                    <a:moveTo>
                      <a:pt x="172" y="50"/>
                    </a:moveTo>
                    <a:lnTo>
                      <a:pt x="172" y="50"/>
                    </a:lnTo>
                    <a:lnTo>
                      <a:pt x="188" y="52"/>
                    </a:lnTo>
                    <a:lnTo>
                      <a:pt x="200" y="52"/>
                    </a:lnTo>
                    <a:lnTo>
                      <a:pt x="220" y="58"/>
                    </a:lnTo>
                    <a:lnTo>
                      <a:pt x="234" y="66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72" y="22"/>
                    </a:lnTo>
                    <a:lnTo>
                      <a:pt x="272" y="22"/>
                    </a:lnTo>
                    <a:lnTo>
                      <a:pt x="262" y="16"/>
                    </a:lnTo>
                    <a:lnTo>
                      <a:pt x="244" y="8"/>
                    </a:lnTo>
                    <a:lnTo>
                      <a:pt x="216" y="2"/>
                    </a:lnTo>
                    <a:lnTo>
                      <a:pt x="198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62" y="0"/>
                    </a:lnTo>
                    <a:lnTo>
                      <a:pt x="146" y="2"/>
                    </a:lnTo>
                    <a:lnTo>
                      <a:pt x="132" y="4"/>
                    </a:lnTo>
                    <a:lnTo>
                      <a:pt x="120" y="10"/>
                    </a:lnTo>
                    <a:lnTo>
                      <a:pt x="108" y="14"/>
                    </a:lnTo>
                    <a:lnTo>
                      <a:pt x="96" y="20"/>
                    </a:lnTo>
                    <a:lnTo>
                      <a:pt x="78" y="34"/>
                    </a:lnTo>
                    <a:lnTo>
                      <a:pt x="64" y="50"/>
                    </a:lnTo>
                    <a:lnTo>
                      <a:pt x="52" y="68"/>
                    </a:lnTo>
                    <a:lnTo>
                      <a:pt x="46" y="86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6" y="120"/>
                    </a:lnTo>
                    <a:lnTo>
                      <a:pt x="50" y="134"/>
                    </a:lnTo>
                    <a:lnTo>
                      <a:pt x="56" y="146"/>
                    </a:lnTo>
                    <a:lnTo>
                      <a:pt x="66" y="156"/>
                    </a:lnTo>
                    <a:lnTo>
                      <a:pt x="74" y="166"/>
                    </a:lnTo>
                    <a:lnTo>
                      <a:pt x="86" y="172"/>
                    </a:lnTo>
                    <a:lnTo>
                      <a:pt x="110" y="186"/>
                    </a:lnTo>
                    <a:lnTo>
                      <a:pt x="134" y="196"/>
                    </a:lnTo>
                    <a:lnTo>
                      <a:pt x="154" y="208"/>
                    </a:lnTo>
                    <a:lnTo>
                      <a:pt x="162" y="214"/>
                    </a:lnTo>
                    <a:lnTo>
                      <a:pt x="170" y="222"/>
                    </a:lnTo>
                    <a:lnTo>
                      <a:pt x="174" y="230"/>
                    </a:lnTo>
                    <a:lnTo>
                      <a:pt x="174" y="240"/>
                    </a:lnTo>
                    <a:lnTo>
                      <a:pt x="174" y="240"/>
                    </a:lnTo>
                    <a:lnTo>
                      <a:pt x="174" y="250"/>
                    </a:lnTo>
                    <a:lnTo>
                      <a:pt x="170" y="260"/>
                    </a:lnTo>
                    <a:lnTo>
                      <a:pt x="164" y="268"/>
                    </a:lnTo>
                    <a:lnTo>
                      <a:pt x="156" y="274"/>
                    </a:lnTo>
                    <a:lnTo>
                      <a:pt x="146" y="280"/>
                    </a:lnTo>
                    <a:lnTo>
                      <a:pt x="134" y="284"/>
                    </a:lnTo>
                    <a:lnTo>
                      <a:pt x="120" y="286"/>
                    </a:lnTo>
                    <a:lnTo>
                      <a:pt x="106" y="288"/>
                    </a:lnTo>
                    <a:lnTo>
                      <a:pt x="106" y="288"/>
                    </a:lnTo>
                    <a:lnTo>
                      <a:pt x="94" y="286"/>
                    </a:lnTo>
                    <a:lnTo>
                      <a:pt x="82" y="284"/>
                    </a:lnTo>
                    <a:lnTo>
                      <a:pt x="62" y="278"/>
                    </a:lnTo>
                    <a:lnTo>
                      <a:pt x="42" y="268"/>
                    </a:lnTo>
                    <a:lnTo>
                      <a:pt x="26" y="258"/>
                    </a:lnTo>
                    <a:lnTo>
                      <a:pt x="26" y="258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16"/>
                    </a:lnTo>
                    <a:lnTo>
                      <a:pt x="38" y="328"/>
                    </a:lnTo>
                    <a:lnTo>
                      <a:pt x="52" y="332"/>
                    </a:lnTo>
                    <a:lnTo>
                      <a:pt x="70" y="336"/>
                    </a:lnTo>
                    <a:lnTo>
                      <a:pt x="90" y="340"/>
                    </a:lnTo>
                    <a:lnTo>
                      <a:pt x="110" y="340"/>
                    </a:lnTo>
                    <a:lnTo>
                      <a:pt x="110" y="340"/>
                    </a:lnTo>
                    <a:lnTo>
                      <a:pt x="140" y="338"/>
                    </a:lnTo>
                    <a:lnTo>
                      <a:pt x="166" y="332"/>
                    </a:lnTo>
                    <a:lnTo>
                      <a:pt x="190" y="322"/>
                    </a:lnTo>
                    <a:lnTo>
                      <a:pt x="210" y="308"/>
                    </a:lnTo>
                    <a:lnTo>
                      <a:pt x="226" y="292"/>
                    </a:lnTo>
                    <a:lnTo>
                      <a:pt x="240" y="274"/>
                    </a:lnTo>
                    <a:lnTo>
                      <a:pt x="244" y="264"/>
                    </a:lnTo>
                    <a:lnTo>
                      <a:pt x="248" y="254"/>
                    </a:lnTo>
                    <a:lnTo>
                      <a:pt x="250" y="24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48" y="216"/>
                    </a:lnTo>
                    <a:lnTo>
                      <a:pt x="244" y="200"/>
                    </a:lnTo>
                    <a:lnTo>
                      <a:pt x="238" y="188"/>
                    </a:lnTo>
                    <a:lnTo>
                      <a:pt x="230" y="178"/>
                    </a:lnTo>
                    <a:lnTo>
                      <a:pt x="220" y="168"/>
                    </a:lnTo>
                    <a:lnTo>
                      <a:pt x="208" y="160"/>
                    </a:lnTo>
                    <a:lnTo>
                      <a:pt x="184" y="146"/>
                    </a:lnTo>
                    <a:lnTo>
                      <a:pt x="160" y="134"/>
                    </a:lnTo>
                    <a:lnTo>
                      <a:pt x="138" y="122"/>
                    </a:lnTo>
                    <a:lnTo>
                      <a:pt x="130" y="116"/>
                    </a:lnTo>
                    <a:lnTo>
                      <a:pt x="124" y="110"/>
                    </a:lnTo>
                    <a:lnTo>
                      <a:pt x="120" y="100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20" y="84"/>
                    </a:lnTo>
                    <a:lnTo>
                      <a:pt x="122" y="76"/>
                    </a:lnTo>
                    <a:lnTo>
                      <a:pt x="128" y="70"/>
                    </a:lnTo>
                    <a:lnTo>
                      <a:pt x="134" y="64"/>
                    </a:lnTo>
                    <a:lnTo>
                      <a:pt x="142" y="58"/>
                    </a:lnTo>
                    <a:lnTo>
                      <a:pt x="152" y="54"/>
                    </a:lnTo>
                    <a:lnTo>
                      <a:pt x="162" y="52"/>
                    </a:lnTo>
                    <a:lnTo>
                      <a:pt x="172" y="50"/>
                    </a:lnTo>
                    <a:lnTo>
                      <a:pt x="172" y="5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2" name="Freeform 58"/>
              <p:cNvSpPr>
                <a:spLocks/>
              </p:cNvSpPr>
              <p:nvPr userDrawn="1"/>
            </p:nvSpPr>
            <p:spPr bwMode="auto">
              <a:xfrm>
                <a:off x="5923" y="4203"/>
                <a:ext cx="71" cy="137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204" y="152"/>
                  </a:cxn>
                  <a:cxn ang="0">
                    <a:pos x="212" y="100"/>
                  </a:cxn>
                  <a:cxn ang="0">
                    <a:pos x="212" y="100"/>
                  </a:cxn>
                  <a:cxn ang="0">
                    <a:pos x="132" y="100"/>
                  </a:cxn>
                  <a:cxn ang="0">
                    <a:pos x="140" y="50"/>
                  </a:cxn>
                  <a:cxn ang="0">
                    <a:pos x="140" y="50"/>
                  </a:cxn>
                  <a:cxn ang="0">
                    <a:pos x="140" y="40"/>
                  </a:cxn>
                  <a:cxn ang="0">
                    <a:pos x="140" y="30"/>
                  </a:cxn>
                  <a:cxn ang="0">
                    <a:pos x="136" y="22"/>
                  </a:cxn>
                  <a:cxn ang="0">
                    <a:pos x="130" y="14"/>
                  </a:cxn>
                  <a:cxn ang="0">
                    <a:pos x="122" y="8"/>
                  </a:cxn>
                  <a:cxn ang="0">
                    <a:pos x="114" y="4"/>
                  </a:cxn>
                  <a:cxn ang="0">
                    <a:pos x="10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74" y="0"/>
                  </a:cxn>
                  <a:cxn ang="0">
                    <a:pos x="56" y="100"/>
                  </a:cxn>
                  <a:cxn ang="0">
                    <a:pos x="10" y="10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46" y="152"/>
                  </a:cxn>
                  <a:cxn ang="0">
                    <a:pos x="16" y="328"/>
                  </a:cxn>
                  <a:cxn ang="0">
                    <a:pos x="16" y="328"/>
                  </a:cxn>
                  <a:cxn ang="0">
                    <a:pos x="14" y="342"/>
                  </a:cxn>
                  <a:cxn ang="0">
                    <a:pos x="12" y="354"/>
                  </a:cxn>
                  <a:cxn ang="0">
                    <a:pos x="14" y="366"/>
                  </a:cxn>
                  <a:cxn ang="0">
                    <a:pos x="14" y="378"/>
                  </a:cxn>
                  <a:cxn ang="0">
                    <a:pos x="18" y="386"/>
                  </a:cxn>
                  <a:cxn ang="0">
                    <a:pos x="22" y="396"/>
                  </a:cxn>
                  <a:cxn ang="0">
                    <a:pos x="26" y="404"/>
                  </a:cxn>
                  <a:cxn ang="0">
                    <a:pos x="32" y="410"/>
                  </a:cxn>
                  <a:cxn ang="0">
                    <a:pos x="46" y="420"/>
                  </a:cxn>
                  <a:cxn ang="0">
                    <a:pos x="64" y="428"/>
                  </a:cxn>
                  <a:cxn ang="0">
                    <a:pos x="82" y="432"/>
                  </a:cxn>
                  <a:cxn ang="0">
                    <a:pos x="102" y="434"/>
                  </a:cxn>
                  <a:cxn ang="0">
                    <a:pos x="102" y="434"/>
                  </a:cxn>
                  <a:cxn ang="0">
                    <a:pos x="132" y="432"/>
                  </a:cxn>
                  <a:cxn ang="0">
                    <a:pos x="146" y="430"/>
                  </a:cxn>
                  <a:cxn ang="0">
                    <a:pos x="158" y="428"/>
                  </a:cxn>
                  <a:cxn ang="0">
                    <a:pos x="158" y="428"/>
                  </a:cxn>
                  <a:cxn ang="0">
                    <a:pos x="170" y="368"/>
                  </a:cxn>
                  <a:cxn ang="0">
                    <a:pos x="170" y="368"/>
                  </a:cxn>
                  <a:cxn ang="0">
                    <a:pos x="144" y="374"/>
                  </a:cxn>
                  <a:cxn ang="0">
                    <a:pos x="130" y="374"/>
                  </a:cxn>
                  <a:cxn ang="0">
                    <a:pos x="116" y="374"/>
                  </a:cxn>
                  <a:cxn ang="0">
                    <a:pos x="104" y="370"/>
                  </a:cxn>
                  <a:cxn ang="0">
                    <a:pos x="98" y="366"/>
                  </a:cxn>
                  <a:cxn ang="0">
                    <a:pos x="94" y="362"/>
                  </a:cxn>
                  <a:cxn ang="0">
                    <a:pos x="90" y="356"/>
                  </a:cxn>
                  <a:cxn ang="0">
                    <a:pos x="88" y="348"/>
                  </a:cxn>
                  <a:cxn ang="0">
                    <a:pos x="88" y="340"/>
                  </a:cxn>
                  <a:cxn ang="0">
                    <a:pos x="90" y="330"/>
                  </a:cxn>
                  <a:cxn ang="0">
                    <a:pos x="122" y="152"/>
                  </a:cxn>
                </a:cxnLst>
                <a:rect l="0" t="0" r="r" b="b"/>
                <a:pathLst>
                  <a:path w="212" h="434">
                    <a:moveTo>
                      <a:pt x="122" y="152"/>
                    </a:moveTo>
                    <a:lnTo>
                      <a:pt x="204" y="152"/>
                    </a:lnTo>
                    <a:lnTo>
                      <a:pt x="212" y="100"/>
                    </a:lnTo>
                    <a:lnTo>
                      <a:pt x="212" y="100"/>
                    </a:lnTo>
                    <a:lnTo>
                      <a:pt x="132" y="100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40" y="40"/>
                    </a:lnTo>
                    <a:lnTo>
                      <a:pt x="140" y="30"/>
                    </a:lnTo>
                    <a:lnTo>
                      <a:pt x="136" y="22"/>
                    </a:lnTo>
                    <a:lnTo>
                      <a:pt x="130" y="14"/>
                    </a:lnTo>
                    <a:lnTo>
                      <a:pt x="122" y="8"/>
                    </a:lnTo>
                    <a:lnTo>
                      <a:pt x="114" y="4"/>
                    </a:lnTo>
                    <a:lnTo>
                      <a:pt x="10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4" y="0"/>
                    </a:lnTo>
                    <a:lnTo>
                      <a:pt x="56" y="100"/>
                    </a:lnTo>
                    <a:lnTo>
                      <a:pt x="10" y="10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6" y="152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14" y="342"/>
                    </a:lnTo>
                    <a:lnTo>
                      <a:pt x="12" y="354"/>
                    </a:lnTo>
                    <a:lnTo>
                      <a:pt x="14" y="366"/>
                    </a:lnTo>
                    <a:lnTo>
                      <a:pt x="14" y="378"/>
                    </a:lnTo>
                    <a:lnTo>
                      <a:pt x="18" y="386"/>
                    </a:lnTo>
                    <a:lnTo>
                      <a:pt x="22" y="396"/>
                    </a:lnTo>
                    <a:lnTo>
                      <a:pt x="26" y="404"/>
                    </a:lnTo>
                    <a:lnTo>
                      <a:pt x="32" y="410"/>
                    </a:lnTo>
                    <a:lnTo>
                      <a:pt x="46" y="420"/>
                    </a:lnTo>
                    <a:lnTo>
                      <a:pt x="64" y="428"/>
                    </a:lnTo>
                    <a:lnTo>
                      <a:pt x="82" y="432"/>
                    </a:lnTo>
                    <a:lnTo>
                      <a:pt x="102" y="434"/>
                    </a:lnTo>
                    <a:lnTo>
                      <a:pt x="102" y="434"/>
                    </a:lnTo>
                    <a:lnTo>
                      <a:pt x="132" y="432"/>
                    </a:lnTo>
                    <a:lnTo>
                      <a:pt x="146" y="430"/>
                    </a:lnTo>
                    <a:lnTo>
                      <a:pt x="158" y="428"/>
                    </a:lnTo>
                    <a:lnTo>
                      <a:pt x="158" y="428"/>
                    </a:lnTo>
                    <a:lnTo>
                      <a:pt x="170" y="368"/>
                    </a:lnTo>
                    <a:lnTo>
                      <a:pt x="170" y="368"/>
                    </a:lnTo>
                    <a:lnTo>
                      <a:pt x="144" y="374"/>
                    </a:lnTo>
                    <a:lnTo>
                      <a:pt x="130" y="374"/>
                    </a:lnTo>
                    <a:lnTo>
                      <a:pt x="116" y="374"/>
                    </a:lnTo>
                    <a:lnTo>
                      <a:pt x="104" y="370"/>
                    </a:lnTo>
                    <a:lnTo>
                      <a:pt x="98" y="366"/>
                    </a:lnTo>
                    <a:lnTo>
                      <a:pt x="94" y="362"/>
                    </a:lnTo>
                    <a:lnTo>
                      <a:pt x="90" y="356"/>
                    </a:lnTo>
                    <a:lnTo>
                      <a:pt x="88" y="348"/>
                    </a:lnTo>
                    <a:lnTo>
                      <a:pt x="88" y="340"/>
                    </a:lnTo>
                    <a:lnTo>
                      <a:pt x="90" y="330"/>
                    </a:lnTo>
                    <a:lnTo>
                      <a:pt x="122" y="152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3" name="Freeform 59"/>
              <p:cNvSpPr>
                <a:spLocks/>
              </p:cNvSpPr>
              <p:nvPr userDrawn="1"/>
            </p:nvSpPr>
            <p:spPr bwMode="auto">
              <a:xfrm>
                <a:off x="5746" y="4233"/>
                <a:ext cx="111" cy="105"/>
              </a:xfrm>
              <a:custGeom>
                <a:avLst/>
                <a:gdLst/>
                <a:ahLst/>
                <a:cxnLst>
                  <a:cxn ang="0">
                    <a:pos x="220" y="334"/>
                  </a:cxn>
                  <a:cxn ang="0">
                    <a:pos x="294" y="334"/>
                  </a:cxn>
                  <a:cxn ang="0">
                    <a:pos x="330" y="130"/>
                  </a:cxn>
                  <a:cxn ang="0">
                    <a:pos x="330" y="130"/>
                  </a:cxn>
                  <a:cxn ang="0">
                    <a:pos x="334" y="102"/>
                  </a:cxn>
                  <a:cxn ang="0">
                    <a:pos x="334" y="88"/>
                  </a:cxn>
                  <a:cxn ang="0">
                    <a:pos x="332" y="76"/>
                  </a:cxn>
                  <a:cxn ang="0">
                    <a:pos x="330" y="64"/>
                  </a:cxn>
                  <a:cxn ang="0">
                    <a:pos x="326" y="54"/>
                  </a:cxn>
                  <a:cxn ang="0">
                    <a:pos x="320" y="44"/>
                  </a:cxn>
                  <a:cxn ang="0">
                    <a:pos x="316" y="36"/>
                  </a:cxn>
                  <a:cxn ang="0">
                    <a:pos x="308" y="28"/>
                  </a:cxn>
                  <a:cxn ang="0">
                    <a:pos x="302" y="20"/>
                  </a:cxn>
                  <a:cxn ang="0">
                    <a:pos x="294" y="14"/>
                  </a:cxn>
                  <a:cxn ang="0">
                    <a:pos x="284" y="10"/>
                  </a:cxn>
                  <a:cxn ang="0">
                    <a:pos x="274" y="6"/>
                  </a:cxn>
                  <a:cxn ang="0">
                    <a:pos x="264" y="2"/>
                  </a:cxn>
                  <a:cxn ang="0">
                    <a:pos x="254" y="2"/>
                  </a:cxn>
                  <a:cxn ang="0">
                    <a:pos x="242" y="0"/>
                  </a:cxn>
                  <a:cxn ang="0">
                    <a:pos x="242" y="0"/>
                  </a:cxn>
                  <a:cxn ang="0">
                    <a:pos x="220" y="2"/>
                  </a:cxn>
                  <a:cxn ang="0">
                    <a:pos x="200" y="4"/>
                  </a:cxn>
                  <a:cxn ang="0">
                    <a:pos x="184" y="10"/>
                  </a:cxn>
                  <a:cxn ang="0">
                    <a:pos x="168" y="16"/>
                  </a:cxn>
                  <a:cxn ang="0">
                    <a:pos x="156" y="26"/>
                  </a:cxn>
                  <a:cxn ang="0">
                    <a:pos x="144" y="36"/>
                  </a:cxn>
                  <a:cxn ang="0">
                    <a:pos x="132" y="46"/>
                  </a:cxn>
                  <a:cxn ang="0">
                    <a:pos x="122" y="60"/>
                  </a:cxn>
                  <a:cxn ang="0">
                    <a:pos x="122" y="60"/>
                  </a:cxn>
                  <a:cxn ang="0">
                    <a:pos x="124" y="46"/>
                  </a:cxn>
                  <a:cxn ang="0">
                    <a:pos x="120" y="36"/>
                  </a:cxn>
                  <a:cxn ang="0">
                    <a:pos x="116" y="28"/>
                  </a:cxn>
                  <a:cxn ang="0">
                    <a:pos x="110" y="20"/>
                  </a:cxn>
                  <a:cxn ang="0">
                    <a:pos x="102" y="14"/>
                  </a:cxn>
                  <a:cxn ang="0">
                    <a:pos x="94" y="10"/>
                  </a:cxn>
                  <a:cxn ang="0">
                    <a:pos x="86" y="8"/>
                  </a:cxn>
                  <a:cxn ang="0">
                    <a:pos x="78" y="8"/>
                  </a:cxn>
                  <a:cxn ang="0">
                    <a:pos x="78" y="8"/>
                  </a:cxn>
                  <a:cxn ang="0">
                    <a:pos x="60" y="8"/>
                  </a:cxn>
                  <a:cxn ang="0">
                    <a:pos x="0" y="334"/>
                  </a:cxn>
                  <a:cxn ang="0">
                    <a:pos x="74" y="334"/>
                  </a:cxn>
                  <a:cxn ang="0">
                    <a:pos x="106" y="164"/>
                  </a:cxn>
                  <a:cxn ang="0">
                    <a:pos x="106" y="164"/>
                  </a:cxn>
                  <a:cxn ang="0">
                    <a:pos x="114" y="136"/>
                  </a:cxn>
                  <a:cxn ang="0">
                    <a:pos x="124" y="112"/>
                  </a:cxn>
                  <a:cxn ang="0">
                    <a:pos x="136" y="94"/>
                  </a:cxn>
                  <a:cxn ang="0">
                    <a:pos x="150" y="80"/>
                  </a:cxn>
                  <a:cxn ang="0">
                    <a:pos x="166" y="70"/>
                  </a:cxn>
                  <a:cxn ang="0">
                    <a:pos x="182" y="64"/>
                  </a:cxn>
                  <a:cxn ang="0">
                    <a:pos x="198" y="60"/>
                  </a:cxn>
                  <a:cxn ang="0">
                    <a:pos x="212" y="60"/>
                  </a:cxn>
                  <a:cxn ang="0">
                    <a:pos x="212" y="60"/>
                  </a:cxn>
                  <a:cxn ang="0">
                    <a:pos x="220" y="60"/>
                  </a:cxn>
                  <a:cxn ang="0">
                    <a:pos x="228" y="62"/>
                  </a:cxn>
                  <a:cxn ang="0">
                    <a:pos x="236" y="66"/>
                  </a:cxn>
                  <a:cxn ang="0">
                    <a:pos x="244" y="74"/>
                  </a:cxn>
                  <a:cxn ang="0">
                    <a:pos x="252" y="82"/>
                  </a:cxn>
                  <a:cxn ang="0">
                    <a:pos x="256" y="96"/>
                  </a:cxn>
                  <a:cxn ang="0">
                    <a:pos x="258" y="112"/>
                  </a:cxn>
                  <a:cxn ang="0">
                    <a:pos x="256" y="132"/>
                  </a:cxn>
                  <a:cxn ang="0">
                    <a:pos x="256" y="132"/>
                  </a:cxn>
                  <a:cxn ang="0">
                    <a:pos x="220" y="334"/>
                  </a:cxn>
                  <a:cxn ang="0">
                    <a:pos x="220" y="334"/>
                  </a:cxn>
                </a:cxnLst>
                <a:rect l="0" t="0" r="r" b="b"/>
                <a:pathLst>
                  <a:path w="334" h="334">
                    <a:moveTo>
                      <a:pt x="220" y="334"/>
                    </a:moveTo>
                    <a:lnTo>
                      <a:pt x="294" y="334"/>
                    </a:lnTo>
                    <a:lnTo>
                      <a:pt x="330" y="130"/>
                    </a:lnTo>
                    <a:lnTo>
                      <a:pt x="330" y="130"/>
                    </a:lnTo>
                    <a:lnTo>
                      <a:pt x="334" y="102"/>
                    </a:lnTo>
                    <a:lnTo>
                      <a:pt x="334" y="88"/>
                    </a:lnTo>
                    <a:lnTo>
                      <a:pt x="332" y="76"/>
                    </a:lnTo>
                    <a:lnTo>
                      <a:pt x="330" y="64"/>
                    </a:lnTo>
                    <a:lnTo>
                      <a:pt x="326" y="54"/>
                    </a:lnTo>
                    <a:lnTo>
                      <a:pt x="320" y="44"/>
                    </a:lnTo>
                    <a:lnTo>
                      <a:pt x="316" y="36"/>
                    </a:lnTo>
                    <a:lnTo>
                      <a:pt x="308" y="28"/>
                    </a:lnTo>
                    <a:lnTo>
                      <a:pt x="302" y="20"/>
                    </a:lnTo>
                    <a:lnTo>
                      <a:pt x="294" y="14"/>
                    </a:lnTo>
                    <a:lnTo>
                      <a:pt x="284" y="10"/>
                    </a:lnTo>
                    <a:lnTo>
                      <a:pt x="274" y="6"/>
                    </a:lnTo>
                    <a:lnTo>
                      <a:pt x="264" y="2"/>
                    </a:lnTo>
                    <a:lnTo>
                      <a:pt x="254" y="2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20" y="2"/>
                    </a:lnTo>
                    <a:lnTo>
                      <a:pt x="200" y="4"/>
                    </a:lnTo>
                    <a:lnTo>
                      <a:pt x="184" y="10"/>
                    </a:lnTo>
                    <a:lnTo>
                      <a:pt x="168" y="16"/>
                    </a:lnTo>
                    <a:lnTo>
                      <a:pt x="156" y="26"/>
                    </a:lnTo>
                    <a:lnTo>
                      <a:pt x="144" y="36"/>
                    </a:lnTo>
                    <a:lnTo>
                      <a:pt x="132" y="46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4" y="46"/>
                    </a:lnTo>
                    <a:lnTo>
                      <a:pt x="120" y="36"/>
                    </a:lnTo>
                    <a:lnTo>
                      <a:pt x="116" y="28"/>
                    </a:lnTo>
                    <a:lnTo>
                      <a:pt x="110" y="20"/>
                    </a:lnTo>
                    <a:lnTo>
                      <a:pt x="102" y="14"/>
                    </a:lnTo>
                    <a:lnTo>
                      <a:pt x="94" y="10"/>
                    </a:lnTo>
                    <a:lnTo>
                      <a:pt x="86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60" y="8"/>
                    </a:lnTo>
                    <a:lnTo>
                      <a:pt x="0" y="334"/>
                    </a:lnTo>
                    <a:lnTo>
                      <a:pt x="74" y="334"/>
                    </a:lnTo>
                    <a:lnTo>
                      <a:pt x="106" y="164"/>
                    </a:lnTo>
                    <a:lnTo>
                      <a:pt x="106" y="164"/>
                    </a:lnTo>
                    <a:lnTo>
                      <a:pt x="114" y="136"/>
                    </a:lnTo>
                    <a:lnTo>
                      <a:pt x="124" y="112"/>
                    </a:lnTo>
                    <a:lnTo>
                      <a:pt x="136" y="94"/>
                    </a:lnTo>
                    <a:lnTo>
                      <a:pt x="150" y="80"/>
                    </a:lnTo>
                    <a:lnTo>
                      <a:pt x="166" y="70"/>
                    </a:lnTo>
                    <a:lnTo>
                      <a:pt x="182" y="64"/>
                    </a:lnTo>
                    <a:lnTo>
                      <a:pt x="198" y="60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20" y="60"/>
                    </a:lnTo>
                    <a:lnTo>
                      <a:pt x="228" y="62"/>
                    </a:lnTo>
                    <a:lnTo>
                      <a:pt x="236" y="66"/>
                    </a:lnTo>
                    <a:lnTo>
                      <a:pt x="244" y="74"/>
                    </a:lnTo>
                    <a:lnTo>
                      <a:pt x="252" y="82"/>
                    </a:lnTo>
                    <a:lnTo>
                      <a:pt x="256" y="96"/>
                    </a:lnTo>
                    <a:lnTo>
                      <a:pt x="258" y="112"/>
                    </a:lnTo>
                    <a:lnTo>
                      <a:pt x="256" y="132"/>
                    </a:lnTo>
                    <a:lnTo>
                      <a:pt x="256" y="132"/>
                    </a:lnTo>
                    <a:lnTo>
                      <a:pt x="220" y="334"/>
                    </a:lnTo>
                    <a:lnTo>
                      <a:pt x="220" y="334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2pPr>
      <a:lvl3pPr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3pPr>
      <a:lvl4pPr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4pPr>
      <a:lvl5pPr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5pPr>
      <a:lvl6pPr marL="400736"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6pPr>
      <a:lvl7pPr marL="801472"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7pPr>
      <a:lvl8pPr marL="1202207"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8pPr>
      <a:lvl9pPr marL="1602943" algn="l" defTabSz="914179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Lucida Sans" pitchFamily="34" charset="0"/>
        </a:defRPr>
      </a:lvl9pPr>
    </p:titleStyle>
    <p:bodyStyle>
      <a:lvl1pPr algn="just" defTabSz="914179" rtl="0" fontAlgn="base">
        <a:spcBef>
          <a:spcPct val="20000"/>
        </a:spcBef>
        <a:spcAft>
          <a:spcPct val="0"/>
        </a:spcAft>
        <a:buClr>
          <a:schemeClr val="bg1"/>
        </a:buClr>
        <a:buSzPct val="2500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157234" indent="318641" algn="just" defTabSz="914179" rtl="0" fontAlgn="base">
        <a:spcBef>
          <a:spcPct val="20000"/>
        </a:spcBef>
        <a:spcAft>
          <a:spcPct val="0"/>
        </a:spcAft>
        <a:buClr>
          <a:srgbClr val="0099FF"/>
        </a:buClr>
        <a:buSzPct val="15000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943399" indent="-2783" algn="l" defTabSz="914179" rtl="0" fontAlgn="base">
        <a:spcBef>
          <a:spcPct val="20000"/>
        </a:spcBef>
        <a:spcAft>
          <a:spcPct val="0"/>
        </a:spcAft>
        <a:buClr>
          <a:schemeClr val="bg1"/>
        </a:buClr>
        <a:buSzPct val="25000"/>
        <a:buChar char="•"/>
        <a:defRPr sz="1100">
          <a:solidFill>
            <a:srgbClr val="4DAFE3"/>
          </a:solidFill>
          <a:latin typeface="+mn-lt"/>
          <a:ea typeface="+mn-ea"/>
          <a:cs typeface="+mn-cs"/>
        </a:defRPr>
      </a:lvl3pPr>
      <a:lvl4pPr marL="1419273" indent="-47309" algn="l" defTabSz="914179" rtl="0" fontAlgn="base">
        <a:spcBef>
          <a:spcPct val="20000"/>
        </a:spcBef>
        <a:spcAft>
          <a:spcPct val="0"/>
        </a:spcAft>
        <a:buClr>
          <a:schemeClr val="bg1"/>
        </a:buClr>
        <a:buSzPct val="25000"/>
        <a:buChar char="•"/>
        <a:defRPr sz="900">
          <a:solidFill>
            <a:schemeClr val="tx2"/>
          </a:solidFill>
          <a:latin typeface="+mn-lt"/>
          <a:ea typeface="+mn-ea"/>
          <a:cs typeface="+mn-cs"/>
        </a:defRPr>
      </a:lvl4pPr>
      <a:lvl5pPr marL="2055163" indent="-226806" algn="l" defTabSz="914179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55899" indent="-226806" algn="l" defTabSz="914179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56634" indent="-226806" algn="l" defTabSz="914179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57370" indent="-226806" algn="l" defTabSz="914179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8106" indent="-226806" algn="l" defTabSz="914179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35299" y="979097"/>
            <a:ext cx="7623620" cy="0"/>
          </a:xfrm>
          <a:prstGeom prst="line">
            <a:avLst/>
          </a:prstGeom>
          <a:ln w="38100" cmpd="thickThin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5699" name="Picture 3" descr="Sanitas-wht_cyan-box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39463" y="328286"/>
            <a:ext cx="613582" cy="614816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408602" y="6531154"/>
            <a:ext cx="8344443" cy="0"/>
          </a:xfrm>
          <a:prstGeom prst="line">
            <a:avLst/>
          </a:prstGeom>
          <a:ln w="12700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91034" y="6647783"/>
            <a:ext cx="1366985" cy="198699"/>
          </a:xfrm>
          <a:prstGeom prst="rect">
            <a:avLst/>
          </a:prstGeom>
        </p:spPr>
        <p:txBody>
          <a:bodyPr lIns="0" tIns="0" rIns="0" bIns="0"/>
          <a:lstStyle/>
          <a:p>
            <a:pPr algn="r" defTabSz="914179">
              <a:spcBef>
                <a:spcPct val="0"/>
              </a:spcBef>
              <a:buClrTx/>
              <a:buSzTx/>
              <a:buFontTx/>
              <a:buNone/>
            </a:pPr>
            <a:r>
              <a:rPr lang="en-GB" sz="800" b="1">
                <a:solidFill>
                  <a:srgbClr val="009EE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Identidad Corporativa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0554" y="6639143"/>
            <a:ext cx="270139" cy="1972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79">
              <a:spcBef>
                <a:spcPct val="0"/>
              </a:spcBef>
              <a:buClrTx/>
              <a:buSzTx/>
              <a:buFontTx/>
              <a:buNone/>
              <a:defRPr sz="800" b="1">
                <a:solidFill>
                  <a:srgbClr val="009EE0"/>
                </a:solidFill>
                <a:latin typeface="+mn-lt"/>
                <a:ea typeface="ヒラギノ角ゴ Pro W3"/>
                <a:cs typeface="Arial" pitchFamily="34" charset="0"/>
              </a:defRPr>
            </a:lvl1pPr>
          </a:lstStyle>
          <a:p>
            <a:fld id="{A9BAD172-D3FD-4100-9810-D03CBD70DA8A}" type="slidenum">
              <a:rPr lang="en-GB"/>
              <a:pPr/>
              <a:t>‹Nº›</a:t>
            </a:fld>
            <a:endParaRPr lang="en-GB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1995" y="475150"/>
            <a:ext cx="8230414" cy="4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857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72" y="1555037"/>
            <a:ext cx="8229057" cy="44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5028" y="6630504"/>
            <a:ext cx="1729432" cy="260612"/>
          </a:xfrm>
          <a:prstGeom prst="rect">
            <a:avLst/>
          </a:prstGeom>
        </p:spPr>
        <p:txBody>
          <a:bodyPr lIns="0" tIns="0" rIns="0" bIns="0"/>
          <a:lstStyle/>
          <a:p>
            <a:pPr defTabSz="914179">
              <a:spcBef>
                <a:spcPct val="0"/>
              </a:spcBef>
              <a:buClrTx/>
              <a:buSzTx/>
              <a:buFontTx/>
              <a:buNone/>
            </a:pPr>
            <a:r>
              <a:rPr lang="en-GB" sz="800" b="1">
                <a:solidFill>
                  <a:srgbClr val="009EE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Sanitas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+mj-lt"/>
          <a:ea typeface="+mj-ea"/>
          <a:cs typeface="+mj-cs"/>
        </a:defRPr>
      </a:lvl1pPr>
      <a:lvl2pPr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2pPr>
      <a:lvl3pPr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3pPr>
      <a:lvl4pPr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4pPr>
      <a:lvl5pPr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5pPr>
      <a:lvl6pPr marL="400736"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6pPr>
      <a:lvl7pPr marL="801472"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7pPr>
      <a:lvl8pPr marL="1202207"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8pPr>
      <a:lvl9pPr marL="1602943" algn="l" defTabSz="914179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9pPr>
    </p:titleStyle>
    <p:bodyStyle>
      <a:lvl1pPr marL="342295" indent="-342295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3031" indent="-285246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–"/>
        <a:defRPr>
          <a:solidFill>
            <a:schemeClr val="tx1"/>
          </a:solidFill>
          <a:latin typeface="+mn-lt"/>
        </a:defRPr>
      </a:lvl2pPr>
      <a:lvl3pPr marL="1142376" indent="-228197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•"/>
        <a:defRPr>
          <a:solidFill>
            <a:schemeClr val="tx1"/>
          </a:solidFill>
          <a:latin typeface="+mn-lt"/>
        </a:defRPr>
      </a:lvl3pPr>
      <a:lvl4pPr marL="1600160" indent="-228197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–"/>
        <a:defRPr>
          <a:solidFill>
            <a:schemeClr val="tx1"/>
          </a:solidFill>
          <a:latin typeface="+mn-lt"/>
        </a:defRPr>
      </a:lvl4pPr>
      <a:lvl5pPr marL="2055163" indent="-226806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>
          <a:solidFill>
            <a:schemeClr val="tx1"/>
          </a:solidFill>
          <a:latin typeface="+mn-lt"/>
        </a:defRPr>
      </a:lvl5pPr>
      <a:lvl6pPr marL="2455899" indent="-226806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>
          <a:solidFill>
            <a:schemeClr val="tx1"/>
          </a:solidFill>
          <a:latin typeface="+mn-lt"/>
        </a:defRPr>
      </a:lvl6pPr>
      <a:lvl7pPr marL="2856634" indent="-226806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>
          <a:solidFill>
            <a:schemeClr val="tx1"/>
          </a:solidFill>
          <a:latin typeface="+mn-lt"/>
        </a:defRPr>
      </a:lvl7pPr>
      <a:lvl8pPr marL="3257370" indent="-226806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>
          <a:solidFill>
            <a:schemeClr val="tx1"/>
          </a:solidFill>
          <a:latin typeface="+mn-lt"/>
        </a:defRPr>
      </a:lvl8pPr>
      <a:lvl9pPr marL="3658106" indent="-226806" algn="l" defTabSz="914179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ainbow icon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" t="22366" r="8604" b="86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/>
          </p:cNvSpPr>
          <p:nvPr userDrawn="1"/>
        </p:nvSpPr>
        <p:spPr bwMode="auto">
          <a:xfrm>
            <a:off x="392113" y="3511550"/>
            <a:ext cx="5526087" cy="2220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00" tIns="36000" rIns="72000" bIns="630000"/>
          <a:lstStyle/>
          <a:p>
            <a:pPr algn="ctr"/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 userDrawn="1"/>
        </p:nvSpPr>
        <p:spPr bwMode="auto">
          <a:xfrm>
            <a:off x="611188" y="3789363"/>
            <a:ext cx="525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_tradnl" sz="2000" smtClean="0">
              <a:solidFill>
                <a:srgbClr val="009EE0"/>
              </a:solidFill>
            </a:endParaRPr>
          </a:p>
        </p:txBody>
      </p:sp>
      <p:pic>
        <p:nvPicPr>
          <p:cNvPr id="3077" name="Picture 14" descr="Sanitas-full-col_wht-box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3" y="1954213"/>
            <a:ext cx="15033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92113" y="947738"/>
            <a:ext cx="7564437" cy="0"/>
          </a:xfrm>
          <a:prstGeom prst="line">
            <a:avLst/>
          </a:prstGeom>
          <a:ln w="38100" cmpd="thickThin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8" descr="Sanitas-wht_cyan-box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13" y="328613"/>
            <a:ext cx="6143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92113" y="6597650"/>
            <a:ext cx="8378825" cy="0"/>
          </a:xfrm>
          <a:prstGeom prst="line">
            <a:avLst/>
          </a:prstGeom>
          <a:ln w="12700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91350" y="6648450"/>
            <a:ext cx="1366838" cy="1984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Imagen Corporativa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6638925"/>
            <a:ext cx="269875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9EE0"/>
                </a:solidFill>
                <a:latin typeface="+mn-lt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fld id="{F9A6D558-DDBB-4FD3-86E6-BBD2D08F6B8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5288" y="6630988"/>
            <a:ext cx="1728787" cy="260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Sanitas</a:t>
            </a:r>
          </a:p>
        </p:txBody>
      </p:sp>
      <p:sp>
        <p:nvSpPr>
          <p:cNvPr id="410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476250"/>
            <a:ext cx="82296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05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38989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076825" y="3068638"/>
            <a:ext cx="0" cy="1584325"/>
          </a:xfrm>
          <a:prstGeom prst="line">
            <a:avLst/>
          </a:prstGeom>
          <a:ln w="38100" cmpd="thickThin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6"/>
          <p:cNvCxnSpPr/>
          <p:nvPr userDrawn="1"/>
        </p:nvCxnSpPr>
        <p:spPr>
          <a:xfrm>
            <a:off x="392113" y="947738"/>
            <a:ext cx="7564437" cy="0"/>
          </a:xfrm>
          <a:prstGeom prst="line">
            <a:avLst/>
          </a:prstGeom>
          <a:ln w="38100" cmpd="thickThin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12" descr="Sanitas-wht_cyan-box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13" y="328613"/>
            <a:ext cx="6143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476250"/>
            <a:ext cx="82296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2113" y="6597650"/>
            <a:ext cx="8378825" cy="0"/>
          </a:xfrm>
          <a:prstGeom prst="line">
            <a:avLst/>
          </a:prstGeom>
          <a:ln w="12700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91350" y="6648450"/>
            <a:ext cx="1366838" cy="1984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Imagen Corporativa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6638925"/>
            <a:ext cx="269875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9EE0"/>
                </a:solidFill>
                <a:latin typeface="+mn-lt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fld id="{5E57D571-4065-47C8-9C2F-E8B1118883E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395288" y="6630988"/>
            <a:ext cx="1728787" cy="260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Sanitas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92113" y="947738"/>
            <a:ext cx="7564437" cy="0"/>
          </a:xfrm>
          <a:prstGeom prst="line">
            <a:avLst/>
          </a:prstGeom>
          <a:ln w="38100" cmpd="thickThin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8" descr="Sanitas-wht_cyan-box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13" y="328613"/>
            <a:ext cx="6143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92113" y="6597650"/>
            <a:ext cx="8378825" cy="0"/>
          </a:xfrm>
          <a:prstGeom prst="line">
            <a:avLst/>
          </a:prstGeom>
          <a:ln w="12700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91350" y="6648450"/>
            <a:ext cx="1366838" cy="1984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Identidad Corporativa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6638925"/>
            <a:ext cx="269875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9EE0"/>
                </a:solidFill>
                <a:latin typeface="+mn-lt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fld id="{DE39BE28-3C8E-4094-8E73-DF1ECC30749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1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476250"/>
            <a:ext cx="82296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5750"/>
            <a:ext cx="82296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5288" y="6630988"/>
            <a:ext cx="1728787" cy="260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Sanitas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92113" y="6597650"/>
            <a:ext cx="8378825" cy="0"/>
          </a:xfrm>
          <a:prstGeom prst="line">
            <a:avLst/>
          </a:prstGeom>
          <a:ln w="12700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91350" y="6648450"/>
            <a:ext cx="1366838" cy="1984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Identidad Corporativa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6638925"/>
            <a:ext cx="269875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9EE0"/>
                </a:solidFill>
                <a:latin typeface="+mn-lt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fld id="{6FCF93D8-7FF1-4BDE-A72E-A03081CB637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5288" y="6630988"/>
            <a:ext cx="1728787" cy="260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800" b="1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Sanitas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0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con_couple_wh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60350"/>
            <a:ext cx="30765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/>
          </p:cNvSpPr>
          <p:nvPr userDrawn="1"/>
        </p:nvSpPr>
        <p:spPr bwMode="auto">
          <a:xfrm>
            <a:off x="250825" y="3500438"/>
            <a:ext cx="5526088" cy="2220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00" tIns="36000" rIns="72000" bIns="630000"/>
          <a:lstStyle/>
          <a:p>
            <a:endParaRPr lang="en-GB" sz="2800">
              <a:solidFill>
                <a:srgbClr val="0093D3"/>
              </a:solidFill>
            </a:endParaRP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00438"/>
            <a:ext cx="55451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486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/>
          </p:cNvSpPr>
          <p:nvPr userDrawn="1"/>
        </p:nvSpPr>
        <p:spPr bwMode="auto">
          <a:xfrm>
            <a:off x="250825" y="3500438"/>
            <a:ext cx="5526088" cy="2220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00" tIns="36000" rIns="72000" bIns="630000"/>
          <a:lstStyle/>
          <a:p>
            <a:endParaRPr lang="en-GB" sz="2800">
              <a:solidFill>
                <a:srgbClr val="0093D3"/>
              </a:solidFill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00438"/>
            <a:ext cx="55451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93D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92113" y="947738"/>
            <a:ext cx="7564437" cy="0"/>
          </a:xfrm>
          <a:prstGeom prst="line">
            <a:avLst/>
          </a:prstGeom>
          <a:ln w="38100" cmpd="thickThin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8" descr="Sanitas-wht_cyan-box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39113" y="328613"/>
            <a:ext cx="614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392113" y="6597650"/>
            <a:ext cx="8378825" cy="0"/>
          </a:xfrm>
          <a:prstGeom prst="line">
            <a:avLst/>
          </a:prstGeom>
          <a:ln w="12700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/>
        </p:nvSpPr>
        <p:spPr>
          <a:xfrm>
            <a:off x="7165975" y="6648450"/>
            <a:ext cx="1366838" cy="198438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GB" sz="800" b="1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Salud y Cambio climático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6638925"/>
            <a:ext cx="269875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9EE0"/>
                </a:solidFill>
                <a:latin typeface="+mn-lt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fld id="{C6183301-3F4C-4DD6-843C-AC6F4ADD149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1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476250"/>
            <a:ext cx="82296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5750"/>
            <a:ext cx="82296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" name="Footer Placeholder 4"/>
          <p:cNvSpPr txBox="1">
            <a:spLocks/>
          </p:cNvSpPr>
          <p:nvPr/>
        </p:nvSpPr>
        <p:spPr>
          <a:xfrm>
            <a:off x="395288" y="6630988"/>
            <a:ext cx="1728787" cy="26035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GB" sz="800" b="1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Sanitas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93D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3D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11188" y="3789363"/>
            <a:ext cx="4897437" cy="1877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 dirty="0" smtClean="0">
                <a:solidFill>
                  <a:srgbClr val="00B0F0"/>
                </a:solidFill>
              </a:rPr>
              <a:t>La RSC en Sanitas Residencial</a:t>
            </a:r>
            <a:endParaRPr lang="es-E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s-E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2000" dirty="0">
                <a:solidFill>
                  <a:schemeClr val="bg1"/>
                </a:solidFill>
              </a:rPr>
              <a:t>Fecha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Liderazgo en Demencia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1785950" cy="4643470"/>
          </a:xfrm>
          <a:solidFill>
            <a:srgbClr val="00B0F0"/>
          </a:solidFill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es-ES" sz="1200" b="1" dirty="0" smtClean="0">
                <a:solidFill>
                  <a:srgbClr val="FFFFFF"/>
                </a:solidFill>
              </a:rPr>
              <a:t>Programa de Atención a Personas con Demencia</a:t>
            </a:r>
          </a:p>
          <a:p>
            <a:pPr eaLnBrk="1" hangingPunct="1"/>
            <a:endParaRPr lang="es-ES" sz="1200" dirty="0" smtClean="0"/>
          </a:p>
          <a:p>
            <a:pPr eaLnBrk="1" hangingPunct="1">
              <a:buClrTx/>
            </a:pPr>
            <a:r>
              <a:rPr lang="es-ES" sz="1200" dirty="0" smtClean="0"/>
              <a:t>Programa de formación en demencia para empleados de los centros residenciales</a:t>
            </a:r>
          </a:p>
          <a:p>
            <a:pPr eaLnBrk="1" hangingPunct="1">
              <a:buClrTx/>
            </a:pPr>
            <a:endParaRPr lang="es-ES" sz="1200" dirty="0" smtClean="0"/>
          </a:p>
          <a:p>
            <a:pPr eaLnBrk="1" hangingPunct="1">
              <a:buClrTx/>
            </a:pPr>
            <a:r>
              <a:rPr lang="es-ES" sz="1200" dirty="0" smtClean="0"/>
              <a:t>Figura del </a:t>
            </a:r>
            <a:r>
              <a:rPr lang="es-ES" sz="1200" dirty="0" err="1" smtClean="0"/>
              <a:t>Champion</a:t>
            </a:r>
            <a:endParaRPr lang="es-ES" sz="1200" dirty="0" smtClean="0"/>
          </a:p>
          <a:p>
            <a:pPr eaLnBrk="1" hangingPunct="1">
              <a:buClrTx/>
            </a:pPr>
            <a:endParaRPr lang="es-ES" sz="1200" dirty="0" smtClean="0"/>
          </a:p>
          <a:p>
            <a:pPr eaLnBrk="1" hangingPunct="1">
              <a:buClrTx/>
            </a:pPr>
            <a:r>
              <a:rPr lang="es-ES" sz="1200" dirty="0" smtClean="0"/>
              <a:t>Todos los centros de Sanitas Residencial participaron en este programa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43372" y="1142984"/>
            <a:ext cx="1785950" cy="46451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0093D3"/>
              </a:buClr>
              <a:defRPr/>
            </a:pPr>
            <a:r>
              <a:rPr lang="es-ES" sz="1200" b="1" kern="0" dirty="0" smtClean="0">
                <a:solidFill>
                  <a:schemeClr val="bg1"/>
                </a:solidFill>
                <a:latin typeface="+mj-lt"/>
              </a:rPr>
              <a:t>Encuesta de demencia</a:t>
            </a:r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“Por una atención del alzhéimer centrada en la persona”</a:t>
            </a:r>
          </a:p>
          <a:p>
            <a:endParaRPr lang="es-ES" sz="1200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 Más del 90% de los familiares con demencia consideran clave la actitud del personal de los centros</a:t>
            </a:r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endParaRPr lang="es-ES" sz="1200" dirty="0" smtClean="0"/>
          </a:p>
          <a:p>
            <a:r>
              <a:rPr lang="es-ES" sz="1200" dirty="0" smtClean="0"/>
              <a:t> 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72198" y="1142984"/>
            <a:ext cx="1785950" cy="4654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Centros libres de </a:t>
            </a:r>
            <a:r>
              <a:rPr kumimoji="0" lang="es-E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sujecciones</a:t>
            </a: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Acreditación otorgada por CEOMA (Confederación Española de Organizaciones de Mayores)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endParaRPr lang="es-ES" sz="12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Pamplona, Vigo y Santander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57422" y="1142984"/>
            <a:ext cx="1643074" cy="463602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0093D3"/>
              </a:buClr>
              <a:defRPr/>
            </a:pPr>
            <a:r>
              <a:rPr lang="es-ES" sz="1200" b="1" kern="0" dirty="0" smtClean="0">
                <a:solidFill>
                  <a:schemeClr val="bg1"/>
                </a:solidFill>
                <a:latin typeface="+mj-lt"/>
              </a:rPr>
              <a:t>Personal </a:t>
            </a:r>
            <a:r>
              <a:rPr lang="es-ES" sz="1200" b="1" kern="0" dirty="0" err="1" smtClean="0">
                <a:solidFill>
                  <a:schemeClr val="bg1"/>
                </a:solidFill>
                <a:latin typeface="+mj-lt"/>
              </a:rPr>
              <a:t>Best</a:t>
            </a:r>
            <a:endParaRPr lang="es-ES" sz="1200" b="1" kern="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 Programa de formación/</a:t>
            </a:r>
            <a:r>
              <a:rPr lang="es-ES" sz="1200" dirty="0" err="1" smtClean="0"/>
              <a:t>coaching</a:t>
            </a:r>
            <a:r>
              <a:rPr lang="es-ES" sz="1200" dirty="0" smtClean="0"/>
              <a:t> para lograr la mejora del desempeño de los empleados de Sanitas Residencial.</a:t>
            </a:r>
          </a:p>
          <a:p>
            <a:endParaRPr lang="es-ES" sz="1200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El objetivo es cambiar de forma positiva la experiencia de los clientes a través de una mayor implicación de los profesionales que les atienden.</a:t>
            </a:r>
          </a:p>
          <a:p>
            <a:endParaRPr lang="es-ES" sz="1200" dirty="0" smtClean="0"/>
          </a:p>
          <a:p>
            <a:r>
              <a:rPr lang="es-ES" sz="1200" dirty="0" smtClean="0"/>
              <a:t> 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Capacitación profesional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7" r="15105"/>
          <a:stretch/>
        </p:blipFill>
        <p:spPr>
          <a:xfrm>
            <a:off x="4643438" y="1071546"/>
            <a:ext cx="3293616" cy="544860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1285860"/>
            <a:ext cx="3643338" cy="517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Cerca de 350 personas han realizado prácticas en Sanitas Residencial:</a:t>
            </a:r>
          </a:p>
          <a:p>
            <a:pPr lvl="0"/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 Estudiantes </a:t>
            </a:r>
            <a:r>
              <a:rPr lang="es-ES" sz="1200" dirty="0" smtClean="0"/>
              <a:t>en prácticas, desde Universidades (para perfiles de Trabajadores Sociales, Enfermería y </a:t>
            </a:r>
            <a:r>
              <a:rPr lang="es-ES" sz="1200" dirty="0" smtClean="0"/>
              <a:t>Medicina)</a:t>
            </a:r>
          </a:p>
          <a:p>
            <a:pPr lvl="0">
              <a:buFont typeface="Arial" pitchFamily="34" charset="0"/>
              <a:buChar char="•"/>
            </a:pPr>
            <a:endParaRPr lang="es-ES" sz="1200" dirty="0" smtClean="0"/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 </a:t>
            </a:r>
            <a:r>
              <a:rPr lang="es-ES" sz="1200" dirty="0" smtClean="0"/>
              <a:t>Centros </a:t>
            </a:r>
            <a:r>
              <a:rPr lang="es-ES" sz="1200" dirty="0" smtClean="0"/>
              <a:t>de Formación con acuerdos con los Servicios de Empleo (cursos teórico-prácticos) principalmente destinados a perfiles de </a:t>
            </a:r>
            <a:r>
              <a:rPr lang="es-ES" sz="1200" dirty="0" err="1" smtClean="0"/>
              <a:t>gerocultor</a:t>
            </a:r>
            <a:r>
              <a:rPr lang="es-ES" sz="1200" dirty="0" smtClean="0"/>
              <a:t> y cocina</a:t>
            </a:r>
            <a:r>
              <a:rPr lang="es-ES" sz="1200" dirty="0" smtClean="0"/>
              <a:t>.</a:t>
            </a:r>
          </a:p>
          <a:p>
            <a:pPr lvl="0"/>
            <a:endParaRPr lang="es-ES" dirty="0" smtClean="0"/>
          </a:p>
          <a:p>
            <a:pPr>
              <a:spcBef>
                <a:spcPct val="50000"/>
              </a:spcBef>
            </a:pPr>
            <a:r>
              <a:rPr lang="es-ES" sz="1200" b="1" dirty="0" smtClean="0"/>
              <a:t>Plan </a:t>
            </a:r>
            <a:r>
              <a:rPr lang="es-ES" sz="1200" b="1" dirty="0" smtClean="0"/>
              <a:t>de reciclaje para médicos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200" dirty="0" smtClean="0"/>
              <a:t>Colegio de Médicos de Madrid</a:t>
            </a:r>
          </a:p>
          <a:p>
            <a:pPr lvl="0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200" dirty="0" smtClean="0"/>
              <a:t>En las siete ediciones del PRAMI han participado un total de 270 profesionales </a:t>
            </a:r>
          </a:p>
          <a:p>
            <a:pPr lvl="0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200" dirty="0" smtClean="0"/>
              <a:t>El 26% de los médicos que hicieron sus prácticas en Sanitas Residencial ha conseguido un puesto de trabajo en el sector de atención a mayores </a:t>
            </a:r>
          </a:p>
          <a:p>
            <a:pPr lvl="0">
              <a:spcBef>
                <a:spcPct val="50000"/>
              </a:spcBef>
            </a:pPr>
            <a:endParaRPr lang="es-ES" sz="1200" dirty="0"/>
          </a:p>
          <a:p>
            <a:pPr>
              <a:spcBef>
                <a:spcPct val="50000"/>
              </a:spcBef>
              <a:buFontTx/>
              <a:buChar char="•"/>
            </a:pP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Carbon</a:t>
            </a:r>
            <a:r>
              <a:rPr lang="es-ES" dirty="0" smtClean="0"/>
              <a:t> </a:t>
            </a:r>
            <a:r>
              <a:rPr lang="es-ES" dirty="0" err="1" smtClean="0"/>
              <a:t>footprint</a:t>
            </a: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5572132" y="1571612"/>
            <a:ext cx="2562586" cy="38438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822825" cy="135731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714620"/>
            <a:ext cx="435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200" dirty="0" smtClean="0"/>
              <a:t> Objetivo </a:t>
            </a:r>
            <a:r>
              <a:rPr lang="es-ES" sz="1200" dirty="0" smtClean="0"/>
              <a:t>reducción adicional del </a:t>
            </a:r>
            <a:r>
              <a:rPr lang="es-ES" sz="1200" dirty="0" smtClean="0"/>
              <a:t>20% </a:t>
            </a:r>
            <a:r>
              <a:rPr lang="es-ES" sz="1200" dirty="0" smtClean="0"/>
              <a:t>de emisiones de CO2 por residente hasta </a:t>
            </a:r>
            <a:r>
              <a:rPr lang="es-ES" sz="1200" dirty="0" smtClean="0"/>
              <a:t>2015</a:t>
            </a:r>
          </a:p>
          <a:p>
            <a:endParaRPr lang="es-ES" sz="1200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 </a:t>
            </a:r>
            <a:r>
              <a:rPr lang="es-ES" sz="1200" dirty="0" smtClean="0"/>
              <a:t>Mejorar </a:t>
            </a:r>
            <a:r>
              <a:rPr lang="es-ES" sz="1200" dirty="0" smtClean="0"/>
              <a:t>la eficiencia energética en las residencias con un programa de inversiones de 4 millones de € en 3 </a:t>
            </a:r>
            <a:r>
              <a:rPr lang="es-ES" sz="1200" dirty="0" smtClean="0"/>
              <a:t>años</a:t>
            </a:r>
          </a:p>
          <a:p>
            <a:endParaRPr lang="es-ES" sz="1200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 </a:t>
            </a:r>
            <a:r>
              <a:rPr lang="es-ES" sz="1200" dirty="0" smtClean="0"/>
              <a:t>Promover </a:t>
            </a:r>
            <a:r>
              <a:rPr lang="es-ES" sz="1200" dirty="0" smtClean="0"/>
              <a:t>entre el personal de Sanitas Residencial tener actitudes comprometidas con el ahorro </a:t>
            </a:r>
            <a:r>
              <a:rPr lang="es-ES" sz="1200" dirty="0" smtClean="0"/>
              <a:t>energético</a:t>
            </a:r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r>
              <a:rPr lang="es-ES" sz="1200" b="1" dirty="0" smtClean="0"/>
              <a:t>Acciones concretas puestas en </a:t>
            </a:r>
            <a:r>
              <a:rPr lang="es-ES" sz="1200" b="1" dirty="0" smtClean="0"/>
              <a:t>marcha</a:t>
            </a:r>
            <a:r>
              <a:rPr lang="es-ES" sz="1200" dirty="0" smtClean="0"/>
              <a:t>:</a:t>
            </a:r>
          </a:p>
          <a:p>
            <a:endParaRPr lang="es-ES" sz="1200" dirty="0" smtClean="0"/>
          </a:p>
          <a:p>
            <a:pPr lvl="1">
              <a:buFont typeface="Arial" pitchFamily="34" charset="0"/>
              <a:buChar char="•"/>
            </a:pPr>
            <a:r>
              <a:rPr lang="es-ES" sz="1200" dirty="0" smtClean="0"/>
              <a:t> Cambio </a:t>
            </a:r>
            <a:r>
              <a:rPr lang="es-ES" sz="1200" dirty="0" smtClean="0"/>
              <a:t>de los sistemas de iluminación tradicionales a tecnología </a:t>
            </a:r>
            <a:r>
              <a:rPr lang="es-ES" sz="1200" dirty="0" smtClean="0"/>
              <a:t>LED</a:t>
            </a:r>
          </a:p>
          <a:p>
            <a:pPr lvl="1"/>
            <a:endParaRPr lang="es-ES" sz="1200" dirty="0" smtClean="0"/>
          </a:p>
          <a:p>
            <a:pPr lvl="1">
              <a:buFont typeface="Arial" pitchFamily="34" charset="0"/>
              <a:buChar char="•"/>
            </a:pPr>
            <a:r>
              <a:rPr lang="es-ES" sz="1200" dirty="0" smtClean="0"/>
              <a:t> </a:t>
            </a:r>
            <a:r>
              <a:rPr lang="es-ES" sz="1200" dirty="0" smtClean="0"/>
              <a:t>Automatización, control y lectura en tiempo real de los consumos energéticos de toda la red de </a:t>
            </a:r>
            <a:r>
              <a:rPr lang="es-ES" sz="1200" dirty="0" smtClean="0"/>
              <a:t>centros</a:t>
            </a:r>
          </a:p>
          <a:p>
            <a:pPr lvl="1"/>
            <a:endParaRPr lang="es-ES" sz="1200" dirty="0" smtClean="0"/>
          </a:p>
          <a:p>
            <a:pPr lvl="1">
              <a:buFont typeface="Arial" pitchFamily="34" charset="0"/>
              <a:buChar char="•"/>
            </a:pPr>
            <a:r>
              <a:rPr lang="es-ES" sz="1200" dirty="0" smtClean="0"/>
              <a:t>Sustitución </a:t>
            </a:r>
            <a:r>
              <a:rPr lang="es-ES" sz="1200" dirty="0" smtClean="0"/>
              <a:t>de los sistemas de calefacción y clima por otros más eficientes.</a:t>
            </a:r>
          </a:p>
          <a:p>
            <a:pPr>
              <a:buFont typeface="Arial" pitchFamily="34" charset="0"/>
              <a:buChar char="•"/>
            </a:pP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Envejecimiento activo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58" y="1428736"/>
            <a:ext cx="3857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13 aulas digitales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8 en Madrid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2 en Barcelona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1 en Valencia – personas jóvenes con discapacidad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1 en Zaragoza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1 en Salamanca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En colaboración con Bankinter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Herramienta para los trabajadores sociales de la residencia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Búsqueda de información, ocupación tiempo libre y entretenimiento</a:t>
            </a:r>
          </a:p>
          <a:p>
            <a:endParaRPr lang="es-ES" dirty="0"/>
          </a:p>
        </p:txBody>
      </p:sp>
      <p:pic>
        <p:nvPicPr>
          <p:cNvPr id="1026" name="Picture 2" descr="\\srfisscc\almacencomu1\datos_comunes\Comunicacion Fundacion y RSC\Sanitas Residencial\PRE 2009\AULA BANKINTER-SANITAS\COMUNICACIÓN EXTERNA\FER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010976" cy="300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Envejecimiento activo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58" y="1428736"/>
            <a:ext cx="35004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Exposición itinerante obras del calendario de residentes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Bupa</a:t>
            </a:r>
            <a:r>
              <a:rPr lang="es-ES" dirty="0" smtClean="0"/>
              <a:t> Global </a:t>
            </a:r>
            <a:r>
              <a:rPr lang="es-ES" dirty="0" err="1" smtClean="0"/>
              <a:t>Challenge</a:t>
            </a:r>
            <a:r>
              <a:rPr lang="es-ES" dirty="0" smtClean="0"/>
              <a:t> – Bailemos: Más de 7.700 empleados y residentes de toda España participaron en el proyecto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Club de Lectura en Sanitas Residencial </a:t>
            </a:r>
            <a:r>
              <a:rPr lang="es-ES" dirty="0" err="1" smtClean="0"/>
              <a:t>Gerunda</a:t>
            </a:r>
            <a:r>
              <a:rPr lang="es-ES" dirty="0" smtClean="0"/>
              <a:t> en colaboración con el Ayuntamiento de Girona – proyecto lectura fácil para sesiones lectura grupal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5" name="4 Imagen" descr="CALENDAR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357298"/>
            <a:ext cx="2084605" cy="1714512"/>
          </a:xfrm>
          <a:prstGeom prst="rect">
            <a:avLst/>
          </a:prstGeom>
        </p:spPr>
      </p:pic>
      <p:pic>
        <p:nvPicPr>
          <p:cNvPr id="8" name="Picture 2" descr="\\srfisscc\almacencomu1\datos_comunes\Comunicacion Fundacion y RSC\BUPA\GROUP MARKETING\SUSTAINABILITY\Global Challenge\2011\COMUNICACIÓN EXTERNA\SANITAS RESIDENCIAL\Fotos\SR HENA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371240" cy="2528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Publicaciones sobre demencia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58" y="1428736"/>
            <a:ext cx="3500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Cuidar a una personas con  demencia: guía práctica para familiares (2009)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Y la música sigue sonando: 22 historias de personas con demencia (2010)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Voces de sabiduría (2011): recoge citas/frases llenas de sabiduría y experiencias vitales de personas que viven en nuestras residencias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8" name="7 Imagen" descr="PORTADA CUIDAR A UNA PERSONA CON DEM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142984"/>
            <a:ext cx="2156002" cy="3143224"/>
          </a:xfrm>
          <a:prstGeom prst="rect">
            <a:avLst/>
          </a:prstGeom>
        </p:spPr>
      </p:pic>
      <p:pic>
        <p:nvPicPr>
          <p:cNvPr id="6" name="5 Imagen" descr="port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071810"/>
            <a:ext cx="1845248" cy="278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Colaboración con las Administraciones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5720" y="1428736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/>
              <a:t> 300 usuarios del servicios de gestión de emergencias geriátricas en el Ayuntamiento de Barcelona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20 </a:t>
            </a:r>
            <a:r>
              <a:rPr lang="es-ES" sz="1600" dirty="0" smtClean="0"/>
              <a:t>comidas diarias en el comedor de Sanitas Residencial Les </a:t>
            </a:r>
            <a:r>
              <a:rPr lang="es-ES" sz="1600" dirty="0" err="1" smtClean="0"/>
              <a:t>Corts</a:t>
            </a:r>
            <a:r>
              <a:rPr lang="es-ES" sz="1600" dirty="0" smtClean="0"/>
              <a:t> para el Ayuntamiento de </a:t>
            </a:r>
            <a:r>
              <a:rPr lang="es-ES" sz="1600" dirty="0" smtClean="0"/>
              <a:t>Barcelona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25 </a:t>
            </a:r>
            <a:r>
              <a:rPr lang="es-ES" sz="1600" dirty="0" smtClean="0"/>
              <a:t>plazas en residencia destinadas a urgencias sociales, Cataluña, País Vasco y </a:t>
            </a:r>
            <a:r>
              <a:rPr lang="es-ES" sz="1600" dirty="0" smtClean="0"/>
              <a:t>Cantabria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Apoyo </a:t>
            </a:r>
            <a:r>
              <a:rPr lang="es-ES" sz="1600" dirty="0" smtClean="0"/>
              <a:t>a asociaciones ciudadanas dedicadas al cuidado de las personas </a:t>
            </a:r>
            <a:r>
              <a:rPr lang="es-ES" sz="1600" dirty="0" smtClean="0"/>
              <a:t>mayores</a:t>
            </a:r>
            <a:endParaRPr lang="es-ES" sz="1600" dirty="0" smtClean="0"/>
          </a:p>
          <a:p>
            <a:pPr>
              <a:buFont typeface="Arial" pitchFamily="34" charset="0"/>
              <a:buChar char="•"/>
            </a:pPr>
            <a:endParaRPr lang="es-ES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4071942"/>
            <a:ext cx="3673179" cy="2449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3A5E-5C13-45BA-A6AD-425D2A9FAB14}" type="slidenum">
              <a:rPr lang="en-GB"/>
              <a:pPr/>
              <a:t>2</a:t>
            </a:fld>
            <a:endParaRPr lang="en-GB"/>
          </a:p>
        </p:txBody>
      </p: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874220" y="1647187"/>
            <a:ext cx="1774230" cy="1929397"/>
            <a:chOff x="247" y="1144"/>
            <a:chExt cx="1307" cy="1340"/>
          </a:xfrm>
        </p:grpSpPr>
        <p:sp>
          <p:nvSpPr>
            <p:cNvPr id="2" name="Rectangle 21"/>
            <p:cNvSpPr>
              <a:spLocks noChangeArrowheads="1"/>
            </p:cNvSpPr>
            <p:nvPr/>
          </p:nvSpPr>
          <p:spPr bwMode="auto">
            <a:xfrm>
              <a:off x="247" y="1144"/>
              <a:ext cx="1307" cy="614"/>
            </a:xfrm>
            <a:prstGeom prst="rect">
              <a:avLst/>
            </a:prstGeom>
            <a:solidFill>
              <a:srgbClr val="EA0F6B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8585"/>
              <a:r>
                <a:rPr lang="es-ES" sz="1600" b="1" dirty="0">
                  <a:solidFill>
                    <a:schemeClr val="bg1"/>
                  </a:solidFill>
                  <a:latin typeface="Calibri" pitchFamily="34" charset="0"/>
                </a:rPr>
                <a:t>Clientes: 1,98 millones de socios</a:t>
              </a:r>
              <a:endParaRPr lang="en-GB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" name="Pentagon 22"/>
            <p:cNvSpPr/>
            <p:nvPr/>
          </p:nvSpPr>
          <p:spPr bwMode="auto">
            <a:xfrm>
              <a:off x="247" y="1144"/>
              <a:ext cx="251" cy="614"/>
            </a:xfrm>
            <a:prstGeom prst="homePlate">
              <a:avLst/>
            </a:prstGeom>
            <a:solidFill>
              <a:srgbClr val="EA0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ES" sz="900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ES" sz="1600" dirty="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sz="900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" name="Rectangle 25"/>
            <p:cNvSpPr/>
            <p:nvPr/>
          </p:nvSpPr>
          <p:spPr bwMode="auto">
            <a:xfrm>
              <a:off x="247" y="1860"/>
              <a:ext cx="1307" cy="624"/>
            </a:xfrm>
            <a:prstGeom prst="rect">
              <a:avLst/>
            </a:prstGeom>
            <a:solidFill>
              <a:srgbClr val="EA0F6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18585">
                <a:tabLst>
                  <a:tab pos="318585" algn="l"/>
                </a:tabLst>
              </a:pPr>
              <a:r>
                <a:rPr lang="en-GB" sz="1600" b="1" dirty="0" err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Ingresos</a:t>
              </a:r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: 1.068,4 M €</a:t>
              </a:r>
            </a:p>
          </p:txBody>
        </p:sp>
        <p:sp>
          <p:nvSpPr>
            <p:cNvPr id="5" name="Pentagon 26"/>
            <p:cNvSpPr/>
            <p:nvPr/>
          </p:nvSpPr>
          <p:spPr bwMode="auto">
            <a:xfrm>
              <a:off x="247" y="1860"/>
              <a:ext cx="251" cy="624"/>
            </a:xfrm>
            <a:prstGeom prst="homePlate">
              <a:avLst/>
            </a:prstGeom>
            <a:solidFill>
              <a:srgbClr val="EA0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/>
            </a:p>
          </p:txBody>
        </p:sp>
      </p:grpSp>
      <p:grpSp>
        <p:nvGrpSpPr>
          <p:cNvPr id="31" name="Group 61"/>
          <p:cNvGrpSpPr>
            <a:grpSpLocks/>
          </p:cNvGrpSpPr>
          <p:nvPr/>
        </p:nvGrpSpPr>
        <p:grpSpPr bwMode="auto">
          <a:xfrm>
            <a:off x="3206374" y="1647187"/>
            <a:ext cx="2009074" cy="1929397"/>
            <a:chOff x="1795" y="1144"/>
            <a:chExt cx="1480" cy="1340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1795" y="1144"/>
              <a:ext cx="1402" cy="614"/>
            </a:xfrm>
            <a:prstGeom prst="rect">
              <a:avLst/>
            </a:prstGeom>
            <a:solidFill>
              <a:srgbClr val="84868A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8585"/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3 Hospitales</a:t>
              </a:r>
            </a:p>
          </p:txBody>
        </p:sp>
        <p:sp>
          <p:nvSpPr>
            <p:cNvPr id="7" name="Pentagon 22"/>
            <p:cNvSpPr>
              <a:spLocks noChangeArrowheads="1"/>
            </p:cNvSpPr>
            <p:nvPr/>
          </p:nvSpPr>
          <p:spPr bwMode="auto">
            <a:xfrm>
              <a:off x="1795" y="1144"/>
              <a:ext cx="227" cy="614"/>
            </a:xfrm>
            <a:prstGeom prst="homePlate">
              <a:avLst>
                <a:gd name="adj" fmla="val 24102"/>
              </a:avLst>
            </a:prstGeom>
            <a:solidFill>
              <a:srgbClr val="84868A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795" y="1872"/>
              <a:ext cx="1480" cy="612"/>
            </a:xfrm>
            <a:prstGeom prst="rect">
              <a:avLst/>
            </a:prstGeom>
            <a:solidFill>
              <a:srgbClr val="84868A">
                <a:alpha val="30196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8585"/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71 </a:t>
              </a:r>
              <a:r>
                <a:rPr lang="en-GB" sz="1600" b="1" dirty="0" err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centros</a:t>
              </a:r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 </a:t>
              </a:r>
              <a:r>
                <a:rPr lang="en-GB" sz="1600" b="1" dirty="0" err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multiespecialidad</a:t>
              </a:r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 y dental</a:t>
              </a:r>
            </a:p>
          </p:txBody>
        </p:sp>
        <p:sp>
          <p:nvSpPr>
            <p:cNvPr id="9" name="Pentagon 26"/>
            <p:cNvSpPr>
              <a:spLocks noChangeArrowheads="1"/>
            </p:cNvSpPr>
            <p:nvPr/>
          </p:nvSpPr>
          <p:spPr bwMode="auto">
            <a:xfrm>
              <a:off x="1795" y="1872"/>
              <a:ext cx="227" cy="612"/>
            </a:xfrm>
            <a:prstGeom prst="homePlate">
              <a:avLst>
                <a:gd name="adj" fmla="val 24102"/>
              </a:avLst>
            </a:prstGeom>
            <a:solidFill>
              <a:srgbClr val="84868A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32" name="Group 60"/>
          <p:cNvGrpSpPr>
            <a:grpSpLocks/>
          </p:cNvGrpSpPr>
          <p:nvPr/>
        </p:nvGrpSpPr>
        <p:grpSpPr bwMode="auto">
          <a:xfrm>
            <a:off x="5747581" y="1632790"/>
            <a:ext cx="1980567" cy="1943796"/>
            <a:chOff x="3440" y="1134"/>
            <a:chExt cx="1459" cy="1350"/>
          </a:xfrm>
        </p:grpSpPr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440" y="1134"/>
              <a:ext cx="1459" cy="624"/>
            </a:xfrm>
            <a:prstGeom prst="rect">
              <a:avLst/>
            </a:prstGeom>
            <a:solidFill>
              <a:srgbClr val="68217A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8585"/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</a:rPr>
                <a:t>41 </a:t>
              </a:r>
              <a:r>
                <a:rPr lang="en-GB" sz="1600" b="1" dirty="0" err="1">
                  <a:solidFill>
                    <a:srgbClr val="FFFFFF"/>
                  </a:solidFill>
                  <a:latin typeface="Calibri" pitchFamily="34" charset="0"/>
                </a:rPr>
                <a:t>centros</a:t>
              </a:r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GB" sz="1600" b="1" dirty="0" err="1">
                  <a:solidFill>
                    <a:srgbClr val="FFFFFF"/>
                  </a:solidFill>
                  <a:latin typeface="Calibri" pitchFamily="34" charset="0"/>
                </a:rPr>
                <a:t>residenciales</a:t>
              </a:r>
              <a:endParaRPr lang="en-GB" sz="16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Pentagon 22"/>
            <p:cNvSpPr>
              <a:spLocks noChangeArrowheads="1"/>
            </p:cNvSpPr>
            <p:nvPr/>
          </p:nvSpPr>
          <p:spPr bwMode="auto">
            <a:xfrm>
              <a:off x="3440" y="1134"/>
              <a:ext cx="227" cy="624"/>
            </a:xfrm>
            <a:prstGeom prst="homePlate">
              <a:avLst>
                <a:gd name="adj" fmla="val 24102"/>
              </a:avLst>
            </a:prstGeom>
            <a:solidFill>
              <a:srgbClr val="68217A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3440" y="1871"/>
              <a:ext cx="1459" cy="613"/>
            </a:xfrm>
            <a:prstGeom prst="rect">
              <a:avLst/>
            </a:prstGeom>
            <a:solidFill>
              <a:srgbClr val="68217A">
                <a:alpha val="30196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8585"/>
              <a:r>
                <a:rPr lang="en-GB" sz="1600" b="1" dirty="0" err="1">
                  <a:solidFill>
                    <a:srgbClr val="FFFFFF"/>
                  </a:solidFill>
                  <a:latin typeface="Calibri" pitchFamily="34" charset="0"/>
                </a:rPr>
                <a:t>Más</a:t>
              </a:r>
              <a:r>
                <a:rPr lang="en-GB" sz="1600" b="1" dirty="0">
                  <a:solidFill>
                    <a:srgbClr val="FFFFFF"/>
                  </a:solidFill>
                  <a:latin typeface="Calibri" pitchFamily="34" charset="0"/>
                </a:rPr>
                <a:t> de 5.000 plazas</a:t>
              </a:r>
            </a:p>
          </p:txBody>
        </p:sp>
        <p:sp>
          <p:nvSpPr>
            <p:cNvPr id="13" name="Pentagon 26"/>
            <p:cNvSpPr>
              <a:spLocks noChangeArrowheads="1"/>
            </p:cNvSpPr>
            <p:nvPr/>
          </p:nvSpPr>
          <p:spPr bwMode="auto">
            <a:xfrm>
              <a:off x="3440" y="1871"/>
              <a:ext cx="227" cy="613"/>
            </a:xfrm>
            <a:prstGeom prst="homePlate">
              <a:avLst>
                <a:gd name="adj" fmla="val 24102"/>
              </a:avLst>
            </a:prstGeom>
            <a:solidFill>
              <a:srgbClr val="68217A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318504" name="Rectangle 40"/>
          <p:cNvSpPr>
            <a:spLocks noGrp="1" noChangeArrowheads="1"/>
          </p:cNvSpPr>
          <p:nvPr>
            <p:ph type="title"/>
          </p:nvPr>
        </p:nvSpPr>
        <p:spPr>
          <a:xfrm>
            <a:off x="261996" y="475150"/>
            <a:ext cx="7619547" cy="423316"/>
          </a:xfrm>
          <a:noFill/>
          <a:ln/>
        </p:spPr>
        <p:txBody>
          <a:bodyPr/>
          <a:lstStyle/>
          <a:p>
            <a:r>
              <a:rPr lang="es-ES"/>
              <a:t>Grupo Sanitas</a:t>
            </a:r>
          </a:p>
        </p:txBody>
      </p:sp>
      <p:sp>
        <p:nvSpPr>
          <p:cNvPr id="318505" name="Rectangle 41"/>
          <p:cNvSpPr>
            <a:spLocks noChangeArrowheads="1"/>
          </p:cNvSpPr>
          <p:nvPr/>
        </p:nvSpPr>
        <p:spPr bwMode="auto">
          <a:xfrm>
            <a:off x="3107277" y="1143240"/>
            <a:ext cx="2311792" cy="4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5696" rIns="91392" bIns="45696" anchor="ctr"/>
          <a:lstStyle/>
          <a:p>
            <a:pPr defTabSz="914018"/>
            <a:r>
              <a:rPr lang="es-ES" sz="1700" b="1" dirty="0">
                <a:solidFill>
                  <a:srgbClr val="0093D3"/>
                </a:solidFill>
              </a:rPr>
              <a:t>Sanitas Hospitales</a:t>
            </a:r>
          </a:p>
        </p:txBody>
      </p:sp>
      <p:sp>
        <p:nvSpPr>
          <p:cNvPr id="318506" name="Rectangle 42"/>
          <p:cNvSpPr>
            <a:spLocks noChangeArrowheads="1"/>
          </p:cNvSpPr>
          <p:nvPr/>
        </p:nvSpPr>
        <p:spPr bwMode="auto">
          <a:xfrm>
            <a:off x="800916" y="1143240"/>
            <a:ext cx="2078306" cy="4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5696" rIns="91392" bIns="45696" anchor="ctr"/>
          <a:lstStyle/>
          <a:p>
            <a:pPr defTabSz="914018"/>
            <a:r>
              <a:rPr lang="es-ES" sz="1700" b="1" dirty="0">
                <a:solidFill>
                  <a:srgbClr val="0093D3"/>
                </a:solidFill>
              </a:rPr>
              <a:t>Sanitas Seguros</a:t>
            </a:r>
          </a:p>
        </p:txBody>
      </p:sp>
      <p:sp>
        <p:nvSpPr>
          <p:cNvPr id="318507" name="Rectangle 43"/>
          <p:cNvSpPr>
            <a:spLocks noChangeArrowheads="1"/>
          </p:cNvSpPr>
          <p:nvPr/>
        </p:nvSpPr>
        <p:spPr bwMode="auto">
          <a:xfrm>
            <a:off x="2803202" y="3658656"/>
            <a:ext cx="2924017" cy="4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5696" rIns="91392" bIns="45696" anchor="ctr"/>
          <a:lstStyle/>
          <a:p>
            <a:pPr defTabSz="914018"/>
            <a:r>
              <a:rPr lang="es-ES" sz="1700" b="1" dirty="0">
                <a:solidFill>
                  <a:srgbClr val="0093D3"/>
                </a:solidFill>
              </a:rPr>
              <a:t>Sanitas Nuevos Negocios</a:t>
            </a:r>
          </a:p>
        </p:txBody>
      </p:sp>
      <p:sp>
        <p:nvSpPr>
          <p:cNvPr id="318508" name="Rectangle 44"/>
          <p:cNvSpPr>
            <a:spLocks noChangeArrowheads="1"/>
          </p:cNvSpPr>
          <p:nvPr/>
        </p:nvSpPr>
        <p:spPr bwMode="auto">
          <a:xfrm>
            <a:off x="5651199" y="1143240"/>
            <a:ext cx="2307720" cy="4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5696" rIns="91392" bIns="45696" anchor="ctr"/>
          <a:lstStyle/>
          <a:p>
            <a:pPr defTabSz="914018"/>
            <a:r>
              <a:rPr lang="es-ES" sz="1700" b="1" dirty="0">
                <a:solidFill>
                  <a:srgbClr val="0093D3"/>
                </a:solidFill>
              </a:rPr>
              <a:t>Sanitas Residencial</a:t>
            </a:r>
          </a:p>
        </p:txBody>
      </p:sp>
      <p:grpSp>
        <p:nvGrpSpPr>
          <p:cNvPr id="40" name="Group 62"/>
          <p:cNvGrpSpPr>
            <a:grpSpLocks/>
          </p:cNvGrpSpPr>
          <p:nvPr/>
        </p:nvGrpSpPr>
        <p:grpSpPr bwMode="auto">
          <a:xfrm>
            <a:off x="2500298" y="4071942"/>
            <a:ext cx="4414837" cy="2435225"/>
            <a:chOff x="1154" y="2862"/>
            <a:chExt cx="2781" cy="1534"/>
          </a:xfrm>
        </p:grpSpPr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1154" y="2862"/>
              <a:ext cx="2778" cy="143"/>
            </a:xfrm>
            <a:prstGeom prst="rect">
              <a:avLst/>
            </a:prstGeom>
            <a:solidFill>
              <a:srgbClr val="939905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 dirty="0" err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Cirugía</a:t>
              </a:r>
              <a:r>
                <a:rPr lang="en-GB" sz="18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 </a:t>
              </a:r>
              <a:r>
                <a:rPr lang="en-GB" sz="1800" b="1" dirty="0" err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Láser</a:t>
              </a:r>
              <a:r>
                <a:rPr lang="en-GB" sz="18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 Ocular		</a:t>
              </a:r>
            </a:p>
          </p:txBody>
        </p:sp>
        <p:sp>
          <p:nvSpPr>
            <p:cNvPr id="42" name="Pentagon 22"/>
            <p:cNvSpPr>
              <a:spLocks noChangeArrowheads="1"/>
            </p:cNvSpPr>
            <p:nvPr/>
          </p:nvSpPr>
          <p:spPr bwMode="auto">
            <a:xfrm>
              <a:off x="1154" y="2862"/>
              <a:ext cx="229" cy="143"/>
            </a:xfrm>
            <a:prstGeom prst="homePlate">
              <a:avLst>
                <a:gd name="adj" fmla="val 38597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1154" y="3062"/>
              <a:ext cx="2778" cy="136"/>
            </a:xfrm>
            <a:prstGeom prst="rect">
              <a:avLst/>
            </a:prstGeom>
            <a:solidFill>
              <a:srgbClr val="939905">
                <a:alpha val="30196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 dirty="0" err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Soluciones</a:t>
              </a:r>
              <a:r>
                <a:rPr lang="en-GB" sz="1800" b="1" dirty="0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 </a:t>
              </a:r>
              <a:r>
                <a:rPr lang="en-GB" sz="1800" b="1" dirty="0" err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Estéticas</a:t>
              </a:r>
              <a:endParaRPr lang="en-GB" sz="1800" b="1" dirty="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4" name="Pentagon 26"/>
            <p:cNvSpPr>
              <a:spLocks noChangeArrowheads="1"/>
            </p:cNvSpPr>
            <p:nvPr/>
          </p:nvSpPr>
          <p:spPr bwMode="auto">
            <a:xfrm>
              <a:off x="1154" y="3062"/>
              <a:ext cx="229" cy="136"/>
            </a:xfrm>
            <a:prstGeom prst="homePlate">
              <a:avLst>
                <a:gd name="adj" fmla="val 40583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1157" y="3259"/>
              <a:ext cx="2778" cy="143"/>
            </a:xfrm>
            <a:prstGeom prst="rect">
              <a:avLst/>
            </a:prstGeom>
            <a:solidFill>
              <a:srgbClr val="939905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Reproducción Asistida	</a:t>
              </a:r>
            </a:p>
          </p:txBody>
        </p:sp>
        <p:sp>
          <p:nvSpPr>
            <p:cNvPr id="46" name="Pentagon 22"/>
            <p:cNvSpPr>
              <a:spLocks noChangeArrowheads="1"/>
            </p:cNvSpPr>
            <p:nvPr/>
          </p:nvSpPr>
          <p:spPr bwMode="auto">
            <a:xfrm>
              <a:off x="1157" y="3259"/>
              <a:ext cx="229" cy="143"/>
            </a:xfrm>
            <a:prstGeom prst="homePlate">
              <a:avLst>
                <a:gd name="adj" fmla="val 38597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1157" y="3459"/>
              <a:ext cx="2778" cy="143"/>
            </a:xfrm>
            <a:prstGeom prst="rect">
              <a:avLst/>
            </a:prstGeom>
            <a:solidFill>
              <a:srgbClr val="939905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Chequeos de Salud		</a:t>
              </a:r>
            </a:p>
          </p:txBody>
        </p:sp>
        <p:sp>
          <p:nvSpPr>
            <p:cNvPr id="48" name="Pentagon 22"/>
            <p:cNvSpPr>
              <a:spLocks noChangeArrowheads="1"/>
            </p:cNvSpPr>
            <p:nvPr/>
          </p:nvSpPr>
          <p:spPr bwMode="auto">
            <a:xfrm>
              <a:off x="1157" y="3459"/>
              <a:ext cx="229" cy="143"/>
            </a:xfrm>
            <a:prstGeom prst="homePlate">
              <a:avLst>
                <a:gd name="adj" fmla="val 38597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1157" y="3656"/>
              <a:ext cx="2778" cy="143"/>
            </a:xfrm>
            <a:prstGeom prst="rect">
              <a:avLst/>
            </a:prstGeom>
            <a:solidFill>
              <a:srgbClr val="939905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Sanitas Cordón Umbilical		</a:t>
              </a:r>
            </a:p>
          </p:txBody>
        </p:sp>
        <p:sp>
          <p:nvSpPr>
            <p:cNvPr id="50" name="Pentagon 22"/>
            <p:cNvSpPr>
              <a:spLocks noChangeArrowheads="1"/>
            </p:cNvSpPr>
            <p:nvPr/>
          </p:nvSpPr>
          <p:spPr bwMode="auto">
            <a:xfrm>
              <a:off x="1157" y="3656"/>
              <a:ext cx="229" cy="143"/>
            </a:xfrm>
            <a:prstGeom prst="homePlate">
              <a:avLst>
                <a:gd name="adj" fmla="val 38597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1157" y="3856"/>
              <a:ext cx="2778" cy="143"/>
            </a:xfrm>
            <a:prstGeom prst="rect">
              <a:avLst/>
            </a:prstGeom>
            <a:solidFill>
              <a:srgbClr val="939905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Soluciones Prostáticas		</a:t>
              </a:r>
            </a:p>
          </p:txBody>
        </p:sp>
        <p:sp>
          <p:nvSpPr>
            <p:cNvPr id="52" name="Pentagon 22"/>
            <p:cNvSpPr>
              <a:spLocks noChangeArrowheads="1"/>
            </p:cNvSpPr>
            <p:nvPr/>
          </p:nvSpPr>
          <p:spPr bwMode="auto">
            <a:xfrm>
              <a:off x="1157" y="3856"/>
              <a:ext cx="229" cy="143"/>
            </a:xfrm>
            <a:prstGeom prst="homePlate">
              <a:avLst>
                <a:gd name="adj" fmla="val 38597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1157" y="4053"/>
              <a:ext cx="2778" cy="143"/>
            </a:xfrm>
            <a:prstGeom prst="rect">
              <a:avLst/>
            </a:prstGeom>
            <a:solidFill>
              <a:srgbClr val="939905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Test de Intolerancia Alimentaria	</a:t>
              </a:r>
            </a:p>
          </p:txBody>
        </p:sp>
        <p:sp>
          <p:nvSpPr>
            <p:cNvPr id="54" name="Pentagon 22"/>
            <p:cNvSpPr>
              <a:spLocks noChangeArrowheads="1"/>
            </p:cNvSpPr>
            <p:nvPr/>
          </p:nvSpPr>
          <p:spPr bwMode="auto">
            <a:xfrm>
              <a:off x="1157" y="4053"/>
              <a:ext cx="229" cy="143"/>
            </a:xfrm>
            <a:prstGeom prst="homePlate">
              <a:avLst>
                <a:gd name="adj" fmla="val 38597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1157" y="4253"/>
              <a:ext cx="2778" cy="143"/>
            </a:xfrm>
            <a:prstGeom prst="rect">
              <a:avLst/>
            </a:prstGeom>
            <a:solidFill>
              <a:srgbClr val="939905">
                <a:alpha val="3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63538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FFFFFF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Rehabilitación y Optimización Cardiaca</a:t>
              </a:r>
            </a:p>
          </p:txBody>
        </p:sp>
        <p:sp>
          <p:nvSpPr>
            <p:cNvPr id="56" name="Pentagon 22"/>
            <p:cNvSpPr>
              <a:spLocks noChangeArrowheads="1"/>
            </p:cNvSpPr>
            <p:nvPr/>
          </p:nvSpPr>
          <p:spPr bwMode="auto">
            <a:xfrm>
              <a:off x="1157" y="4253"/>
              <a:ext cx="229" cy="143"/>
            </a:xfrm>
            <a:prstGeom prst="homePlate">
              <a:avLst>
                <a:gd name="adj" fmla="val 38597"/>
              </a:avLst>
            </a:prstGeom>
            <a:solidFill>
              <a:srgbClr val="939905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Sanitas es parte del Grupo </a:t>
            </a:r>
            <a:r>
              <a:rPr lang="es-ES" dirty="0" err="1" smtClean="0"/>
              <a:t>Bupa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20E95-4ED0-4D3A-ABE8-B72002B1B309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4" name="DTBELM7055475"/>
          <p:cNvGrpSpPr>
            <a:grpSpLocks/>
          </p:cNvGrpSpPr>
          <p:nvPr/>
        </p:nvGrpSpPr>
        <p:grpSpPr bwMode="auto">
          <a:xfrm>
            <a:off x="1593850" y="2011356"/>
            <a:ext cx="5726113" cy="2840038"/>
            <a:chOff x="626" y="1531"/>
            <a:chExt cx="5464" cy="2724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559" y="3020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5731" y="1846"/>
              <a:ext cx="34" cy="12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6" y="4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24" y="8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5791" y="1904"/>
              <a:ext cx="1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4" y="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5746" y="2050"/>
              <a:ext cx="1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Rectangle 7"/>
            <p:cNvSpPr>
              <a:spLocks noChangeAspect="1" noChangeArrowheads="1"/>
            </p:cNvSpPr>
            <p:nvPr/>
          </p:nvSpPr>
          <p:spPr bwMode="auto">
            <a:xfrm>
              <a:off x="5769" y="2059"/>
              <a:ext cx="6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5840" y="2065"/>
              <a:ext cx="3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5863" y="2077"/>
              <a:ext cx="2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5871" y="2067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5912" y="2073"/>
              <a:ext cx="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5924" y="2071"/>
              <a:ext cx="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5932" y="2071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5935" y="2065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5938" y="2077"/>
              <a:ext cx="1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Rectangle 16"/>
            <p:cNvSpPr>
              <a:spLocks noChangeAspect="1" noChangeArrowheads="1"/>
            </p:cNvSpPr>
            <p:nvPr/>
          </p:nvSpPr>
          <p:spPr bwMode="auto">
            <a:xfrm>
              <a:off x="5947" y="2071"/>
              <a:ext cx="2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5953" y="2062"/>
              <a:ext cx="14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4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4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5969" y="2065"/>
              <a:ext cx="15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0" y="2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2305" y="1531"/>
              <a:ext cx="713" cy="385"/>
            </a:xfrm>
            <a:custGeom>
              <a:avLst/>
              <a:gdLst/>
              <a:ahLst/>
              <a:cxnLst>
                <a:cxn ang="0">
                  <a:pos x="452" y="18"/>
                </a:cxn>
                <a:cxn ang="0">
                  <a:pos x="400" y="28"/>
                </a:cxn>
                <a:cxn ang="0">
                  <a:pos x="378" y="18"/>
                </a:cxn>
                <a:cxn ang="0">
                  <a:pos x="348" y="14"/>
                </a:cxn>
                <a:cxn ang="0">
                  <a:pos x="428" y="8"/>
                </a:cxn>
                <a:cxn ang="0">
                  <a:pos x="366" y="6"/>
                </a:cxn>
                <a:cxn ang="0">
                  <a:pos x="352" y="4"/>
                </a:cxn>
                <a:cxn ang="0">
                  <a:pos x="312" y="4"/>
                </a:cxn>
                <a:cxn ang="0">
                  <a:pos x="266" y="6"/>
                </a:cxn>
                <a:cxn ang="0">
                  <a:pos x="270" y="10"/>
                </a:cxn>
                <a:cxn ang="0">
                  <a:pos x="244" y="16"/>
                </a:cxn>
                <a:cxn ang="0">
                  <a:pos x="200" y="18"/>
                </a:cxn>
                <a:cxn ang="0">
                  <a:pos x="152" y="18"/>
                </a:cxn>
                <a:cxn ang="0">
                  <a:pos x="102" y="24"/>
                </a:cxn>
                <a:cxn ang="0">
                  <a:pos x="76" y="38"/>
                </a:cxn>
                <a:cxn ang="0">
                  <a:pos x="18" y="56"/>
                </a:cxn>
                <a:cxn ang="0">
                  <a:pos x="38" y="64"/>
                </a:cxn>
                <a:cxn ang="0">
                  <a:pos x="12" y="68"/>
                </a:cxn>
                <a:cxn ang="0">
                  <a:pos x="30" y="74"/>
                </a:cxn>
                <a:cxn ang="0">
                  <a:pos x="44" y="76"/>
                </a:cxn>
                <a:cxn ang="0">
                  <a:pos x="66" y="72"/>
                </a:cxn>
                <a:cxn ang="0">
                  <a:pos x="94" y="84"/>
                </a:cxn>
                <a:cxn ang="0">
                  <a:pos x="102" y="106"/>
                </a:cxn>
                <a:cxn ang="0">
                  <a:pos x="92" y="126"/>
                </a:cxn>
                <a:cxn ang="0">
                  <a:pos x="114" y="120"/>
                </a:cxn>
                <a:cxn ang="0">
                  <a:pos x="122" y="130"/>
                </a:cxn>
                <a:cxn ang="0">
                  <a:pos x="94" y="132"/>
                </a:cxn>
                <a:cxn ang="0">
                  <a:pos x="122" y="144"/>
                </a:cxn>
                <a:cxn ang="0">
                  <a:pos x="102" y="164"/>
                </a:cxn>
                <a:cxn ang="0">
                  <a:pos x="88" y="166"/>
                </a:cxn>
                <a:cxn ang="0">
                  <a:pos x="78" y="174"/>
                </a:cxn>
                <a:cxn ang="0">
                  <a:pos x="70" y="190"/>
                </a:cxn>
                <a:cxn ang="0">
                  <a:pos x="86" y="194"/>
                </a:cxn>
                <a:cxn ang="0">
                  <a:pos x="88" y="208"/>
                </a:cxn>
                <a:cxn ang="0">
                  <a:pos x="78" y="226"/>
                </a:cxn>
                <a:cxn ang="0">
                  <a:pos x="92" y="254"/>
                </a:cxn>
                <a:cxn ang="0">
                  <a:pos x="126" y="262"/>
                </a:cxn>
                <a:cxn ang="0">
                  <a:pos x="156" y="234"/>
                </a:cxn>
                <a:cxn ang="0">
                  <a:pos x="172" y="214"/>
                </a:cxn>
                <a:cxn ang="0">
                  <a:pos x="194" y="200"/>
                </a:cxn>
                <a:cxn ang="0">
                  <a:pos x="220" y="190"/>
                </a:cxn>
                <a:cxn ang="0">
                  <a:pos x="270" y="170"/>
                </a:cxn>
                <a:cxn ang="0">
                  <a:pos x="318" y="162"/>
                </a:cxn>
                <a:cxn ang="0">
                  <a:pos x="362" y="146"/>
                </a:cxn>
                <a:cxn ang="0">
                  <a:pos x="318" y="142"/>
                </a:cxn>
                <a:cxn ang="0">
                  <a:pos x="330" y="130"/>
                </a:cxn>
                <a:cxn ang="0">
                  <a:pos x="332" y="120"/>
                </a:cxn>
                <a:cxn ang="0">
                  <a:pos x="374" y="134"/>
                </a:cxn>
                <a:cxn ang="0">
                  <a:pos x="380" y="126"/>
                </a:cxn>
                <a:cxn ang="0">
                  <a:pos x="362" y="114"/>
                </a:cxn>
                <a:cxn ang="0">
                  <a:pos x="340" y="106"/>
                </a:cxn>
                <a:cxn ang="0">
                  <a:pos x="386" y="102"/>
                </a:cxn>
                <a:cxn ang="0">
                  <a:pos x="392" y="96"/>
                </a:cxn>
                <a:cxn ang="0">
                  <a:pos x="408" y="90"/>
                </a:cxn>
                <a:cxn ang="0">
                  <a:pos x="410" y="82"/>
                </a:cxn>
                <a:cxn ang="0">
                  <a:pos x="404" y="72"/>
                </a:cxn>
                <a:cxn ang="0">
                  <a:pos x="430" y="64"/>
                </a:cxn>
                <a:cxn ang="0">
                  <a:pos x="428" y="58"/>
                </a:cxn>
                <a:cxn ang="0">
                  <a:pos x="428" y="44"/>
                </a:cxn>
                <a:cxn ang="0">
                  <a:pos x="432" y="34"/>
                </a:cxn>
                <a:cxn ang="0">
                  <a:pos x="426" y="28"/>
                </a:cxn>
              </a:cxnLst>
              <a:rect l="0" t="0" r="r" b="b"/>
              <a:pathLst>
                <a:path w="496" h="268">
                  <a:moveTo>
                    <a:pt x="480" y="22"/>
                  </a:moveTo>
                  <a:lnTo>
                    <a:pt x="484" y="20"/>
                  </a:lnTo>
                  <a:lnTo>
                    <a:pt x="494" y="20"/>
                  </a:lnTo>
                  <a:lnTo>
                    <a:pt x="496" y="18"/>
                  </a:lnTo>
                  <a:lnTo>
                    <a:pt x="492" y="16"/>
                  </a:lnTo>
                  <a:lnTo>
                    <a:pt x="484" y="16"/>
                  </a:lnTo>
                  <a:lnTo>
                    <a:pt x="476" y="14"/>
                  </a:lnTo>
                  <a:lnTo>
                    <a:pt x="474" y="16"/>
                  </a:lnTo>
                  <a:lnTo>
                    <a:pt x="464" y="14"/>
                  </a:lnTo>
                  <a:lnTo>
                    <a:pt x="458" y="18"/>
                  </a:lnTo>
                  <a:lnTo>
                    <a:pt x="452" y="18"/>
                  </a:lnTo>
                  <a:lnTo>
                    <a:pt x="450" y="20"/>
                  </a:lnTo>
                  <a:lnTo>
                    <a:pt x="442" y="18"/>
                  </a:lnTo>
                  <a:lnTo>
                    <a:pt x="434" y="20"/>
                  </a:lnTo>
                  <a:lnTo>
                    <a:pt x="434" y="18"/>
                  </a:lnTo>
                  <a:lnTo>
                    <a:pt x="432" y="18"/>
                  </a:lnTo>
                  <a:lnTo>
                    <a:pt x="428" y="20"/>
                  </a:lnTo>
                  <a:lnTo>
                    <a:pt x="416" y="22"/>
                  </a:lnTo>
                  <a:lnTo>
                    <a:pt x="412" y="24"/>
                  </a:lnTo>
                  <a:lnTo>
                    <a:pt x="410" y="24"/>
                  </a:lnTo>
                  <a:lnTo>
                    <a:pt x="404" y="28"/>
                  </a:lnTo>
                  <a:lnTo>
                    <a:pt x="400" y="28"/>
                  </a:lnTo>
                  <a:lnTo>
                    <a:pt x="394" y="28"/>
                  </a:lnTo>
                  <a:lnTo>
                    <a:pt x="402" y="26"/>
                  </a:lnTo>
                  <a:lnTo>
                    <a:pt x="404" y="22"/>
                  </a:lnTo>
                  <a:lnTo>
                    <a:pt x="418" y="18"/>
                  </a:lnTo>
                  <a:lnTo>
                    <a:pt x="418" y="16"/>
                  </a:lnTo>
                  <a:lnTo>
                    <a:pt x="416" y="14"/>
                  </a:lnTo>
                  <a:lnTo>
                    <a:pt x="402" y="16"/>
                  </a:lnTo>
                  <a:lnTo>
                    <a:pt x="402" y="16"/>
                  </a:lnTo>
                  <a:lnTo>
                    <a:pt x="390" y="18"/>
                  </a:lnTo>
                  <a:lnTo>
                    <a:pt x="380" y="20"/>
                  </a:lnTo>
                  <a:lnTo>
                    <a:pt x="378" y="18"/>
                  </a:lnTo>
                  <a:lnTo>
                    <a:pt x="382" y="18"/>
                  </a:lnTo>
                  <a:lnTo>
                    <a:pt x="394" y="14"/>
                  </a:lnTo>
                  <a:lnTo>
                    <a:pt x="384" y="14"/>
                  </a:lnTo>
                  <a:lnTo>
                    <a:pt x="364" y="14"/>
                  </a:lnTo>
                  <a:lnTo>
                    <a:pt x="360" y="16"/>
                  </a:lnTo>
                  <a:lnTo>
                    <a:pt x="358" y="16"/>
                  </a:lnTo>
                  <a:lnTo>
                    <a:pt x="350" y="16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4" y="16"/>
                  </a:lnTo>
                  <a:lnTo>
                    <a:pt x="348" y="14"/>
                  </a:lnTo>
                  <a:lnTo>
                    <a:pt x="352" y="12"/>
                  </a:lnTo>
                  <a:lnTo>
                    <a:pt x="356" y="12"/>
                  </a:lnTo>
                  <a:lnTo>
                    <a:pt x="364" y="12"/>
                  </a:lnTo>
                  <a:lnTo>
                    <a:pt x="376" y="12"/>
                  </a:lnTo>
                  <a:lnTo>
                    <a:pt x="392" y="12"/>
                  </a:lnTo>
                  <a:lnTo>
                    <a:pt x="400" y="12"/>
                  </a:lnTo>
                  <a:lnTo>
                    <a:pt x="412" y="12"/>
                  </a:lnTo>
                  <a:lnTo>
                    <a:pt x="418" y="12"/>
                  </a:lnTo>
                  <a:lnTo>
                    <a:pt x="420" y="10"/>
                  </a:lnTo>
                  <a:lnTo>
                    <a:pt x="428" y="10"/>
                  </a:lnTo>
                  <a:lnTo>
                    <a:pt x="428" y="8"/>
                  </a:lnTo>
                  <a:lnTo>
                    <a:pt x="418" y="8"/>
                  </a:lnTo>
                  <a:lnTo>
                    <a:pt x="412" y="8"/>
                  </a:lnTo>
                  <a:lnTo>
                    <a:pt x="410" y="8"/>
                  </a:lnTo>
                  <a:lnTo>
                    <a:pt x="404" y="8"/>
                  </a:lnTo>
                  <a:lnTo>
                    <a:pt x="398" y="8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394" y="6"/>
                  </a:lnTo>
                  <a:lnTo>
                    <a:pt x="382" y="6"/>
                  </a:lnTo>
                  <a:lnTo>
                    <a:pt x="374" y="6"/>
                  </a:lnTo>
                  <a:lnTo>
                    <a:pt x="366" y="6"/>
                  </a:lnTo>
                  <a:lnTo>
                    <a:pt x="354" y="6"/>
                  </a:lnTo>
                  <a:lnTo>
                    <a:pt x="346" y="8"/>
                  </a:lnTo>
                  <a:lnTo>
                    <a:pt x="342" y="8"/>
                  </a:lnTo>
                  <a:lnTo>
                    <a:pt x="330" y="8"/>
                  </a:lnTo>
                  <a:lnTo>
                    <a:pt x="328" y="8"/>
                  </a:lnTo>
                  <a:lnTo>
                    <a:pt x="318" y="8"/>
                  </a:lnTo>
                  <a:lnTo>
                    <a:pt x="322" y="6"/>
                  </a:lnTo>
                  <a:lnTo>
                    <a:pt x="334" y="6"/>
                  </a:lnTo>
                  <a:lnTo>
                    <a:pt x="336" y="4"/>
                  </a:lnTo>
                  <a:lnTo>
                    <a:pt x="342" y="6"/>
                  </a:lnTo>
                  <a:lnTo>
                    <a:pt x="352" y="4"/>
                  </a:lnTo>
                  <a:lnTo>
                    <a:pt x="360" y="4"/>
                  </a:lnTo>
                  <a:lnTo>
                    <a:pt x="370" y="4"/>
                  </a:lnTo>
                  <a:lnTo>
                    <a:pt x="382" y="4"/>
                  </a:lnTo>
                  <a:lnTo>
                    <a:pt x="378" y="2"/>
                  </a:lnTo>
                  <a:lnTo>
                    <a:pt x="370" y="2"/>
                  </a:lnTo>
                  <a:lnTo>
                    <a:pt x="362" y="2"/>
                  </a:lnTo>
                  <a:lnTo>
                    <a:pt x="342" y="0"/>
                  </a:lnTo>
                  <a:lnTo>
                    <a:pt x="332" y="2"/>
                  </a:lnTo>
                  <a:lnTo>
                    <a:pt x="328" y="0"/>
                  </a:lnTo>
                  <a:lnTo>
                    <a:pt x="312" y="2"/>
                  </a:lnTo>
                  <a:lnTo>
                    <a:pt x="312" y="4"/>
                  </a:lnTo>
                  <a:lnTo>
                    <a:pt x="304" y="2"/>
                  </a:lnTo>
                  <a:lnTo>
                    <a:pt x="302" y="4"/>
                  </a:lnTo>
                  <a:lnTo>
                    <a:pt x="296" y="4"/>
                  </a:lnTo>
                  <a:lnTo>
                    <a:pt x="304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4" y="8"/>
                  </a:lnTo>
                  <a:lnTo>
                    <a:pt x="292" y="8"/>
                  </a:lnTo>
                  <a:lnTo>
                    <a:pt x="282" y="6"/>
                  </a:lnTo>
                  <a:lnTo>
                    <a:pt x="274" y="4"/>
                  </a:lnTo>
                  <a:lnTo>
                    <a:pt x="266" y="6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56" y="6"/>
                  </a:lnTo>
                  <a:lnTo>
                    <a:pt x="254" y="6"/>
                  </a:lnTo>
                  <a:lnTo>
                    <a:pt x="254" y="8"/>
                  </a:lnTo>
                  <a:lnTo>
                    <a:pt x="260" y="8"/>
                  </a:lnTo>
                  <a:lnTo>
                    <a:pt x="268" y="8"/>
                  </a:lnTo>
                  <a:lnTo>
                    <a:pt x="276" y="10"/>
                  </a:lnTo>
                  <a:lnTo>
                    <a:pt x="282" y="10"/>
                  </a:lnTo>
                  <a:lnTo>
                    <a:pt x="284" y="12"/>
                  </a:lnTo>
                  <a:lnTo>
                    <a:pt x="270" y="10"/>
                  </a:lnTo>
                  <a:lnTo>
                    <a:pt x="268" y="10"/>
                  </a:lnTo>
                  <a:lnTo>
                    <a:pt x="254" y="10"/>
                  </a:lnTo>
                  <a:lnTo>
                    <a:pt x="252" y="10"/>
                  </a:lnTo>
                  <a:lnTo>
                    <a:pt x="258" y="12"/>
                  </a:lnTo>
                  <a:lnTo>
                    <a:pt x="254" y="14"/>
                  </a:lnTo>
                  <a:lnTo>
                    <a:pt x="246" y="10"/>
                  </a:lnTo>
                  <a:lnTo>
                    <a:pt x="234" y="8"/>
                  </a:lnTo>
                  <a:lnTo>
                    <a:pt x="232" y="10"/>
                  </a:lnTo>
                  <a:lnTo>
                    <a:pt x="242" y="12"/>
                  </a:lnTo>
                  <a:lnTo>
                    <a:pt x="248" y="16"/>
                  </a:lnTo>
                  <a:lnTo>
                    <a:pt x="244" y="16"/>
                  </a:lnTo>
                  <a:lnTo>
                    <a:pt x="240" y="14"/>
                  </a:lnTo>
                  <a:lnTo>
                    <a:pt x="238" y="14"/>
                  </a:lnTo>
                  <a:lnTo>
                    <a:pt x="230" y="12"/>
                  </a:lnTo>
                  <a:lnTo>
                    <a:pt x="222" y="10"/>
                  </a:lnTo>
                  <a:lnTo>
                    <a:pt x="220" y="12"/>
                  </a:lnTo>
                  <a:lnTo>
                    <a:pt x="212" y="10"/>
                  </a:lnTo>
                  <a:lnTo>
                    <a:pt x="204" y="10"/>
                  </a:lnTo>
                  <a:lnTo>
                    <a:pt x="204" y="12"/>
                  </a:lnTo>
                  <a:lnTo>
                    <a:pt x="210" y="16"/>
                  </a:lnTo>
                  <a:lnTo>
                    <a:pt x="204" y="16"/>
                  </a:lnTo>
                  <a:lnTo>
                    <a:pt x="200" y="18"/>
                  </a:lnTo>
                  <a:lnTo>
                    <a:pt x="194" y="14"/>
                  </a:lnTo>
                  <a:lnTo>
                    <a:pt x="190" y="12"/>
                  </a:lnTo>
                  <a:lnTo>
                    <a:pt x="186" y="14"/>
                  </a:lnTo>
                  <a:lnTo>
                    <a:pt x="180" y="20"/>
                  </a:lnTo>
                  <a:lnTo>
                    <a:pt x="182" y="16"/>
                  </a:lnTo>
                  <a:lnTo>
                    <a:pt x="184" y="12"/>
                  </a:lnTo>
                  <a:lnTo>
                    <a:pt x="174" y="12"/>
                  </a:lnTo>
                  <a:lnTo>
                    <a:pt x="158" y="12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52" y="18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2" y="20"/>
                  </a:lnTo>
                  <a:lnTo>
                    <a:pt x="138" y="18"/>
                  </a:lnTo>
                  <a:lnTo>
                    <a:pt x="136" y="16"/>
                  </a:lnTo>
                  <a:lnTo>
                    <a:pt x="124" y="16"/>
                  </a:lnTo>
                  <a:lnTo>
                    <a:pt x="124" y="18"/>
                  </a:lnTo>
                  <a:lnTo>
                    <a:pt x="118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88" y="26"/>
                  </a:lnTo>
                  <a:lnTo>
                    <a:pt x="72" y="28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78" y="32"/>
                  </a:lnTo>
                  <a:lnTo>
                    <a:pt x="80" y="32"/>
                  </a:lnTo>
                  <a:lnTo>
                    <a:pt x="90" y="30"/>
                  </a:lnTo>
                  <a:lnTo>
                    <a:pt x="88" y="34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8" y="40"/>
                  </a:lnTo>
                  <a:lnTo>
                    <a:pt x="60" y="42"/>
                  </a:lnTo>
                  <a:lnTo>
                    <a:pt x="52" y="42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1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30" y="58"/>
                  </a:lnTo>
                  <a:lnTo>
                    <a:pt x="36" y="56"/>
                  </a:lnTo>
                  <a:lnTo>
                    <a:pt x="42" y="54"/>
                  </a:lnTo>
                  <a:lnTo>
                    <a:pt x="46" y="56"/>
                  </a:lnTo>
                  <a:lnTo>
                    <a:pt x="48" y="58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38" y="64"/>
                  </a:lnTo>
                  <a:lnTo>
                    <a:pt x="28" y="62"/>
                  </a:lnTo>
                  <a:lnTo>
                    <a:pt x="22" y="62"/>
                  </a:lnTo>
                  <a:lnTo>
                    <a:pt x="1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30" y="76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2" y="72"/>
                  </a:lnTo>
                  <a:lnTo>
                    <a:pt x="36" y="74"/>
                  </a:lnTo>
                  <a:lnTo>
                    <a:pt x="40" y="74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4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2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82" y="74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2"/>
                  </a:lnTo>
                  <a:lnTo>
                    <a:pt x="94" y="84"/>
                  </a:lnTo>
                  <a:lnTo>
                    <a:pt x="96" y="84"/>
                  </a:lnTo>
                  <a:lnTo>
                    <a:pt x="100" y="86"/>
                  </a:lnTo>
                  <a:lnTo>
                    <a:pt x="100" y="88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102" y="94"/>
                  </a:lnTo>
                  <a:lnTo>
                    <a:pt x="100" y="96"/>
                  </a:lnTo>
                  <a:lnTo>
                    <a:pt x="102" y="98"/>
                  </a:lnTo>
                  <a:lnTo>
                    <a:pt x="100" y="100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2" y="112"/>
                  </a:lnTo>
                  <a:lnTo>
                    <a:pt x="104" y="114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96" y="122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92" y="126"/>
                  </a:lnTo>
                  <a:lnTo>
                    <a:pt x="100" y="126"/>
                  </a:lnTo>
                  <a:lnTo>
                    <a:pt x="102" y="126"/>
                  </a:lnTo>
                  <a:lnTo>
                    <a:pt x="100" y="124"/>
                  </a:lnTo>
                  <a:lnTo>
                    <a:pt x="104" y="122"/>
                  </a:lnTo>
                  <a:lnTo>
                    <a:pt x="106" y="122"/>
                  </a:lnTo>
                  <a:lnTo>
                    <a:pt x="108" y="120"/>
                  </a:lnTo>
                  <a:lnTo>
                    <a:pt x="108" y="116"/>
                  </a:lnTo>
                  <a:lnTo>
                    <a:pt x="108" y="118"/>
                  </a:lnTo>
                  <a:lnTo>
                    <a:pt x="108" y="122"/>
                  </a:lnTo>
                  <a:lnTo>
                    <a:pt x="112" y="122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0" y="126"/>
                  </a:lnTo>
                  <a:lnTo>
                    <a:pt x="112" y="126"/>
                  </a:lnTo>
                  <a:lnTo>
                    <a:pt x="116" y="124"/>
                  </a:lnTo>
                  <a:lnTo>
                    <a:pt x="122" y="122"/>
                  </a:lnTo>
                  <a:lnTo>
                    <a:pt x="120" y="124"/>
                  </a:lnTo>
                  <a:lnTo>
                    <a:pt x="124" y="126"/>
                  </a:lnTo>
                  <a:lnTo>
                    <a:pt x="122" y="126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30"/>
                  </a:lnTo>
                  <a:lnTo>
                    <a:pt x="120" y="132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0" y="134"/>
                  </a:lnTo>
                  <a:lnTo>
                    <a:pt x="120" y="136"/>
                  </a:lnTo>
                  <a:lnTo>
                    <a:pt x="124" y="136"/>
                  </a:lnTo>
                  <a:lnTo>
                    <a:pt x="124" y="138"/>
                  </a:lnTo>
                  <a:lnTo>
                    <a:pt x="116" y="138"/>
                  </a:lnTo>
                  <a:lnTo>
                    <a:pt x="112" y="136"/>
                  </a:lnTo>
                  <a:lnTo>
                    <a:pt x="106" y="134"/>
                  </a:lnTo>
                  <a:lnTo>
                    <a:pt x="94" y="132"/>
                  </a:lnTo>
                  <a:lnTo>
                    <a:pt x="88" y="134"/>
                  </a:lnTo>
                  <a:lnTo>
                    <a:pt x="90" y="136"/>
                  </a:lnTo>
                  <a:lnTo>
                    <a:pt x="96" y="140"/>
                  </a:lnTo>
                  <a:lnTo>
                    <a:pt x="102" y="140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14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4" y="150"/>
                  </a:lnTo>
                  <a:lnTo>
                    <a:pt x="110" y="152"/>
                  </a:lnTo>
                  <a:lnTo>
                    <a:pt x="108" y="156"/>
                  </a:lnTo>
                  <a:lnTo>
                    <a:pt x="112" y="158"/>
                  </a:lnTo>
                  <a:lnTo>
                    <a:pt x="110" y="158"/>
                  </a:lnTo>
                  <a:lnTo>
                    <a:pt x="110" y="160"/>
                  </a:lnTo>
                  <a:lnTo>
                    <a:pt x="106" y="162"/>
                  </a:lnTo>
                  <a:lnTo>
                    <a:pt x="102" y="164"/>
                  </a:lnTo>
                  <a:lnTo>
                    <a:pt x="96" y="162"/>
                  </a:lnTo>
                  <a:lnTo>
                    <a:pt x="90" y="162"/>
                  </a:lnTo>
                  <a:lnTo>
                    <a:pt x="86" y="164"/>
                  </a:lnTo>
                  <a:lnTo>
                    <a:pt x="90" y="166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96" y="168"/>
                  </a:lnTo>
                  <a:lnTo>
                    <a:pt x="88" y="166"/>
                  </a:lnTo>
                  <a:lnTo>
                    <a:pt x="76" y="170"/>
                  </a:lnTo>
                  <a:lnTo>
                    <a:pt x="76" y="172"/>
                  </a:lnTo>
                  <a:lnTo>
                    <a:pt x="90" y="168"/>
                  </a:lnTo>
                  <a:lnTo>
                    <a:pt x="96" y="170"/>
                  </a:lnTo>
                  <a:lnTo>
                    <a:pt x="102" y="172"/>
                  </a:lnTo>
                  <a:lnTo>
                    <a:pt x="106" y="172"/>
                  </a:lnTo>
                  <a:lnTo>
                    <a:pt x="106" y="174"/>
                  </a:lnTo>
                  <a:lnTo>
                    <a:pt x="98" y="172"/>
                  </a:lnTo>
                  <a:lnTo>
                    <a:pt x="94" y="172"/>
                  </a:lnTo>
                  <a:lnTo>
                    <a:pt x="88" y="170"/>
                  </a:lnTo>
                  <a:lnTo>
                    <a:pt x="78" y="174"/>
                  </a:lnTo>
                  <a:lnTo>
                    <a:pt x="74" y="174"/>
                  </a:lnTo>
                  <a:lnTo>
                    <a:pt x="74" y="178"/>
                  </a:lnTo>
                  <a:lnTo>
                    <a:pt x="90" y="176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84" y="180"/>
                  </a:lnTo>
                  <a:lnTo>
                    <a:pt x="82" y="182"/>
                  </a:lnTo>
                  <a:lnTo>
                    <a:pt x="76" y="186"/>
                  </a:lnTo>
                  <a:lnTo>
                    <a:pt x="70" y="186"/>
                  </a:lnTo>
                  <a:lnTo>
                    <a:pt x="66" y="188"/>
                  </a:lnTo>
                  <a:lnTo>
                    <a:pt x="70" y="190"/>
                  </a:lnTo>
                  <a:lnTo>
                    <a:pt x="86" y="184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102" y="182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72" y="194"/>
                  </a:lnTo>
                  <a:lnTo>
                    <a:pt x="74" y="198"/>
                  </a:lnTo>
                  <a:lnTo>
                    <a:pt x="78" y="198"/>
                  </a:lnTo>
                  <a:lnTo>
                    <a:pt x="86" y="194"/>
                  </a:lnTo>
                  <a:lnTo>
                    <a:pt x="92" y="198"/>
                  </a:lnTo>
                  <a:lnTo>
                    <a:pt x="86" y="198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4" y="206"/>
                  </a:lnTo>
                  <a:lnTo>
                    <a:pt x="72" y="214"/>
                  </a:lnTo>
                  <a:lnTo>
                    <a:pt x="76" y="212"/>
                  </a:lnTo>
                  <a:lnTo>
                    <a:pt x="82" y="206"/>
                  </a:lnTo>
                  <a:lnTo>
                    <a:pt x="88" y="206"/>
                  </a:lnTo>
                  <a:lnTo>
                    <a:pt x="92" y="212"/>
                  </a:lnTo>
                  <a:lnTo>
                    <a:pt x="88" y="208"/>
                  </a:lnTo>
                  <a:lnTo>
                    <a:pt x="82" y="212"/>
                  </a:lnTo>
                  <a:lnTo>
                    <a:pt x="76" y="216"/>
                  </a:lnTo>
                  <a:lnTo>
                    <a:pt x="84" y="216"/>
                  </a:lnTo>
                  <a:lnTo>
                    <a:pt x="86" y="214"/>
                  </a:lnTo>
                  <a:lnTo>
                    <a:pt x="88" y="216"/>
                  </a:lnTo>
                  <a:lnTo>
                    <a:pt x="88" y="218"/>
                  </a:lnTo>
                  <a:lnTo>
                    <a:pt x="76" y="218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76" y="226"/>
                  </a:lnTo>
                  <a:lnTo>
                    <a:pt x="78" y="226"/>
                  </a:lnTo>
                  <a:lnTo>
                    <a:pt x="76" y="228"/>
                  </a:lnTo>
                  <a:lnTo>
                    <a:pt x="82" y="230"/>
                  </a:lnTo>
                  <a:lnTo>
                    <a:pt x="76" y="234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4" y="244"/>
                  </a:lnTo>
                  <a:lnTo>
                    <a:pt x="82" y="246"/>
                  </a:lnTo>
                  <a:lnTo>
                    <a:pt x="82" y="248"/>
                  </a:lnTo>
                  <a:lnTo>
                    <a:pt x="88" y="248"/>
                  </a:lnTo>
                  <a:lnTo>
                    <a:pt x="88" y="252"/>
                  </a:lnTo>
                  <a:lnTo>
                    <a:pt x="92" y="254"/>
                  </a:lnTo>
                  <a:lnTo>
                    <a:pt x="92" y="256"/>
                  </a:lnTo>
                  <a:lnTo>
                    <a:pt x="98" y="258"/>
                  </a:lnTo>
                  <a:lnTo>
                    <a:pt x="102" y="260"/>
                  </a:lnTo>
                  <a:lnTo>
                    <a:pt x="104" y="258"/>
                  </a:lnTo>
                  <a:lnTo>
                    <a:pt x="114" y="254"/>
                  </a:lnTo>
                  <a:lnTo>
                    <a:pt x="112" y="258"/>
                  </a:lnTo>
                  <a:lnTo>
                    <a:pt x="114" y="260"/>
                  </a:lnTo>
                  <a:lnTo>
                    <a:pt x="120" y="260"/>
                  </a:lnTo>
                  <a:lnTo>
                    <a:pt x="118" y="266"/>
                  </a:lnTo>
                  <a:lnTo>
                    <a:pt x="122" y="268"/>
                  </a:lnTo>
                  <a:lnTo>
                    <a:pt x="126" y="262"/>
                  </a:lnTo>
                  <a:lnTo>
                    <a:pt x="134" y="264"/>
                  </a:lnTo>
                  <a:lnTo>
                    <a:pt x="138" y="260"/>
                  </a:lnTo>
                  <a:lnTo>
                    <a:pt x="134" y="258"/>
                  </a:lnTo>
                  <a:lnTo>
                    <a:pt x="142" y="256"/>
                  </a:lnTo>
                  <a:lnTo>
                    <a:pt x="138" y="254"/>
                  </a:lnTo>
                  <a:lnTo>
                    <a:pt x="144" y="252"/>
                  </a:lnTo>
                  <a:lnTo>
                    <a:pt x="144" y="250"/>
                  </a:lnTo>
                  <a:lnTo>
                    <a:pt x="152" y="244"/>
                  </a:lnTo>
                  <a:lnTo>
                    <a:pt x="152" y="238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64" y="232"/>
                  </a:lnTo>
                  <a:lnTo>
                    <a:pt x="160" y="230"/>
                  </a:lnTo>
                  <a:lnTo>
                    <a:pt x="166" y="228"/>
                  </a:lnTo>
                  <a:lnTo>
                    <a:pt x="166" y="224"/>
                  </a:lnTo>
                  <a:lnTo>
                    <a:pt x="174" y="224"/>
                  </a:lnTo>
                  <a:lnTo>
                    <a:pt x="172" y="222"/>
                  </a:lnTo>
                  <a:lnTo>
                    <a:pt x="168" y="222"/>
                  </a:lnTo>
                  <a:lnTo>
                    <a:pt x="178" y="222"/>
                  </a:lnTo>
                  <a:lnTo>
                    <a:pt x="180" y="216"/>
                  </a:lnTo>
                  <a:lnTo>
                    <a:pt x="174" y="214"/>
                  </a:lnTo>
                  <a:lnTo>
                    <a:pt x="172" y="214"/>
                  </a:lnTo>
                  <a:lnTo>
                    <a:pt x="172" y="212"/>
                  </a:lnTo>
                  <a:lnTo>
                    <a:pt x="182" y="212"/>
                  </a:lnTo>
                  <a:lnTo>
                    <a:pt x="184" y="210"/>
                  </a:lnTo>
                  <a:lnTo>
                    <a:pt x="182" y="206"/>
                  </a:lnTo>
                  <a:lnTo>
                    <a:pt x="180" y="206"/>
                  </a:lnTo>
                  <a:lnTo>
                    <a:pt x="182" y="210"/>
                  </a:lnTo>
                  <a:lnTo>
                    <a:pt x="178" y="206"/>
                  </a:lnTo>
                  <a:lnTo>
                    <a:pt x="178" y="202"/>
                  </a:lnTo>
                  <a:lnTo>
                    <a:pt x="188" y="204"/>
                  </a:lnTo>
                  <a:lnTo>
                    <a:pt x="194" y="200"/>
                  </a:lnTo>
                  <a:lnTo>
                    <a:pt x="194" y="200"/>
                  </a:lnTo>
                  <a:lnTo>
                    <a:pt x="188" y="198"/>
                  </a:lnTo>
                  <a:lnTo>
                    <a:pt x="198" y="196"/>
                  </a:lnTo>
                  <a:lnTo>
                    <a:pt x="202" y="198"/>
                  </a:lnTo>
                  <a:lnTo>
                    <a:pt x="208" y="196"/>
                  </a:lnTo>
                  <a:lnTo>
                    <a:pt x="210" y="194"/>
                  </a:lnTo>
                  <a:lnTo>
                    <a:pt x="210" y="192"/>
                  </a:lnTo>
                  <a:lnTo>
                    <a:pt x="214" y="192"/>
                  </a:lnTo>
                  <a:lnTo>
                    <a:pt x="218" y="186"/>
                  </a:lnTo>
                  <a:lnTo>
                    <a:pt x="222" y="188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4" y="192"/>
                  </a:lnTo>
                  <a:lnTo>
                    <a:pt x="226" y="190"/>
                  </a:lnTo>
                  <a:lnTo>
                    <a:pt x="232" y="192"/>
                  </a:lnTo>
                  <a:lnTo>
                    <a:pt x="234" y="190"/>
                  </a:lnTo>
                  <a:lnTo>
                    <a:pt x="236" y="188"/>
                  </a:lnTo>
                  <a:lnTo>
                    <a:pt x="244" y="188"/>
                  </a:lnTo>
                  <a:lnTo>
                    <a:pt x="248" y="184"/>
                  </a:lnTo>
                  <a:lnTo>
                    <a:pt x="254" y="184"/>
                  </a:lnTo>
                  <a:lnTo>
                    <a:pt x="260" y="180"/>
                  </a:lnTo>
                  <a:lnTo>
                    <a:pt x="264" y="172"/>
                  </a:lnTo>
                  <a:lnTo>
                    <a:pt x="270" y="170"/>
                  </a:lnTo>
                  <a:lnTo>
                    <a:pt x="278" y="168"/>
                  </a:lnTo>
                  <a:lnTo>
                    <a:pt x="278" y="164"/>
                  </a:lnTo>
                  <a:lnTo>
                    <a:pt x="276" y="162"/>
                  </a:lnTo>
                  <a:lnTo>
                    <a:pt x="278" y="162"/>
                  </a:lnTo>
                  <a:lnTo>
                    <a:pt x="282" y="166"/>
                  </a:lnTo>
                  <a:lnTo>
                    <a:pt x="288" y="166"/>
                  </a:lnTo>
                  <a:lnTo>
                    <a:pt x="292" y="164"/>
                  </a:lnTo>
                  <a:lnTo>
                    <a:pt x="298" y="164"/>
                  </a:lnTo>
                  <a:lnTo>
                    <a:pt x="300" y="164"/>
                  </a:lnTo>
                  <a:lnTo>
                    <a:pt x="308" y="164"/>
                  </a:lnTo>
                  <a:lnTo>
                    <a:pt x="318" y="162"/>
                  </a:lnTo>
                  <a:lnTo>
                    <a:pt x="328" y="160"/>
                  </a:lnTo>
                  <a:lnTo>
                    <a:pt x="336" y="158"/>
                  </a:lnTo>
                  <a:lnTo>
                    <a:pt x="340" y="154"/>
                  </a:lnTo>
                  <a:lnTo>
                    <a:pt x="348" y="154"/>
                  </a:lnTo>
                  <a:lnTo>
                    <a:pt x="346" y="152"/>
                  </a:lnTo>
                  <a:lnTo>
                    <a:pt x="350" y="152"/>
                  </a:lnTo>
                  <a:lnTo>
                    <a:pt x="350" y="150"/>
                  </a:lnTo>
                  <a:lnTo>
                    <a:pt x="356" y="150"/>
                  </a:lnTo>
                  <a:lnTo>
                    <a:pt x="354" y="148"/>
                  </a:lnTo>
                  <a:lnTo>
                    <a:pt x="360" y="148"/>
                  </a:lnTo>
                  <a:lnTo>
                    <a:pt x="362" y="146"/>
                  </a:lnTo>
                  <a:lnTo>
                    <a:pt x="372" y="144"/>
                  </a:lnTo>
                  <a:lnTo>
                    <a:pt x="376" y="140"/>
                  </a:lnTo>
                  <a:lnTo>
                    <a:pt x="370" y="142"/>
                  </a:lnTo>
                  <a:lnTo>
                    <a:pt x="360" y="142"/>
                  </a:lnTo>
                  <a:lnTo>
                    <a:pt x="350" y="140"/>
                  </a:lnTo>
                  <a:lnTo>
                    <a:pt x="348" y="140"/>
                  </a:lnTo>
                  <a:lnTo>
                    <a:pt x="340" y="142"/>
                  </a:lnTo>
                  <a:lnTo>
                    <a:pt x="332" y="142"/>
                  </a:lnTo>
                  <a:lnTo>
                    <a:pt x="330" y="144"/>
                  </a:lnTo>
                  <a:lnTo>
                    <a:pt x="326" y="142"/>
                  </a:lnTo>
                  <a:lnTo>
                    <a:pt x="318" y="142"/>
                  </a:lnTo>
                  <a:lnTo>
                    <a:pt x="320" y="142"/>
                  </a:lnTo>
                  <a:lnTo>
                    <a:pt x="326" y="140"/>
                  </a:lnTo>
                  <a:lnTo>
                    <a:pt x="326" y="140"/>
                  </a:lnTo>
                  <a:lnTo>
                    <a:pt x="322" y="138"/>
                  </a:lnTo>
                  <a:lnTo>
                    <a:pt x="316" y="140"/>
                  </a:lnTo>
                  <a:lnTo>
                    <a:pt x="316" y="138"/>
                  </a:lnTo>
                  <a:lnTo>
                    <a:pt x="324" y="136"/>
                  </a:lnTo>
                  <a:lnTo>
                    <a:pt x="328" y="134"/>
                  </a:lnTo>
                  <a:lnTo>
                    <a:pt x="324" y="132"/>
                  </a:lnTo>
                  <a:lnTo>
                    <a:pt x="330" y="132"/>
                  </a:lnTo>
                  <a:lnTo>
                    <a:pt x="330" y="130"/>
                  </a:lnTo>
                  <a:lnTo>
                    <a:pt x="334" y="132"/>
                  </a:lnTo>
                  <a:lnTo>
                    <a:pt x="346" y="132"/>
                  </a:lnTo>
                  <a:lnTo>
                    <a:pt x="350" y="128"/>
                  </a:lnTo>
                  <a:lnTo>
                    <a:pt x="348" y="126"/>
                  </a:lnTo>
                  <a:lnTo>
                    <a:pt x="336" y="126"/>
                  </a:lnTo>
                  <a:lnTo>
                    <a:pt x="334" y="124"/>
                  </a:lnTo>
                  <a:lnTo>
                    <a:pt x="328" y="124"/>
                  </a:lnTo>
                  <a:lnTo>
                    <a:pt x="332" y="122"/>
                  </a:lnTo>
                  <a:lnTo>
                    <a:pt x="328" y="120"/>
                  </a:lnTo>
                  <a:lnTo>
                    <a:pt x="328" y="118"/>
                  </a:lnTo>
                  <a:lnTo>
                    <a:pt x="332" y="120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50" y="124"/>
                  </a:lnTo>
                  <a:lnTo>
                    <a:pt x="354" y="128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0" y="134"/>
                  </a:lnTo>
                  <a:lnTo>
                    <a:pt x="364" y="136"/>
                  </a:lnTo>
                  <a:lnTo>
                    <a:pt x="366" y="138"/>
                  </a:lnTo>
                  <a:lnTo>
                    <a:pt x="372" y="138"/>
                  </a:lnTo>
                  <a:lnTo>
                    <a:pt x="374" y="134"/>
                  </a:lnTo>
                  <a:lnTo>
                    <a:pt x="378" y="132"/>
                  </a:lnTo>
                  <a:lnTo>
                    <a:pt x="376" y="138"/>
                  </a:lnTo>
                  <a:lnTo>
                    <a:pt x="380" y="138"/>
                  </a:lnTo>
                  <a:lnTo>
                    <a:pt x="382" y="136"/>
                  </a:lnTo>
                  <a:lnTo>
                    <a:pt x="388" y="136"/>
                  </a:lnTo>
                  <a:lnTo>
                    <a:pt x="386" y="134"/>
                  </a:lnTo>
                  <a:lnTo>
                    <a:pt x="382" y="130"/>
                  </a:lnTo>
                  <a:lnTo>
                    <a:pt x="384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80" y="126"/>
                  </a:lnTo>
                  <a:lnTo>
                    <a:pt x="382" y="124"/>
                  </a:lnTo>
                  <a:lnTo>
                    <a:pt x="376" y="124"/>
                  </a:lnTo>
                  <a:lnTo>
                    <a:pt x="378" y="120"/>
                  </a:lnTo>
                  <a:lnTo>
                    <a:pt x="374" y="120"/>
                  </a:lnTo>
                  <a:lnTo>
                    <a:pt x="364" y="116"/>
                  </a:lnTo>
                  <a:lnTo>
                    <a:pt x="360" y="116"/>
                  </a:lnTo>
                  <a:lnTo>
                    <a:pt x="354" y="118"/>
                  </a:lnTo>
                  <a:lnTo>
                    <a:pt x="354" y="116"/>
                  </a:lnTo>
                  <a:lnTo>
                    <a:pt x="348" y="116"/>
                  </a:lnTo>
                  <a:lnTo>
                    <a:pt x="348" y="114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56" y="110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48" y="110"/>
                  </a:lnTo>
                  <a:lnTo>
                    <a:pt x="358" y="110"/>
                  </a:lnTo>
                  <a:lnTo>
                    <a:pt x="360" y="108"/>
                  </a:lnTo>
                  <a:lnTo>
                    <a:pt x="352" y="106"/>
                  </a:lnTo>
                  <a:lnTo>
                    <a:pt x="346" y="108"/>
                  </a:lnTo>
                  <a:lnTo>
                    <a:pt x="340" y="106"/>
                  </a:lnTo>
                  <a:lnTo>
                    <a:pt x="346" y="106"/>
                  </a:lnTo>
                  <a:lnTo>
                    <a:pt x="344" y="104"/>
                  </a:lnTo>
                  <a:lnTo>
                    <a:pt x="352" y="106"/>
                  </a:lnTo>
                  <a:lnTo>
                    <a:pt x="354" y="106"/>
                  </a:lnTo>
                  <a:lnTo>
                    <a:pt x="360" y="106"/>
                  </a:lnTo>
                  <a:lnTo>
                    <a:pt x="360" y="104"/>
                  </a:lnTo>
                  <a:lnTo>
                    <a:pt x="366" y="102"/>
                  </a:lnTo>
                  <a:lnTo>
                    <a:pt x="362" y="100"/>
                  </a:lnTo>
                  <a:lnTo>
                    <a:pt x="370" y="102"/>
                  </a:lnTo>
                  <a:lnTo>
                    <a:pt x="372" y="100"/>
                  </a:lnTo>
                  <a:lnTo>
                    <a:pt x="386" y="102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88" y="104"/>
                  </a:lnTo>
                  <a:lnTo>
                    <a:pt x="392" y="104"/>
                  </a:lnTo>
                  <a:lnTo>
                    <a:pt x="398" y="102"/>
                  </a:lnTo>
                  <a:lnTo>
                    <a:pt x="404" y="102"/>
                  </a:lnTo>
                  <a:lnTo>
                    <a:pt x="404" y="98"/>
                  </a:lnTo>
                  <a:lnTo>
                    <a:pt x="400" y="98"/>
                  </a:lnTo>
                  <a:lnTo>
                    <a:pt x="394" y="96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90" y="96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4" y="90"/>
                  </a:lnTo>
                  <a:lnTo>
                    <a:pt x="398" y="92"/>
                  </a:lnTo>
                  <a:lnTo>
                    <a:pt x="406" y="92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6" y="92"/>
                  </a:lnTo>
                  <a:lnTo>
                    <a:pt x="416" y="90"/>
                  </a:lnTo>
                  <a:lnTo>
                    <a:pt x="408" y="90"/>
                  </a:lnTo>
                  <a:lnTo>
                    <a:pt x="406" y="90"/>
                  </a:lnTo>
                  <a:lnTo>
                    <a:pt x="408" y="88"/>
                  </a:lnTo>
                  <a:lnTo>
                    <a:pt x="406" y="86"/>
                  </a:lnTo>
                  <a:lnTo>
                    <a:pt x="400" y="88"/>
                  </a:lnTo>
                  <a:lnTo>
                    <a:pt x="392" y="84"/>
                  </a:lnTo>
                  <a:lnTo>
                    <a:pt x="400" y="84"/>
                  </a:lnTo>
                  <a:lnTo>
                    <a:pt x="400" y="82"/>
                  </a:lnTo>
                  <a:lnTo>
                    <a:pt x="394" y="80"/>
                  </a:lnTo>
                  <a:lnTo>
                    <a:pt x="398" y="80"/>
                  </a:lnTo>
                  <a:lnTo>
                    <a:pt x="404" y="80"/>
                  </a:lnTo>
                  <a:lnTo>
                    <a:pt x="410" y="82"/>
                  </a:lnTo>
                  <a:lnTo>
                    <a:pt x="412" y="82"/>
                  </a:lnTo>
                  <a:lnTo>
                    <a:pt x="416" y="84"/>
                  </a:lnTo>
                  <a:lnTo>
                    <a:pt x="418" y="82"/>
                  </a:lnTo>
                  <a:lnTo>
                    <a:pt x="420" y="76"/>
                  </a:lnTo>
                  <a:lnTo>
                    <a:pt x="416" y="76"/>
                  </a:lnTo>
                  <a:lnTo>
                    <a:pt x="404" y="76"/>
                  </a:lnTo>
                  <a:lnTo>
                    <a:pt x="414" y="74"/>
                  </a:lnTo>
                  <a:lnTo>
                    <a:pt x="418" y="74"/>
                  </a:lnTo>
                  <a:lnTo>
                    <a:pt x="418" y="72"/>
                  </a:lnTo>
                  <a:lnTo>
                    <a:pt x="410" y="72"/>
                  </a:lnTo>
                  <a:lnTo>
                    <a:pt x="404" y="72"/>
                  </a:lnTo>
                  <a:lnTo>
                    <a:pt x="402" y="70"/>
                  </a:lnTo>
                  <a:lnTo>
                    <a:pt x="398" y="70"/>
                  </a:lnTo>
                  <a:lnTo>
                    <a:pt x="400" y="68"/>
                  </a:lnTo>
                  <a:lnTo>
                    <a:pt x="400" y="66"/>
                  </a:lnTo>
                  <a:lnTo>
                    <a:pt x="406" y="68"/>
                  </a:lnTo>
                  <a:lnTo>
                    <a:pt x="408" y="68"/>
                  </a:lnTo>
                  <a:lnTo>
                    <a:pt x="408" y="66"/>
                  </a:lnTo>
                  <a:lnTo>
                    <a:pt x="406" y="64"/>
                  </a:lnTo>
                  <a:lnTo>
                    <a:pt x="410" y="64"/>
                  </a:lnTo>
                  <a:lnTo>
                    <a:pt x="418" y="64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6" y="64"/>
                  </a:lnTo>
                  <a:lnTo>
                    <a:pt x="436" y="62"/>
                  </a:lnTo>
                  <a:lnTo>
                    <a:pt x="432" y="60"/>
                  </a:lnTo>
                  <a:lnTo>
                    <a:pt x="428" y="62"/>
                  </a:lnTo>
                  <a:lnTo>
                    <a:pt x="424" y="60"/>
                  </a:lnTo>
                  <a:lnTo>
                    <a:pt x="422" y="60"/>
                  </a:lnTo>
                  <a:lnTo>
                    <a:pt x="416" y="58"/>
                  </a:lnTo>
                  <a:lnTo>
                    <a:pt x="418" y="56"/>
                  </a:lnTo>
                  <a:lnTo>
                    <a:pt x="422" y="56"/>
                  </a:lnTo>
                  <a:lnTo>
                    <a:pt x="428" y="58"/>
                  </a:lnTo>
                  <a:lnTo>
                    <a:pt x="430" y="56"/>
                  </a:lnTo>
                  <a:lnTo>
                    <a:pt x="430" y="54"/>
                  </a:lnTo>
                  <a:lnTo>
                    <a:pt x="422" y="54"/>
                  </a:lnTo>
                  <a:lnTo>
                    <a:pt x="420" y="50"/>
                  </a:lnTo>
                  <a:lnTo>
                    <a:pt x="418" y="54"/>
                  </a:lnTo>
                  <a:lnTo>
                    <a:pt x="412" y="56"/>
                  </a:lnTo>
                  <a:lnTo>
                    <a:pt x="410" y="56"/>
                  </a:lnTo>
                  <a:lnTo>
                    <a:pt x="416" y="50"/>
                  </a:lnTo>
                  <a:lnTo>
                    <a:pt x="418" y="48"/>
                  </a:lnTo>
                  <a:lnTo>
                    <a:pt x="420" y="44"/>
                  </a:lnTo>
                  <a:lnTo>
                    <a:pt x="428" y="44"/>
                  </a:lnTo>
                  <a:lnTo>
                    <a:pt x="432" y="38"/>
                  </a:lnTo>
                  <a:lnTo>
                    <a:pt x="436" y="34"/>
                  </a:lnTo>
                  <a:lnTo>
                    <a:pt x="442" y="34"/>
                  </a:lnTo>
                  <a:lnTo>
                    <a:pt x="446" y="36"/>
                  </a:lnTo>
                  <a:lnTo>
                    <a:pt x="450" y="34"/>
                  </a:lnTo>
                  <a:lnTo>
                    <a:pt x="452" y="32"/>
                  </a:lnTo>
                  <a:lnTo>
                    <a:pt x="450" y="32"/>
                  </a:lnTo>
                  <a:lnTo>
                    <a:pt x="444" y="32"/>
                  </a:lnTo>
                  <a:lnTo>
                    <a:pt x="440" y="32"/>
                  </a:lnTo>
                  <a:lnTo>
                    <a:pt x="436" y="32"/>
                  </a:lnTo>
                  <a:lnTo>
                    <a:pt x="432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34" y="30"/>
                  </a:lnTo>
                  <a:lnTo>
                    <a:pt x="444" y="30"/>
                  </a:lnTo>
                  <a:lnTo>
                    <a:pt x="454" y="30"/>
                  </a:lnTo>
                  <a:lnTo>
                    <a:pt x="460" y="30"/>
                  </a:lnTo>
                  <a:lnTo>
                    <a:pt x="464" y="28"/>
                  </a:lnTo>
                  <a:lnTo>
                    <a:pt x="456" y="28"/>
                  </a:lnTo>
                  <a:lnTo>
                    <a:pt x="448" y="28"/>
                  </a:lnTo>
                  <a:lnTo>
                    <a:pt x="438" y="28"/>
                  </a:lnTo>
                  <a:lnTo>
                    <a:pt x="426" y="28"/>
                  </a:lnTo>
                  <a:lnTo>
                    <a:pt x="426" y="28"/>
                  </a:lnTo>
                  <a:lnTo>
                    <a:pt x="432" y="26"/>
                  </a:lnTo>
                  <a:lnTo>
                    <a:pt x="440" y="26"/>
                  </a:lnTo>
                  <a:lnTo>
                    <a:pt x="450" y="26"/>
                  </a:lnTo>
                  <a:lnTo>
                    <a:pt x="452" y="26"/>
                  </a:lnTo>
                  <a:lnTo>
                    <a:pt x="456" y="26"/>
                  </a:lnTo>
                  <a:lnTo>
                    <a:pt x="466" y="26"/>
                  </a:lnTo>
                  <a:lnTo>
                    <a:pt x="474" y="24"/>
                  </a:lnTo>
                  <a:lnTo>
                    <a:pt x="476" y="22"/>
                  </a:lnTo>
                  <a:lnTo>
                    <a:pt x="480" y="2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2926" y="1548"/>
              <a:ext cx="9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2943" y="1551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2937" y="1545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2724" y="1537"/>
              <a:ext cx="6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2710" y="1537"/>
              <a:ext cx="10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2650" y="1539"/>
              <a:ext cx="15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2348" y="1617"/>
              <a:ext cx="1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2311" y="1617"/>
              <a:ext cx="9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6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2291" y="1617"/>
              <a:ext cx="14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2440" y="1660"/>
              <a:ext cx="6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Rectangle 30"/>
            <p:cNvSpPr>
              <a:spLocks noChangeAspect="1" noChangeArrowheads="1"/>
            </p:cNvSpPr>
            <p:nvPr/>
          </p:nvSpPr>
          <p:spPr bwMode="auto">
            <a:xfrm>
              <a:off x="2438" y="1658"/>
              <a:ext cx="6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2438" y="1666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2435" y="1672"/>
              <a:ext cx="1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33"/>
            <p:cNvSpPr>
              <a:spLocks noChangeAspect="1"/>
            </p:cNvSpPr>
            <p:nvPr/>
          </p:nvSpPr>
          <p:spPr bwMode="auto">
            <a:xfrm>
              <a:off x="2438" y="1697"/>
              <a:ext cx="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Rectangle 34"/>
            <p:cNvSpPr>
              <a:spLocks noChangeAspect="1" noChangeArrowheads="1"/>
            </p:cNvSpPr>
            <p:nvPr/>
          </p:nvSpPr>
          <p:spPr bwMode="auto">
            <a:xfrm>
              <a:off x="2444" y="1689"/>
              <a:ext cx="2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reeform 35"/>
            <p:cNvSpPr>
              <a:spLocks noChangeAspect="1"/>
            </p:cNvSpPr>
            <p:nvPr/>
          </p:nvSpPr>
          <p:spPr bwMode="auto">
            <a:xfrm>
              <a:off x="2438" y="1686"/>
              <a:ext cx="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reeform 36"/>
            <p:cNvSpPr>
              <a:spLocks noChangeAspect="1"/>
            </p:cNvSpPr>
            <p:nvPr/>
          </p:nvSpPr>
          <p:spPr bwMode="auto">
            <a:xfrm>
              <a:off x="2458" y="1711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37"/>
            <p:cNvSpPr>
              <a:spLocks noChangeAspect="1"/>
            </p:cNvSpPr>
            <p:nvPr/>
          </p:nvSpPr>
          <p:spPr bwMode="auto">
            <a:xfrm>
              <a:off x="2446" y="1715"/>
              <a:ext cx="6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Freeform 38"/>
            <p:cNvSpPr>
              <a:spLocks noChangeAspect="1"/>
            </p:cNvSpPr>
            <p:nvPr/>
          </p:nvSpPr>
          <p:spPr bwMode="auto">
            <a:xfrm>
              <a:off x="2469" y="1717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Freeform 39"/>
            <p:cNvSpPr>
              <a:spLocks noChangeAspect="1"/>
            </p:cNvSpPr>
            <p:nvPr/>
          </p:nvSpPr>
          <p:spPr bwMode="auto">
            <a:xfrm>
              <a:off x="2466" y="1723"/>
              <a:ext cx="9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2466" y="1738"/>
              <a:ext cx="9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41"/>
            <p:cNvSpPr>
              <a:spLocks noChangeAspect="1"/>
            </p:cNvSpPr>
            <p:nvPr/>
          </p:nvSpPr>
          <p:spPr bwMode="auto">
            <a:xfrm>
              <a:off x="2421" y="1732"/>
              <a:ext cx="37" cy="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2" y="10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0"/>
                </a:cxn>
              </a:cxnLst>
              <a:rect l="0" t="0" r="r" b="b"/>
              <a:pathLst>
                <a:path w="26" h="12">
                  <a:moveTo>
                    <a:pt x="18" y="0"/>
                  </a:moveTo>
                  <a:lnTo>
                    <a:pt x="22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42"/>
            <p:cNvSpPr>
              <a:spLocks noChangeAspect="1"/>
            </p:cNvSpPr>
            <p:nvPr/>
          </p:nvSpPr>
          <p:spPr bwMode="auto">
            <a:xfrm>
              <a:off x="2483" y="1910"/>
              <a:ext cx="12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0" y="4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43"/>
            <p:cNvSpPr>
              <a:spLocks noChangeAspect="1"/>
            </p:cNvSpPr>
            <p:nvPr/>
          </p:nvSpPr>
          <p:spPr bwMode="auto">
            <a:xfrm>
              <a:off x="2466" y="1907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44"/>
            <p:cNvSpPr>
              <a:spLocks noChangeAspect="1"/>
            </p:cNvSpPr>
            <p:nvPr/>
          </p:nvSpPr>
          <p:spPr bwMode="auto">
            <a:xfrm>
              <a:off x="2429" y="1895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45"/>
            <p:cNvSpPr>
              <a:spLocks noChangeAspect="1"/>
            </p:cNvSpPr>
            <p:nvPr/>
          </p:nvSpPr>
          <p:spPr bwMode="auto">
            <a:xfrm>
              <a:off x="2429" y="1904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46"/>
            <p:cNvSpPr>
              <a:spLocks noChangeAspect="1"/>
            </p:cNvSpPr>
            <p:nvPr/>
          </p:nvSpPr>
          <p:spPr bwMode="auto">
            <a:xfrm>
              <a:off x="2613" y="1807"/>
              <a:ext cx="9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47"/>
            <p:cNvSpPr>
              <a:spLocks noChangeAspect="1"/>
            </p:cNvSpPr>
            <p:nvPr/>
          </p:nvSpPr>
          <p:spPr bwMode="auto">
            <a:xfrm>
              <a:off x="2777" y="1717"/>
              <a:ext cx="31" cy="1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"/>
                </a:cxn>
                <a:cxn ang="0">
                  <a:pos x="22" y="4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lnTo>
                    <a:pt x="22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Freeform 48"/>
            <p:cNvSpPr>
              <a:spLocks noChangeAspect="1"/>
            </p:cNvSpPr>
            <p:nvPr/>
          </p:nvSpPr>
          <p:spPr bwMode="auto">
            <a:xfrm>
              <a:off x="2828" y="1689"/>
              <a:ext cx="31" cy="1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6" y="2"/>
                </a:cxn>
                <a:cxn ang="0">
                  <a:pos x="22" y="4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2" y="6"/>
                </a:cxn>
                <a:cxn ang="0">
                  <a:pos x="4" y="4"/>
                </a:cxn>
              </a:cxnLst>
              <a:rect l="0" t="0" r="r" b="b"/>
              <a:pathLst>
                <a:path w="22" h="8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2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49"/>
            <p:cNvSpPr>
              <a:spLocks noChangeAspect="1"/>
            </p:cNvSpPr>
            <p:nvPr/>
          </p:nvSpPr>
          <p:spPr bwMode="auto">
            <a:xfrm>
              <a:off x="2831" y="1683"/>
              <a:ext cx="32" cy="9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20" y="6"/>
                </a:cxn>
              </a:cxnLst>
              <a:rect l="0" t="0" r="r" b="b"/>
              <a:pathLst>
                <a:path w="22" h="6">
                  <a:moveTo>
                    <a:pt x="20" y="6"/>
                  </a:moveTo>
                  <a:lnTo>
                    <a:pt x="14" y="6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Freeform 50"/>
            <p:cNvSpPr>
              <a:spLocks noChangeAspect="1"/>
            </p:cNvSpPr>
            <p:nvPr/>
          </p:nvSpPr>
          <p:spPr bwMode="auto">
            <a:xfrm>
              <a:off x="2822" y="1680"/>
              <a:ext cx="12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2"/>
                </a:cxn>
              </a:cxnLst>
              <a:rect l="0" t="0" r="r" b="b"/>
              <a:pathLst>
                <a:path w="8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51"/>
            <p:cNvSpPr>
              <a:spLocks noChangeAspect="1"/>
            </p:cNvSpPr>
            <p:nvPr/>
          </p:nvSpPr>
          <p:spPr bwMode="auto">
            <a:xfrm>
              <a:off x="2874" y="1664"/>
              <a:ext cx="18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2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reeform 52"/>
            <p:cNvSpPr>
              <a:spLocks noChangeAspect="1"/>
            </p:cNvSpPr>
            <p:nvPr/>
          </p:nvSpPr>
          <p:spPr bwMode="auto">
            <a:xfrm>
              <a:off x="2912" y="1646"/>
              <a:ext cx="19" cy="1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6" y="6"/>
                </a:cxn>
              </a:cxnLst>
              <a:rect l="0" t="0" r="r" b="b"/>
              <a:pathLst>
                <a:path w="14" h="8">
                  <a:moveTo>
                    <a:pt x="6" y="6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53"/>
            <p:cNvSpPr>
              <a:spLocks noChangeAspect="1"/>
            </p:cNvSpPr>
            <p:nvPr/>
          </p:nvSpPr>
          <p:spPr bwMode="auto">
            <a:xfrm>
              <a:off x="2917" y="1625"/>
              <a:ext cx="3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2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54"/>
            <p:cNvSpPr>
              <a:spLocks noChangeAspect="1"/>
            </p:cNvSpPr>
            <p:nvPr/>
          </p:nvSpPr>
          <p:spPr bwMode="auto">
            <a:xfrm>
              <a:off x="2894" y="1654"/>
              <a:ext cx="6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Freeform 55"/>
            <p:cNvSpPr>
              <a:spLocks noChangeAspect="1"/>
            </p:cNvSpPr>
            <p:nvPr/>
          </p:nvSpPr>
          <p:spPr bwMode="auto">
            <a:xfrm>
              <a:off x="2912" y="1603"/>
              <a:ext cx="8" cy="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Freeform 56"/>
            <p:cNvSpPr>
              <a:spLocks noChangeAspect="1"/>
            </p:cNvSpPr>
            <p:nvPr/>
          </p:nvSpPr>
          <p:spPr bwMode="auto">
            <a:xfrm>
              <a:off x="2935" y="1609"/>
              <a:ext cx="8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57"/>
            <p:cNvSpPr>
              <a:spLocks noChangeAspect="1"/>
            </p:cNvSpPr>
            <p:nvPr/>
          </p:nvSpPr>
          <p:spPr bwMode="auto">
            <a:xfrm>
              <a:off x="2943" y="1588"/>
              <a:ext cx="6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reeform 58"/>
            <p:cNvSpPr>
              <a:spLocks noChangeAspect="1"/>
            </p:cNvSpPr>
            <p:nvPr/>
          </p:nvSpPr>
          <p:spPr bwMode="auto">
            <a:xfrm>
              <a:off x="2926" y="1588"/>
              <a:ext cx="9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59"/>
            <p:cNvSpPr>
              <a:spLocks noChangeAspect="1"/>
            </p:cNvSpPr>
            <p:nvPr/>
          </p:nvSpPr>
          <p:spPr bwMode="auto">
            <a:xfrm>
              <a:off x="2082" y="1537"/>
              <a:ext cx="411" cy="100"/>
            </a:xfrm>
            <a:custGeom>
              <a:avLst/>
              <a:gdLst/>
              <a:ahLst/>
              <a:cxnLst>
                <a:cxn ang="0">
                  <a:pos x="238" y="18"/>
                </a:cxn>
                <a:cxn ang="0">
                  <a:pos x="238" y="16"/>
                </a:cxn>
                <a:cxn ang="0">
                  <a:pos x="202" y="18"/>
                </a:cxn>
                <a:cxn ang="0">
                  <a:pos x="228" y="14"/>
                </a:cxn>
                <a:cxn ang="0">
                  <a:pos x="272" y="12"/>
                </a:cxn>
                <a:cxn ang="0">
                  <a:pos x="274" y="6"/>
                </a:cxn>
                <a:cxn ang="0">
                  <a:pos x="256" y="4"/>
                </a:cxn>
                <a:cxn ang="0">
                  <a:pos x="246" y="2"/>
                </a:cxn>
                <a:cxn ang="0">
                  <a:pos x="212" y="2"/>
                </a:cxn>
                <a:cxn ang="0">
                  <a:pos x="190" y="2"/>
                </a:cxn>
                <a:cxn ang="0">
                  <a:pos x="174" y="4"/>
                </a:cxn>
                <a:cxn ang="0">
                  <a:pos x="172" y="6"/>
                </a:cxn>
                <a:cxn ang="0">
                  <a:pos x="152" y="2"/>
                </a:cxn>
                <a:cxn ang="0">
                  <a:pos x="144" y="4"/>
                </a:cxn>
                <a:cxn ang="0">
                  <a:pos x="130" y="4"/>
                </a:cxn>
                <a:cxn ang="0">
                  <a:pos x="136" y="12"/>
                </a:cxn>
                <a:cxn ang="0">
                  <a:pos x="112" y="6"/>
                </a:cxn>
                <a:cxn ang="0">
                  <a:pos x="104" y="10"/>
                </a:cxn>
                <a:cxn ang="0">
                  <a:pos x="84" y="10"/>
                </a:cxn>
                <a:cxn ang="0">
                  <a:pos x="54" y="12"/>
                </a:cxn>
                <a:cxn ang="0">
                  <a:pos x="76" y="14"/>
                </a:cxn>
                <a:cxn ang="0">
                  <a:pos x="58" y="16"/>
                </a:cxn>
                <a:cxn ang="0">
                  <a:pos x="68" y="20"/>
                </a:cxn>
                <a:cxn ang="0">
                  <a:pos x="78" y="20"/>
                </a:cxn>
                <a:cxn ang="0">
                  <a:pos x="98" y="16"/>
                </a:cxn>
                <a:cxn ang="0">
                  <a:pos x="80" y="24"/>
                </a:cxn>
                <a:cxn ang="0">
                  <a:pos x="108" y="22"/>
                </a:cxn>
                <a:cxn ang="0">
                  <a:pos x="130" y="22"/>
                </a:cxn>
                <a:cxn ang="0">
                  <a:pos x="136" y="22"/>
                </a:cxn>
                <a:cxn ang="0">
                  <a:pos x="116" y="26"/>
                </a:cxn>
                <a:cxn ang="0">
                  <a:pos x="108" y="32"/>
                </a:cxn>
                <a:cxn ang="0">
                  <a:pos x="90" y="28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62" y="40"/>
                </a:cxn>
                <a:cxn ang="0">
                  <a:pos x="38" y="46"/>
                </a:cxn>
                <a:cxn ang="0">
                  <a:pos x="54" y="46"/>
                </a:cxn>
                <a:cxn ang="0">
                  <a:pos x="50" y="50"/>
                </a:cxn>
                <a:cxn ang="0">
                  <a:pos x="76" y="48"/>
                </a:cxn>
                <a:cxn ang="0">
                  <a:pos x="42" y="56"/>
                </a:cxn>
                <a:cxn ang="0">
                  <a:pos x="22" y="54"/>
                </a:cxn>
                <a:cxn ang="0">
                  <a:pos x="14" y="60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64"/>
                </a:cxn>
                <a:cxn ang="0">
                  <a:pos x="34" y="66"/>
                </a:cxn>
                <a:cxn ang="0">
                  <a:pos x="44" y="66"/>
                </a:cxn>
                <a:cxn ang="0">
                  <a:pos x="52" y="68"/>
                </a:cxn>
                <a:cxn ang="0">
                  <a:pos x="66" y="66"/>
                </a:cxn>
                <a:cxn ang="0">
                  <a:pos x="84" y="66"/>
                </a:cxn>
                <a:cxn ang="0">
                  <a:pos x="98" y="60"/>
                </a:cxn>
                <a:cxn ang="0">
                  <a:pos x="82" y="60"/>
                </a:cxn>
                <a:cxn ang="0">
                  <a:pos x="74" y="56"/>
                </a:cxn>
                <a:cxn ang="0">
                  <a:pos x="104" y="54"/>
                </a:cxn>
                <a:cxn ang="0">
                  <a:pos x="126" y="50"/>
                </a:cxn>
                <a:cxn ang="0">
                  <a:pos x="136" y="46"/>
                </a:cxn>
                <a:cxn ang="0">
                  <a:pos x="144" y="42"/>
                </a:cxn>
                <a:cxn ang="0">
                  <a:pos x="128" y="38"/>
                </a:cxn>
                <a:cxn ang="0">
                  <a:pos x="152" y="38"/>
                </a:cxn>
                <a:cxn ang="0">
                  <a:pos x="152" y="36"/>
                </a:cxn>
                <a:cxn ang="0">
                  <a:pos x="156" y="30"/>
                </a:cxn>
                <a:cxn ang="0">
                  <a:pos x="188" y="30"/>
                </a:cxn>
                <a:cxn ang="0">
                  <a:pos x="194" y="26"/>
                </a:cxn>
              </a:cxnLst>
              <a:rect l="0" t="0" r="r" b="b"/>
              <a:pathLst>
                <a:path w="286" h="70">
                  <a:moveTo>
                    <a:pt x="200" y="26"/>
                  </a:moveTo>
                  <a:lnTo>
                    <a:pt x="210" y="22"/>
                  </a:lnTo>
                  <a:lnTo>
                    <a:pt x="224" y="20"/>
                  </a:lnTo>
                  <a:lnTo>
                    <a:pt x="238" y="18"/>
                  </a:lnTo>
                  <a:lnTo>
                    <a:pt x="244" y="18"/>
                  </a:lnTo>
                  <a:lnTo>
                    <a:pt x="252" y="14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2" y="16"/>
                  </a:lnTo>
                  <a:lnTo>
                    <a:pt x="220" y="18"/>
                  </a:lnTo>
                  <a:lnTo>
                    <a:pt x="208" y="18"/>
                  </a:lnTo>
                  <a:lnTo>
                    <a:pt x="202" y="18"/>
                  </a:lnTo>
                  <a:lnTo>
                    <a:pt x="216" y="16"/>
                  </a:lnTo>
                  <a:lnTo>
                    <a:pt x="222" y="16"/>
                  </a:lnTo>
                  <a:lnTo>
                    <a:pt x="222" y="14"/>
                  </a:lnTo>
                  <a:lnTo>
                    <a:pt x="228" y="14"/>
                  </a:lnTo>
                  <a:lnTo>
                    <a:pt x="242" y="14"/>
                  </a:lnTo>
                  <a:lnTo>
                    <a:pt x="244" y="14"/>
                  </a:lnTo>
                  <a:lnTo>
                    <a:pt x="256" y="12"/>
                  </a:lnTo>
                  <a:lnTo>
                    <a:pt x="272" y="12"/>
                  </a:lnTo>
                  <a:lnTo>
                    <a:pt x="276" y="10"/>
                  </a:lnTo>
                  <a:lnTo>
                    <a:pt x="286" y="8"/>
                  </a:lnTo>
                  <a:lnTo>
                    <a:pt x="286" y="6"/>
                  </a:lnTo>
                  <a:lnTo>
                    <a:pt x="274" y="6"/>
                  </a:lnTo>
                  <a:lnTo>
                    <a:pt x="272" y="4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56" y="4"/>
                  </a:lnTo>
                  <a:lnTo>
                    <a:pt x="242" y="4"/>
                  </a:lnTo>
                  <a:lnTo>
                    <a:pt x="230" y="4"/>
                  </a:lnTo>
                  <a:lnTo>
                    <a:pt x="250" y="2"/>
                  </a:lnTo>
                  <a:lnTo>
                    <a:pt x="246" y="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16" y="0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196" y="2"/>
                  </a:lnTo>
                  <a:lnTo>
                    <a:pt x="196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72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6" y="4"/>
                  </a:lnTo>
                  <a:lnTo>
                    <a:pt x="178" y="6"/>
                  </a:lnTo>
                  <a:lnTo>
                    <a:pt x="176" y="6"/>
                  </a:lnTo>
                  <a:lnTo>
                    <a:pt x="172" y="6"/>
                  </a:lnTo>
                  <a:lnTo>
                    <a:pt x="166" y="4"/>
                  </a:lnTo>
                  <a:lnTo>
                    <a:pt x="160" y="2"/>
                  </a:lnTo>
                  <a:lnTo>
                    <a:pt x="156" y="4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4" y="4"/>
                  </a:lnTo>
                  <a:lnTo>
                    <a:pt x="150" y="4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38" y="4"/>
                  </a:lnTo>
                  <a:lnTo>
                    <a:pt x="138" y="6"/>
                  </a:lnTo>
                  <a:lnTo>
                    <a:pt x="130" y="4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8" y="10"/>
                  </a:lnTo>
                  <a:lnTo>
                    <a:pt x="136" y="12"/>
                  </a:lnTo>
                  <a:lnTo>
                    <a:pt x="124" y="10"/>
                  </a:lnTo>
                  <a:lnTo>
                    <a:pt x="116" y="10"/>
                  </a:lnTo>
                  <a:lnTo>
                    <a:pt x="118" y="8"/>
                  </a:lnTo>
                  <a:lnTo>
                    <a:pt x="112" y="6"/>
                  </a:lnTo>
                  <a:lnTo>
                    <a:pt x="98" y="6"/>
                  </a:lnTo>
                  <a:lnTo>
                    <a:pt x="96" y="10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96" y="10"/>
                  </a:lnTo>
                  <a:lnTo>
                    <a:pt x="92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74" y="10"/>
                  </a:lnTo>
                  <a:lnTo>
                    <a:pt x="68" y="12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6" y="14"/>
                  </a:lnTo>
                  <a:lnTo>
                    <a:pt x="84" y="14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60" y="20"/>
                  </a:lnTo>
                  <a:lnTo>
                    <a:pt x="68" y="20"/>
                  </a:lnTo>
                  <a:lnTo>
                    <a:pt x="78" y="20"/>
                  </a:lnTo>
                  <a:lnTo>
                    <a:pt x="94" y="16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2" y="22"/>
                  </a:lnTo>
                  <a:lnTo>
                    <a:pt x="66" y="22"/>
                  </a:lnTo>
                  <a:lnTo>
                    <a:pt x="78" y="22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114" y="18"/>
                  </a:lnTo>
                  <a:lnTo>
                    <a:pt x="94" y="20"/>
                  </a:lnTo>
                  <a:lnTo>
                    <a:pt x="80" y="24"/>
                  </a:lnTo>
                  <a:lnTo>
                    <a:pt x="86" y="24"/>
                  </a:lnTo>
                  <a:lnTo>
                    <a:pt x="92" y="26"/>
                  </a:lnTo>
                  <a:lnTo>
                    <a:pt x="96" y="22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104" y="26"/>
                  </a:lnTo>
                  <a:lnTo>
                    <a:pt x="116" y="24"/>
                  </a:lnTo>
                  <a:lnTo>
                    <a:pt x="130" y="22"/>
                  </a:lnTo>
                  <a:lnTo>
                    <a:pt x="134" y="18"/>
                  </a:lnTo>
                  <a:lnTo>
                    <a:pt x="152" y="14"/>
                  </a:lnTo>
                  <a:lnTo>
                    <a:pt x="136" y="18"/>
                  </a:lnTo>
                  <a:lnTo>
                    <a:pt x="136" y="22"/>
                  </a:lnTo>
                  <a:lnTo>
                    <a:pt x="166" y="20"/>
                  </a:lnTo>
                  <a:lnTo>
                    <a:pt x="136" y="24"/>
                  </a:lnTo>
                  <a:lnTo>
                    <a:pt x="130" y="24"/>
                  </a:lnTo>
                  <a:lnTo>
                    <a:pt x="116" y="26"/>
                  </a:lnTo>
                  <a:lnTo>
                    <a:pt x="104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8" y="32"/>
                  </a:lnTo>
                  <a:lnTo>
                    <a:pt x="120" y="3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8"/>
                  </a:lnTo>
                  <a:lnTo>
                    <a:pt x="72" y="26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8" y="36"/>
                  </a:lnTo>
                  <a:lnTo>
                    <a:pt x="82" y="40"/>
                  </a:lnTo>
                  <a:lnTo>
                    <a:pt x="90" y="40"/>
                  </a:lnTo>
                  <a:lnTo>
                    <a:pt x="80" y="40"/>
                  </a:lnTo>
                  <a:lnTo>
                    <a:pt x="82" y="44"/>
                  </a:lnTo>
                  <a:lnTo>
                    <a:pt x="76" y="42"/>
                  </a:lnTo>
                  <a:lnTo>
                    <a:pt x="68" y="40"/>
                  </a:lnTo>
                  <a:lnTo>
                    <a:pt x="62" y="40"/>
                  </a:lnTo>
                  <a:lnTo>
                    <a:pt x="58" y="42"/>
                  </a:lnTo>
                  <a:lnTo>
                    <a:pt x="50" y="42"/>
                  </a:lnTo>
                  <a:lnTo>
                    <a:pt x="44" y="44"/>
                  </a:lnTo>
                  <a:lnTo>
                    <a:pt x="38" y="46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0" y="46"/>
                  </a:lnTo>
                  <a:lnTo>
                    <a:pt x="54" y="46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50" y="56"/>
                  </a:lnTo>
                  <a:lnTo>
                    <a:pt x="60" y="54"/>
                  </a:lnTo>
                  <a:lnTo>
                    <a:pt x="76" y="48"/>
                  </a:lnTo>
                  <a:lnTo>
                    <a:pt x="6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2" y="56"/>
                  </a:lnTo>
                  <a:lnTo>
                    <a:pt x="40" y="52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2" y="54"/>
                  </a:lnTo>
                  <a:lnTo>
                    <a:pt x="24" y="58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14" y="60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8" y="64"/>
                  </a:lnTo>
                  <a:lnTo>
                    <a:pt x="6" y="66"/>
                  </a:lnTo>
                  <a:lnTo>
                    <a:pt x="10" y="68"/>
                  </a:lnTo>
                  <a:lnTo>
                    <a:pt x="14" y="66"/>
                  </a:lnTo>
                  <a:lnTo>
                    <a:pt x="14" y="68"/>
                  </a:lnTo>
                  <a:lnTo>
                    <a:pt x="20" y="68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2" y="68"/>
                  </a:lnTo>
                  <a:lnTo>
                    <a:pt x="58" y="66"/>
                  </a:lnTo>
                  <a:lnTo>
                    <a:pt x="60" y="64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4" y="68"/>
                  </a:lnTo>
                  <a:lnTo>
                    <a:pt x="72" y="68"/>
                  </a:lnTo>
                  <a:lnTo>
                    <a:pt x="80" y="68"/>
                  </a:lnTo>
                  <a:lnTo>
                    <a:pt x="84" y="66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0" y="62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4" y="56"/>
                  </a:lnTo>
                  <a:lnTo>
                    <a:pt x="76" y="54"/>
                  </a:lnTo>
                  <a:lnTo>
                    <a:pt x="78" y="56"/>
                  </a:lnTo>
                  <a:lnTo>
                    <a:pt x="88" y="56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50"/>
                  </a:lnTo>
                  <a:lnTo>
                    <a:pt x="126" y="50"/>
                  </a:lnTo>
                  <a:lnTo>
                    <a:pt x="130" y="48"/>
                  </a:lnTo>
                  <a:lnTo>
                    <a:pt x="124" y="48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26" y="40"/>
                  </a:lnTo>
                  <a:lnTo>
                    <a:pt x="128" y="38"/>
                  </a:lnTo>
                  <a:lnTo>
                    <a:pt x="138" y="38"/>
                  </a:lnTo>
                  <a:lnTo>
                    <a:pt x="146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142" y="36"/>
                  </a:lnTo>
                  <a:lnTo>
                    <a:pt x="136" y="36"/>
                  </a:lnTo>
                  <a:lnTo>
                    <a:pt x="140" y="34"/>
                  </a:lnTo>
                  <a:lnTo>
                    <a:pt x="152" y="36"/>
                  </a:lnTo>
                  <a:lnTo>
                    <a:pt x="158" y="34"/>
                  </a:lnTo>
                  <a:lnTo>
                    <a:pt x="164" y="34"/>
                  </a:lnTo>
                  <a:lnTo>
                    <a:pt x="166" y="32"/>
                  </a:lnTo>
                  <a:lnTo>
                    <a:pt x="156" y="30"/>
                  </a:lnTo>
                  <a:lnTo>
                    <a:pt x="168" y="30"/>
                  </a:lnTo>
                  <a:lnTo>
                    <a:pt x="170" y="32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60"/>
            <p:cNvSpPr>
              <a:spLocks noChangeAspect="1"/>
            </p:cNvSpPr>
            <p:nvPr/>
          </p:nvSpPr>
          <p:spPr bwMode="auto">
            <a:xfrm>
              <a:off x="2182" y="1591"/>
              <a:ext cx="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61"/>
            <p:cNvSpPr>
              <a:spLocks noChangeAspect="1"/>
            </p:cNvSpPr>
            <p:nvPr/>
          </p:nvSpPr>
          <p:spPr bwMode="auto">
            <a:xfrm>
              <a:off x="2074" y="1560"/>
              <a:ext cx="108" cy="45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76" y="20"/>
                </a:cxn>
                <a:cxn ang="0">
                  <a:pos x="64" y="20"/>
                </a:cxn>
                <a:cxn ang="0">
                  <a:pos x="56" y="24"/>
                </a:cxn>
                <a:cxn ang="0">
                  <a:pos x="48" y="26"/>
                </a:cxn>
                <a:cxn ang="0">
                  <a:pos x="48" y="22"/>
                </a:cxn>
                <a:cxn ang="0">
                  <a:pos x="46" y="24"/>
                </a:cxn>
                <a:cxn ang="0">
                  <a:pos x="42" y="28"/>
                </a:cxn>
                <a:cxn ang="0">
                  <a:pos x="40" y="32"/>
                </a:cxn>
                <a:cxn ang="0">
                  <a:pos x="38" y="28"/>
                </a:cxn>
                <a:cxn ang="0">
                  <a:pos x="36" y="30"/>
                </a:cxn>
                <a:cxn ang="0">
                  <a:pos x="32" y="32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2" y="30"/>
                </a:cxn>
                <a:cxn ang="0">
                  <a:pos x="20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4" y="30"/>
                </a:cxn>
                <a:cxn ang="0">
                  <a:pos x="14" y="30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4" y="28"/>
                </a:cxn>
                <a:cxn ang="0">
                  <a:pos x="6" y="24"/>
                </a:cxn>
                <a:cxn ang="0">
                  <a:pos x="18" y="22"/>
                </a:cxn>
                <a:cxn ang="0">
                  <a:pos x="26" y="20"/>
                </a:cxn>
                <a:cxn ang="0">
                  <a:pos x="34" y="20"/>
                </a:cxn>
                <a:cxn ang="0">
                  <a:pos x="24" y="1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12" y="16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2" y="10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26" y="8"/>
                </a:cxn>
                <a:cxn ang="0">
                  <a:pos x="20" y="6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40" y="2"/>
                </a:cxn>
                <a:cxn ang="0">
                  <a:pos x="32" y="2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2" y="2"/>
                </a:cxn>
                <a:cxn ang="0">
                  <a:pos x="52" y="8"/>
                </a:cxn>
                <a:cxn ang="0">
                  <a:pos x="58" y="8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4" y="10"/>
                </a:cxn>
                <a:cxn ang="0">
                  <a:pos x="66" y="8"/>
                </a:cxn>
                <a:cxn ang="0">
                  <a:pos x="72" y="10"/>
                </a:cxn>
                <a:cxn ang="0">
                  <a:pos x="70" y="14"/>
                </a:cxn>
                <a:cxn ang="0">
                  <a:pos x="62" y="16"/>
                </a:cxn>
                <a:cxn ang="0">
                  <a:pos x="70" y="16"/>
                </a:cxn>
                <a:cxn ang="0">
                  <a:pos x="76" y="18"/>
                </a:cxn>
              </a:cxnLst>
              <a:rect l="0" t="0" r="r" b="b"/>
              <a:pathLst>
                <a:path w="76" h="32">
                  <a:moveTo>
                    <a:pt x="76" y="18"/>
                  </a:moveTo>
                  <a:lnTo>
                    <a:pt x="76" y="20"/>
                  </a:lnTo>
                  <a:lnTo>
                    <a:pt x="64" y="20"/>
                  </a:lnTo>
                  <a:lnTo>
                    <a:pt x="56" y="24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6" y="24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18" y="22"/>
                  </a:lnTo>
                  <a:lnTo>
                    <a:pt x="26" y="20"/>
                  </a:lnTo>
                  <a:lnTo>
                    <a:pt x="34" y="20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12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40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2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6" y="8"/>
                  </a:lnTo>
                  <a:lnTo>
                    <a:pt x="72" y="10"/>
                  </a:lnTo>
                  <a:lnTo>
                    <a:pt x="70" y="14"/>
                  </a:lnTo>
                  <a:lnTo>
                    <a:pt x="62" y="16"/>
                  </a:lnTo>
                  <a:lnTo>
                    <a:pt x="70" y="16"/>
                  </a:lnTo>
                  <a:lnTo>
                    <a:pt x="76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62"/>
            <p:cNvSpPr>
              <a:spLocks noChangeAspect="1"/>
            </p:cNvSpPr>
            <p:nvPr/>
          </p:nvSpPr>
          <p:spPr bwMode="auto">
            <a:xfrm>
              <a:off x="2074" y="1629"/>
              <a:ext cx="4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63"/>
            <p:cNvSpPr>
              <a:spLocks noChangeAspect="1"/>
            </p:cNvSpPr>
            <p:nvPr/>
          </p:nvSpPr>
          <p:spPr bwMode="auto">
            <a:xfrm>
              <a:off x="2082" y="1615"/>
              <a:ext cx="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64"/>
            <p:cNvSpPr>
              <a:spLocks noChangeAspect="1"/>
            </p:cNvSpPr>
            <p:nvPr/>
          </p:nvSpPr>
          <p:spPr bwMode="auto">
            <a:xfrm>
              <a:off x="1996" y="1621"/>
              <a:ext cx="184" cy="43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52" y="10"/>
                </a:cxn>
                <a:cxn ang="0">
                  <a:pos x="44" y="8"/>
                </a:cxn>
                <a:cxn ang="0">
                  <a:pos x="50" y="8"/>
                </a:cxn>
                <a:cxn ang="0">
                  <a:pos x="50" y="6"/>
                </a:cxn>
                <a:cxn ang="0">
                  <a:pos x="42" y="4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2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10" y="10"/>
                </a:cxn>
                <a:cxn ang="0">
                  <a:pos x="24" y="10"/>
                </a:cxn>
                <a:cxn ang="0">
                  <a:pos x="26" y="10"/>
                </a:cxn>
                <a:cxn ang="0">
                  <a:pos x="28" y="14"/>
                </a:cxn>
                <a:cxn ang="0">
                  <a:pos x="20" y="20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22" y="26"/>
                </a:cxn>
                <a:cxn ang="0">
                  <a:pos x="28" y="24"/>
                </a:cxn>
                <a:cxn ang="0">
                  <a:pos x="28" y="28"/>
                </a:cxn>
                <a:cxn ang="0">
                  <a:pos x="32" y="28"/>
                </a:cxn>
                <a:cxn ang="0">
                  <a:pos x="38" y="28"/>
                </a:cxn>
                <a:cxn ang="0">
                  <a:pos x="44" y="26"/>
                </a:cxn>
                <a:cxn ang="0">
                  <a:pos x="42" y="28"/>
                </a:cxn>
                <a:cxn ang="0">
                  <a:pos x="56" y="30"/>
                </a:cxn>
                <a:cxn ang="0">
                  <a:pos x="58" y="30"/>
                </a:cxn>
                <a:cxn ang="0">
                  <a:pos x="66" y="30"/>
                </a:cxn>
                <a:cxn ang="0">
                  <a:pos x="72" y="28"/>
                </a:cxn>
                <a:cxn ang="0">
                  <a:pos x="86" y="28"/>
                </a:cxn>
                <a:cxn ang="0">
                  <a:pos x="90" y="26"/>
                </a:cxn>
                <a:cxn ang="0">
                  <a:pos x="90" y="28"/>
                </a:cxn>
                <a:cxn ang="0">
                  <a:pos x="106" y="28"/>
                </a:cxn>
                <a:cxn ang="0">
                  <a:pos x="116" y="28"/>
                </a:cxn>
                <a:cxn ang="0">
                  <a:pos x="116" y="24"/>
                </a:cxn>
                <a:cxn ang="0">
                  <a:pos x="124" y="20"/>
                </a:cxn>
                <a:cxn ang="0">
                  <a:pos x="128" y="16"/>
                </a:cxn>
                <a:cxn ang="0">
                  <a:pos x="122" y="16"/>
                </a:cxn>
                <a:cxn ang="0">
                  <a:pos x="116" y="14"/>
                </a:cxn>
                <a:cxn ang="0">
                  <a:pos x="96" y="14"/>
                </a:cxn>
                <a:cxn ang="0">
                  <a:pos x="80" y="18"/>
                </a:cxn>
                <a:cxn ang="0">
                  <a:pos x="72" y="20"/>
                </a:cxn>
                <a:cxn ang="0">
                  <a:pos x="64" y="18"/>
                </a:cxn>
                <a:cxn ang="0">
                  <a:pos x="56" y="20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0" y="14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52" y="12"/>
                </a:cxn>
              </a:cxnLst>
              <a:rect l="0" t="0" r="r" b="b"/>
              <a:pathLst>
                <a:path w="128" h="30">
                  <a:moveTo>
                    <a:pt x="52" y="12"/>
                  </a:moveTo>
                  <a:lnTo>
                    <a:pt x="52" y="10"/>
                  </a:lnTo>
                  <a:lnTo>
                    <a:pt x="44" y="8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2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14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2" y="28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28"/>
                  </a:lnTo>
                  <a:lnTo>
                    <a:pt x="86" y="28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106" y="28"/>
                  </a:lnTo>
                  <a:lnTo>
                    <a:pt x="116" y="28"/>
                  </a:lnTo>
                  <a:lnTo>
                    <a:pt x="116" y="24"/>
                  </a:lnTo>
                  <a:lnTo>
                    <a:pt x="124" y="20"/>
                  </a:lnTo>
                  <a:lnTo>
                    <a:pt x="128" y="16"/>
                  </a:lnTo>
                  <a:lnTo>
                    <a:pt x="122" y="16"/>
                  </a:lnTo>
                  <a:lnTo>
                    <a:pt x="116" y="14"/>
                  </a:lnTo>
                  <a:lnTo>
                    <a:pt x="96" y="14"/>
                  </a:lnTo>
                  <a:lnTo>
                    <a:pt x="80" y="18"/>
                  </a:lnTo>
                  <a:lnTo>
                    <a:pt x="72" y="20"/>
                  </a:lnTo>
                  <a:lnTo>
                    <a:pt x="64" y="18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65"/>
            <p:cNvSpPr>
              <a:spLocks noChangeAspect="1"/>
            </p:cNvSpPr>
            <p:nvPr/>
          </p:nvSpPr>
          <p:spPr bwMode="auto">
            <a:xfrm>
              <a:off x="2165" y="1658"/>
              <a:ext cx="5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Freeform 66"/>
            <p:cNvSpPr>
              <a:spLocks noChangeAspect="1"/>
            </p:cNvSpPr>
            <p:nvPr/>
          </p:nvSpPr>
          <p:spPr bwMode="auto">
            <a:xfrm>
              <a:off x="2182" y="1637"/>
              <a:ext cx="1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67"/>
            <p:cNvSpPr>
              <a:spLocks noChangeAspect="1"/>
            </p:cNvSpPr>
            <p:nvPr/>
          </p:nvSpPr>
          <p:spPr bwMode="auto">
            <a:xfrm>
              <a:off x="2035" y="1576"/>
              <a:ext cx="1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2" y="4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reeform 68"/>
            <p:cNvSpPr>
              <a:spLocks noChangeAspect="1"/>
            </p:cNvSpPr>
            <p:nvPr/>
          </p:nvSpPr>
          <p:spPr bwMode="auto">
            <a:xfrm>
              <a:off x="2016" y="1594"/>
              <a:ext cx="37" cy="1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14" y="10"/>
                </a:cxn>
                <a:cxn ang="0">
                  <a:pos x="20" y="10"/>
                </a:cxn>
              </a:cxnLst>
              <a:rect l="0" t="0" r="r" b="b"/>
              <a:pathLst>
                <a:path w="26" h="12">
                  <a:moveTo>
                    <a:pt x="20" y="10"/>
                  </a:moveTo>
                  <a:lnTo>
                    <a:pt x="22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4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Freeform 69"/>
            <p:cNvSpPr>
              <a:spLocks noChangeAspect="1"/>
            </p:cNvSpPr>
            <p:nvPr/>
          </p:nvSpPr>
          <p:spPr bwMode="auto">
            <a:xfrm>
              <a:off x="2019" y="1611"/>
              <a:ext cx="40" cy="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8" y="2"/>
                </a:cxn>
                <a:cxn ang="0">
                  <a:pos x="22" y="4"/>
                </a:cxn>
                <a:cxn ang="0">
                  <a:pos x="14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26" y="0"/>
                </a:cxn>
              </a:cxnLst>
              <a:rect l="0" t="0" r="r" b="b"/>
              <a:pathLst>
                <a:path w="28" h="4">
                  <a:moveTo>
                    <a:pt x="26" y="0"/>
                  </a:moveTo>
                  <a:lnTo>
                    <a:pt x="28" y="2"/>
                  </a:lnTo>
                  <a:lnTo>
                    <a:pt x="22" y="4"/>
                  </a:lnTo>
                  <a:lnTo>
                    <a:pt x="14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Freeform 70"/>
            <p:cNvSpPr>
              <a:spLocks noChangeAspect="1"/>
            </p:cNvSpPr>
            <p:nvPr/>
          </p:nvSpPr>
          <p:spPr bwMode="auto">
            <a:xfrm>
              <a:off x="1939" y="1588"/>
              <a:ext cx="59" cy="23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32" y="16"/>
                </a:cxn>
                <a:cxn ang="0">
                  <a:pos x="40" y="14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42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4" y="2"/>
                </a:cxn>
                <a:cxn ang="0">
                  <a:pos x="26" y="4"/>
                </a:cxn>
                <a:cxn ang="0">
                  <a:pos x="28" y="2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22" y="12"/>
                </a:cxn>
                <a:cxn ang="0">
                  <a:pos x="26" y="12"/>
                </a:cxn>
                <a:cxn ang="0">
                  <a:pos x="28" y="12"/>
                </a:cxn>
                <a:cxn ang="0">
                  <a:pos x="28" y="14"/>
                </a:cxn>
              </a:cxnLst>
              <a:rect l="0" t="0" r="r" b="b"/>
              <a:pathLst>
                <a:path w="42" h="16">
                  <a:moveTo>
                    <a:pt x="28" y="14"/>
                  </a:moveTo>
                  <a:lnTo>
                    <a:pt x="32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Freeform 71"/>
            <p:cNvSpPr>
              <a:spLocks noChangeAspect="1"/>
            </p:cNvSpPr>
            <p:nvPr/>
          </p:nvSpPr>
          <p:spPr bwMode="auto">
            <a:xfrm>
              <a:off x="1955" y="1609"/>
              <a:ext cx="18" cy="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</a:cxnLst>
              <a:rect l="0" t="0" r="r" b="b"/>
              <a:pathLst>
                <a:path w="12" h="2">
                  <a:moveTo>
                    <a:pt x="1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Freeform 72"/>
            <p:cNvSpPr>
              <a:spLocks noChangeAspect="1"/>
            </p:cNvSpPr>
            <p:nvPr/>
          </p:nvSpPr>
          <p:spPr bwMode="auto">
            <a:xfrm>
              <a:off x="1912" y="1611"/>
              <a:ext cx="9" cy="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6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Freeform 73"/>
            <p:cNvSpPr>
              <a:spLocks noChangeAspect="1"/>
            </p:cNvSpPr>
            <p:nvPr/>
          </p:nvSpPr>
          <p:spPr bwMode="auto">
            <a:xfrm>
              <a:off x="1910" y="1625"/>
              <a:ext cx="72" cy="29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8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10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30" y="8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32" y="6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0" y="2"/>
                </a:cxn>
                <a:cxn ang="0">
                  <a:pos x="44" y="2"/>
                </a:cxn>
                <a:cxn ang="0">
                  <a:pos x="46" y="0"/>
                </a:cxn>
                <a:cxn ang="0">
                  <a:pos x="50" y="0"/>
                </a:cxn>
                <a:cxn ang="0">
                  <a:pos x="50" y="4"/>
                </a:cxn>
                <a:cxn ang="0">
                  <a:pos x="46" y="10"/>
                </a:cxn>
                <a:cxn ang="0">
                  <a:pos x="42" y="12"/>
                </a:cxn>
                <a:cxn ang="0">
                  <a:pos x="44" y="12"/>
                </a:cxn>
                <a:cxn ang="0">
                  <a:pos x="50" y="12"/>
                </a:cxn>
                <a:cxn ang="0">
                  <a:pos x="48" y="14"/>
                </a:cxn>
                <a:cxn ang="0">
                  <a:pos x="44" y="16"/>
                </a:cxn>
                <a:cxn ang="0">
                  <a:pos x="38" y="14"/>
                </a:cxn>
                <a:cxn ang="0">
                  <a:pos x="30" y="18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8" y="14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14" y="12"/>
                </a:cxn>
              </a:cxnLst>
              <a:rect l="0" t="0" r="r" b="b"/>
              <a:pathLst>
                <a:path w="50" h="20">
                  <a:moveTo>
                    <a:pt x="14" y="12"/>
                  </a:moveTo>
                  <a:lnTo>
                    <a:pt x="8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46" y="10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48" y="14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8" y="14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Freeform 74"/>
            <p:cNvSpPr>
              <a:spLocks noChangeAspect="1"/>
            </p:cNvSpPr>
            <p:nvPr/>
          </p:nvSpPr>
          <p:spPr bwMode="auto">
            <a:xfrm>
              <a:off x="1900" y="1625"/>
              <a:ext cx="1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0" y="4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Freeform 75"/>
            <p:cNvSpPr>
              <a:spLocks noChangeAspect="1"/>
            </p:cNvSpPr>
            <p:nvPr/>
          </p:nvSpPr>
          <p:spPr bwMode="auto">
            <a:xfrm>
              <a:off x="1898" y="1635"/>
              <a:ext cx="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Freeform 76"/>
            <p:cNvSpPr>
              <a:spLocks noChangeAspect="1"/>
            </p:cNvSpPr>
            <p:nvPr/>
          </p:nvSpPr>
          <p:spPr bwMode="auto">
            <a:xfrm>
              <a:off x="1904" y="1640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Freeform 77"/>
            <p:cNvSpPr>
              <a:spLocks noChangeAspect="1"/>
            </p:cNvSpPr>
            <p:nvPr/>
          </p:nvSpPr>
          <p:spPr bwMode="auto">
            <a:xfrm>
              <a:off x="1970" y="1643"/>
              <a:ext cx="43" cy="17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4" y="12"/>
                </a:cxn>
                <a:cxn ang="0">
                  <a:pos x="16" y="12"/>
                </a:cxn>
              </a:cxnLst>
              <a:rect l="0" t="0" r="r" b="b"/>
              <a:pathLst>
                <a:path w="30" h="12">
                  <a:moveTo>
                    <a:pt x="16" y="12"/>
                  </a:moveTo>
                  <a:lnTo>
                    <a:pt x="10" y="12"/>
                  </a:lnTo>
                  <a:lnTo>
                    <a:pt x="8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Freeform 78"/>
            <p:cNvSpPr>
              <a:spLocks noChangeAspect="1"/>
            </p:cNvSpPr>
            <p:nvPr/>
          </p:nvSpPr>
          <p:spPr bwMode="auto">
            <a:xfrm>
              <a:off x="2004" y="1637"/>
              <a:ext cx="9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Freeform 79"/>
            <p:cNvSpPr>
              <a:spLocks noChangeAspect="1"/>
            </p:cNvSpPr>
            <p:nvPr/>
          </p:nvSpPr>
          <p:spPr bwMode="auto">
            <a:xfrm>
              <a:off x="1843" y="1597"/>
              <a:ext cx="43" cy="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"/>
                </a:cxn>
                <a:cxn ang="0">
                  <a:pos x="26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30" y="0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30" y="2"/>
                  </a:lnTo>
                  <a:lnTo>
                    <a:pt x="26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80"/>
            <p:cNvSpPr>
              <a:spLocks noChangeAspect="1"/>
            </p:cNvSpPr>
            <p:nvPr/>
          </p:nvSpPr>
          <p:spPr bwMode="auto">
            <a:xfrm>
              <a:off x="1826" y="1605"/>
              <a:ext cx="49" cy="1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4" y="6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8" y="2"/>
                </a:cxn>
                <a:cxn ang="0">
                  <a:pos x="34" y="2"/>
                </a:cxn>
              </a:cxnLst>
              <a:rect l="0" t="0" r="r" b="b"/>
              <a:pathLst>
                <a:path w="34" h="10">
                  <a:moveTo>
                    <a:pt x="34" y="2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Freeform 81"/>
            <p:cNvSpPr>
              <a:spLocks noChangeAspect="1"/>
            </p:cNvSpPr>
            <p:nvPr/>
          </p:nvSpPr>
          <p:spPr bwMode="auto">
            <a:xfrm>
              <a:off x="1812" y="1609"/>
              <a:ext cx="12" cy="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Freeform 82"/>
            <p:cNvSpPr>
              <a:spLocks noChangeAspect="1"/>
            </p:cNvSpPr>
            <p:nvPr/>
          </p:nvSpPr>
          <p:spPr bwMode="auto">
            <a:xfrm>
              <a:off x="1673" y="1615"/>
              <a:ext cx="119" cy="28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74" y="6"/>
                </a:cxn>
                <a:cxn ang="0">
                  <a:pos x="80" y="4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2" y="0"/>
                </a:cxn>
                <a:cxn ang="0">
                  <a:pos x="70" y="2"/>
                </a:cxn>
                <a:cxn ang="0">
                  <a:pos x="68" y="2"/>
                </a:cxn>
                <a:cxn ang="0">
                  <a:pos x="64" y="2"/>
                </a:cxn>
                <a:cxn ang="0">
                  <a:pos x="50" y="2"/>
                </a:cxn>
                <a:cxn ang="0">
                  <a:pos x="46" y="4"/>
                </a:cxn>
                <a:cxn ang="0">
                  <a:pos x="36" y="8"/>
                </a:cxn>
                <a:cxn ang="0">
                  <a:pos x="22" y="10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4" y="12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22" y="14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6" y="18"/>
                </a:cxn>
                <a:cxn ang="0">
                  <a:pos x="30" y="14"/>
                </a:cxn>
                <a:cxn ang="0">
                  <a:pos x="34" y="12"/>
                </a:cxn>
                <a:cxn ang="0">
                  <a:pos x="34" y="14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4" y="10"/>
                </a:cxn>
                <a:cxn ang="0">
                  <a:pos x="46" y="10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54" y="10"/>
                </a:cxn>
                <a:cxn ang="0">
                  <a:pos x="52" y="10"/>
                </a:cxn>
                <a:cxn ang="0">
                  <a:pos x="46" y="12"/>
                </a:cxn>
                <a:cxn ang="0">
                  <a:pos x="46" y="14"/>
                </a:cxn>
                <a:cxn ang="0">
                  <a:pos x="52" y="14"/>
                </a:cxn>
                <a:cxn ang="0">
                  <a:pos x="58" y="10"/>
                </a:cxn>
                <a:cxn ang="0">
                  <a:pos x="60" y="10"/>
                </a:cxn>
                <a:cxn ang="0">
                  <a:pos x="64" y="10"/>
                </a:cxn>
                <a:cxn ang="0">
                  <a:pos x="66" y="10"/>
                </a:cxn>
                <a:cxn ang="0">
                  <a:pos x="68" y="8"/>
                </a:cxn>
                <a:cxn ang="0">
                  <a:pos x="70" y="8"/>
                </a:cxn>
                <a:cxn ang="0">
                  <a:pos x="72" y="6"/>
                </a:cxn>
              </a:cxnLst>
              <a:rect l="0" t="0" r="r" b="b"/>
              <a:pathLst>
                <a:path w="82" h="20">
                  <a:moveTo>
                    <a:pt x="72" y="6"/>
                  </a:moveTo>
                  <a:lnTo>
                    <a:pt x="74" y="6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36" y="8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6" y="18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52" y="14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83"/>
            <p:cNvSpPr>
              <a:spLocks noChangeAspect="1"/>
            </p:cNvSpPr>
            <p:nvPr/>
          </p:nvSpPr>
          <p:spPr bwMode="auto">
            <a:xfrm>
              <a:off x="1789" y="1623"/>
              <a:ext cx="15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6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Freeform 84"/>
            <p:cNvSpPr>
              <a:spLocks noChangeAspect="1"/>
            </p:cNvSpPr>
            <p:nvPr/>
          </p:nvSpPr>
          <p:spPr bwMode="auto">
            <a:xfrm>
              <a:off x="1720" y="1623"/>
              <a:ext cx="158" cy="41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78" y="8"/>
                </a:cxn>
                <a:cxn ang="0">
                  <a:pos x="76" y="12"/>
                </a:cxn>
                <a:cxn ang="0">
                  <a:pos x="78" y="16"/>
                </a:cxn>
                <a:cxn ang="0">
                  <a:pos x="64" y="14"/>
                </a:cxn>
                <a:cxn ang="0">
                  <a:pos x="58" y="8"/>
                </a:cxn>
                <a:cxn ang="0">
                  <a:pos x="50" y="8"/>
                </a:cxn>
                <a:cxn ang="0">
                  <a:pos x="50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2" y="14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0" y="20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8" y="20"/>
                </a:cxn>
                <a:cxn ang="0">
                  <a:pos x="26" y="20"/>
                </a:cxn>
                <a:cxn ang="0">
                  <a:pos x="36" y="18"/>
                </a:cxn>
                <a:cxn ang="0">
                  <a:pos x="46" y="20"/>
                </a:cxn>
                <a:cxn ang="0">
                  <a:pos x="50" y="22"/>
                </a:cxn>
                <a:cxn ang="0">
                  <a:pos x="36" y="22"/>
                </a:cxn>
                <a:cxn ang="0">
                  <a:pos x="24" y="24"/>
                </a:cxn>
                <a:cxn ang="0">
                  <a:pos x="20" y="28"/>
                </a:cxn>
                <a:cxn ang="0">
                  <a:pos x="42" y="28"/>
                </a:cxn>
                <a:cxn ang="0">
                  <a:pos x="56" y="24"/>
                </a:cxn>
                <a:cxn ang="0">
                  <a:pos x="62" y="24"/>
                </a:cxn>
                <a:cxn ang="0">
                  <a:pos x="70" y="20"/>
                </a:cxn>
                <a:cxn ang="0">
                  <a:pos x="78" y="22"/>
                </a:cxn>
                <a:cxn ang="0">
                  <a:pos x="80" y="22"/>
                </a:cxn>
                <a:cxn ang="0">
                  <a:pos x="96" y="20"/>
                </a:cxn>
                <a:cxn ang="0">
                  <a:pos x="106" y="14"/>
                </a:cxn>
                <a:cxn ang="0">
                  <a:pos x="108" y="10"/>
                </a:cxn>
                <a:cxn ang="0">
                  <a:pos x="96" y="14"/>
                </a:cxn>
                <a:cxn ang="0">
                  <a:pos x="94" y="12"/>
                </a:cxn>
                <a:cxn ang="0">
                  <a:pos x="92" y="10"/>
                </a:cxn>
                <a:cxn ang="0">
                  <a:pos x="96" y="4"/>
                </a:cxn>
                <a:cxn ang="0">
                  <a:pos x="100" y="0"/>
                </a:cxn>
              </a:cxnLst>
              <a:rect l="0" t="0" r="r" b="b"/>
              <a:pathLst>
                <a:path w="110" h="28">
                  <a:moveTo>
                    <a:pt x="96" y="0"/>
                  </a:moveTo>
                  <a:lnTo>
                    <a:pt x="92" y="2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76" y="12"/>
                  </a:lnTo>
                  <a:lnTo>
                    <a:pt x="80" y="12"/>
                  </a:lnTo>
                  <a:lnTo>
                    <a:pt x="78" y="16"/>
                  </a:lnTo>
                  <a:lnTo>
                    <a:pt x="68" y="16"/>
                  </a:lnTo>
                  <a:lnTo>
                    <a:pt x="64" y="14"/>
                  </a:lnTo>
                  <a:lnTo>
                    <a:pt x="60" y="12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6"/>
                  </a:lnTo>
                  <a:lnTo>
                    <a:pt x="46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0" y="8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8" y="12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6" y="2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2" y="22"/>
                  </a:lnTo>
                  <a:lnTo>
                    <a:pt x="36" y="22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2" y="28"/>
                  </a:lnTo>
                  <a:lnTo>
                    <a:pt x="48" y="26"/>
                  </a:lnTo>
                  <a:lnTo>
                    <a:pt x="56" y="24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70" y="20"/>
                  </a:lnTo>
                  <a:lnTo>
                    <a:pt x="72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6" y="20"/>
                  </a:lnTo>
                  <a:lnTo>
                    <a:pt x="100" y="18"/>
                  </a:lnTo>
                  <a:lnTo>
                    <a:pt x="106" y="14"/>
                  </a:lnTo>
                  <a:lnTo>
                    <a:pt x="110" y="12"/>
                  </a:lnTo>
                  <a:lnTo>
                    <a:pt x="108" y="10"/>
                  </a:lnTo>
                  <a:lnTo>
                    <a:pt x="102" y="10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4" y="12"/>
                  </a:lnTo>
                  <a:lnTo>
                    <a:pt x="88" y="14"/>
                  </a:lnTo>
                  <a:lnTo>
                    <a:pt x="92" y="10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Freeform 85"/>
            <p:cNvSpPr>
              <a:spLocks noChangeAspect="1"/>
            </p:cNvSpPr>
            <p:nvPr/>
          </p:nvSpPr>
          <p:spPr bwMode="auto">
            <a:xfrm>
              <a:off x="1872" y="1646"/>
              <a:ext cx="14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Freeform 86"/>
            <p:cNvSpPr>
              <a:spLocks noChangeAspect="1"/>
            </p:cNvSpPr>
            <p:nvPr/>
          </p:nvSpPr>
          <p:spPr bwMode="auto">
            <a:xfrm>
              <a:off x="1941" y="1660"/>
              <a:ext cx="8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Freeform 87"/>
            <p:cNvSpPr>
              <a:spLocks noChangeAspect="1"/>
            </p:cNvSpPr>
            <p:nvPr/>
          </p:nvSpPr>
          <p:spPr bwMode="auto">
            <a:xfrm>
              <a:off x="1814" y="1672"/>
              <a:ext cx="33" cy="17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8" y="12"/>
                </a:cxn>
              </a:cxnLst>
              <a:rect l="0" t="0" r="r" b="b"/>
              <a:pathLst>
                <a:path w="22" h="12">
                  <a:moveTo>
                    <a:pt x="8" y="12"/>
                  </a:move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Freeform 88"/>
            <p:cNvSpPr>
              <a:spLocks noChangeAspect="1"/>
            </p:cNvSpPr>
            <p:nvPr/>
          </p:nvSpPr>
          <p:spPr bwMode="auto">
            <a:xfrm>
              <a:off x="1611" y="1678"/>
              <a:ext cx="221" cy="82"/>
            </a:xfrm>
            <a:custGeom>
              <a:avLst/>
              <a:gdLst/>
              <a:ahLst/>
              <a:cxnLst>
                <a:cxn ang="0">
                  <a:pos x="138" y="18"/>
                </a:cxn>
                <a:cxn ang="0">
                  <a:pos x="132" y="28"/>
                </a:cxn>
                <a:cxn ang="0">
                  <a:pos x="144" y="34"/>
                </a:cxn>
                <a:cxn ang="0">
                  <a:pos x="150" y="38"/>
                </a:cxn>
                <a:cxn ang="0">
                  <a:pos x="146" y="44"/>
                </a:cxn>
                <a:cxn ang="0">
                  <a:pos x="138" y="44"/>
                </a:cxn>
                <a:cxn ang="0">
                  <a:pos x="132" y="44"/>
                </a:cxn>
                <a:cxn ang="0">
                  <a:pos x="124" y="46"/>
                </a:cxn>
                <a:cxn ang="0">
                  <a:pos x="128" y="48"/>
                </a:cxn>
                <a:cxn ang="0">
                  <a:pos x="130" y="50"/>
                </a:cxn>
                <a:cxn ang="0">
                  <a:pos x="128" y="54"/>
                </a:cxn>
                <a:cxn ang="0">
                  <a:pos x="112" y="56"/>
                </a:cxn>
                <a:cxn ang="0">
                  <a:pos x="100" y="52"/>
                </a:cxn>
                <a:cxn ang="0">
                  <a:pos x="94" y="48"/>
                </a:cxn>
                <a:cxn ang="0">
                  <a:pos x="78" y="52"/>
                </a:cxn>
                <a:cxn ang="0">
                  <a:pos x="60" y="56"/>
                </a:cxn>
                <a:cxn ang="0">
                  <a:pos x="46" y="58"/>
                </a:cxn>
                <a:cxn ang="0">
                  <a:pos x="36" y="58"/>
                </a:cxn>
                <a:cxn ang="0">
                  <a:pos x="24" y="52"/>
                </a:cxn>
                <a:cxn ang="0">
                  <a:pos x="8" y="50"/>
                </a:cxn>
                <a:cxn ang="0">
                  <a:pos x="0" y="44"/>
                </a:cxn>
                <a:cxn ang="0">
                  <a:pos x="24" y="38"/>
                </a:cxn>
                <a:cxn ang="0">
                  <a:pos x="56" y="38"/>
                </a:cxn>
                <a:cxn ang="0">
                  <a:pos x="56" y="34"/>
                </a:cxn>
                <a:cxn ang="0">
                  <a:pos x="30" y="34"/>
                </a:cxn>
                <a:cxn ang="0">
                  <a:pos x="12" y="34"/>
                </a:cxn>
                <a:cxn ang="0">
                  <a:pos x="16" y="26"/>
                </a:cxn>
                <a:cxn ang="0">
                  <a:pos x="42" y="24"/>
                </a:cxn>
                <a:cxn ang="0">
                  <a:pos x="18" y="22"/>
                </a:cxn>
                <a:cxn ang="0">
                  <a:pos x="10" y="20"/>
                </a:cxn>
                <a:cxn ang="0">
                  <a:pos x="26" y="12"/>
                </a:cxn>
                <a:cxn ang="0">
                  <a:pos x="48" y="6"/>
                </a:cxn>
                <a:cxn ang="0">
                  <a:pos x="76" y="2"/>
                </a:cxn>
                <a:cxn ang="0">
                  <a:pos x="72" y="6"/>
                </a:cxn>
                <a:cxn ang="0">
                  <a:pos x="68" y="10"/>
                </a:cxn>
                <a:cxn ang="0">
                  <a:pos x="84" y="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102" y="10"/>
                </a:cxn>
                <a:cxn ang="0">
                  <a:pos x="106" y="4"/>
                </a:cxn>
                <a:cxn ang="0">
                  <a:pos x="116" y="10"/>
                </a:cxn>
                <a:cxn ang="0">
                  <a:pos x="112" y="16"/>
                </a:cxn>
                <a:cxn ang="0">
                  <a:pos x="112" y="20"/>
                </a:cxn>
                <a:cxn ang="0">
                  <a:pos x="118" y="14"/>
                </a:cxn>
                <a:cxn ang="0">
                  <a:pos x="130" y="2"/>
                </a:cxn>
                <a:cxn ang="0">
                  <a:pos x="138" y="2"/>
                </a:cxn>
                <a:cxn ang="0">
                  <a:pos x="146" y="8"/>
                </a:cxn>
              </a:cxnLst>
              <a:rect l="0" t="0" r="r" b="b"/>
              <a:pathLst>
                <a:path w="154" h="58">
                  <a:moveTo>
                    <a:pt x="146" y="8"/>
                  </a:moveTo>
                  <a:lnTo>
                    <a:pt x="144" y="14"/>
                  </a:lnTo>
                  <a:lnTo>
                    <a:pt x="138" y="18"/>
                  </a:lnTo>
                  <a:lnTo>
                    <a:pt x="140" y="20"/>
                  </a:lnTo>
                  <a:lnTo>
                    <a:pt x="140" y="22"/>
                  </a:lnTo>
                  <a:lnTo>
                    <a:pt x="132" y="28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44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50" y="38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46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6" y="44"/>
                  </a:lnTo>
                  <a:lnTo>
                    <a:pt x="132" y="44"/>
                  </a:lnTo>
                  <a:lnTo>
                    <a:pt x="128" y="46"/>
                  </a:lnTo>
                  <a:lnTo>
                    <a:pt x="124" y="44"/>
                  </a:lnTo>
                  <a:lnTo>
                    <a:pt x="124" y="46"/>
                  </a:lnTo>
                  <a:lnTo>
                    <a:pt x="120" y="52"/>
                  </a:lnTo>
                  <a:lnTo>
                    <a:pt x="124" y="50"/>
                  </a:lnTo>
                  <a:lnTo>
                    <a:pt x="128" y="48"/>
                  </a:lnTo>
                  <a:lnTo>
                    <a:pt x="132" y="46"/>
                  </a:lnTo>
                  <a:lnTo>
                    <a:pt x="132" y="48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28" y="54"/>
                  </a:lnTo>
                  <a:lnTo>
                    <a:pt x="122" y="54"/>
                  </a:lnTo>
                  <a:lnTo>
                    <a:pt x="116" y="54"/>
                  </a:lnTo>
                  <a:lnTo>
                    <a:pt x="112" y="56"/>
                  </a:lnTo>
                  <a:lnTo>
                    <a:pt x="104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92" y="50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68" y="54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22" y="58"/>
                  </a:lnTo>
                  <a:lnTo>
                    <a:pt x="20" y="56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6" y="40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44" y="38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60" y="36"/>
                  </a:lnTo>
                  <a:lnTo>
                    <a:pt x="56" y="34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2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6" y="26"/>
                  </a:lnTo>
                  <a:lnTo>
                    <a:pt x="24" y="26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8" y="6"/>
                  </a:lnTo>
                  <a:lnTo>
                    <a:pt x="58" y="4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2" y="10"/>
                  </a:lnTo>
                  <a:lnTo>
                    <a:pt x="68" y="10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84" y="4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4" y="12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106" y="4"/>
                  </a:lnTo>
                  <a:lnTo>
                    <a:pt x="110" y="6"/>
                  </a:lnTo>
                  <a:lnTo>
                    <a:pt x="114" y="8"/>
                  </a:lnTo>
                  <a:lnTo>
                    <a:pt x="116" y="10"/>
                  </a:lnTo>
                  <a:lnTo>
                    <a:pt x="112" y="12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12" y="20"/>
                  </a:lnTo>
                  <a:lnTo>
                    <a:pt x="120" y="20"/>
                  </a:lnTo>
                  <a:lnTo>
                    <a:pt x="118" y="18"/>
                  </a:lnTo>
                  <a:lnTo>
                    <a:pt x="118" y="1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42" y="2"/>
                  </a:lnTo>
                  <a:lnTo>
                    <a:pt x="146" y="6"/>
                  </a:lnTo>
                  <a:lnTo>
                    <a:pt x="14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Freeform 89"/>
            <p:cNvSpPr>
              <a:spLocks noChangeAspect="1"/>
            </p:cNvSpPr>
            <p:nvPr/>
          </p:nvSpPr>
          <p:spPr bwMode="auto">
            <a:xfrm>
              <a:off x="1544" y="1660"/>
              <a:ext cx="168" cy="61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6" y="12"/>
                </a:cxn>
                <a:cxn ang="0">
                  <a:pos x="110" y="12"/>
                </a:cxn>
                <a:cxn ang="0">
                  <a:pos x="104" y="12"/>
                </a:cxn>
                <a:cxn ang="0">
                  <a:pos x="96" y="14"/>
                </a:cxn>
                <a:cxn ang="0">
                  <a:pos x="82" y="18"/>
                </a:cxn>
                <a:cxn ang="0">
                  <a:pos x="76" y="20"/>
                </a:cxn>
                <a:cxn ang="0">
                  <a:pos x="68" y="22"/>
                </a:cxn>
                <a:cxn ang="0">
                  <a:pos x="66" y="24"/>
                </a:cxn>
                <a:cxn ang="0">
                  <a:pos x="58" y="28"/>
                </a:cxn>
                <a:cxn ang="0">
                  <a:pos x="56" y="26"/>
                </a:cxn>
                <a:cxn ang="0">
                  <a:pos x="50" y="28"/>
                </a:cxn>
                <a:cxn ang="0">
                  <a:pos x="46" y="30"/>
                </a:cxn>
                <a:cxn ang="0">
                  <a:pos x="44" y="34"/>
                </a:cxn>
                <a:cxn ang="0">
                  <a:pos x="38" y="36"/>
                </a:cxn>
                <a:cxn ang="0">
                  <a:pos x="32" y="38"/>
                </a:cxn>
                <a:cxn ang="0">
                  <a:pos x="30" y="36"/>
                </a:cxn>
                <a:cxn ang="0">
                  <a:pos x="26" y="38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6" y="28"/>
                </a:cxn>
                <a:cxn ang="0">
                  <a:pos x="10" y="26"/>
                </a:cxn>
                <a:cxn ang="0">
                  <a:pos x="16" y="24"/>
                </a:cxn>
                <a:cxn ang="0">
                  <a:pos x="24" y="20"/>
                </a:cxn>
                <a:cxn ang="0">
                  <a:pos x="28" y="18"/>
                </a:cxn>
                <a:cxn ang="0">
                  <a:pos x="28" y="16"/>
                </a:cxn>
                <a:cxn ang="0">
                  <a:pos x="40" y="12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66" y="2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82" y="2"/>
                </a:cxn>
                <a:cxn ang="0">
                  <a:pos x="88" y="4"/>
                </a:cxn>
                <a:cxn ang="0">
                  <a:pos x="86" y="4"/>
                </a:cxn>
                <a:cxn ang="0">
                  <a:pos x="90" y="4"/>
                </a:cxn>
                <a:cxn ang="0">
                  <a:pos x="92" y="4"/>
                </a:cxn>
                <a:cxn ang="0">
                  <a:pos x="92" y="6"/>
                </a:cxn>
                <a:cxn ang="0">
                  <a:pos x="98" y="4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0" y="8"/>
                </a:cxn>
                <a:cxn ang="0">
                  <a:pos x="116" y="10"/>
                </a:cxn>
              </a:cxnLst>
              <a:rect l="0" t="0" r="r" b="b"/>
              <a:pathLst>
                <a:path w="116" h="42">
                  <a:moveTo>
                    <a:pt x="116" y="10"/>
                  </a:moveTo>
                  <a:lnTo>
                    <a:pt x="116" y="12"/>
                  </a:lnTo>
                  <a:lnTo>
                    <a:pt x="110" y="12"/>
                  </a:lnTo>
                  <a:lnTo>
                    <a:pt x="104" y="12"/>
                  </a:lnTo>
                  <a:lnTo>
                    <a:pt x="96" y="14"/>
                  </a:lnTo>
                  <a:lnTo>
                    <a:pt x="82" y="18"/>
                  </a:lnTo>
                  <a:lnTo>
                    <a:pt x="76" y="20"/>
                  </a:lnTo>
                  <a:lnTo>
                    <a:pt x="68" y="22"/>
                  </a:lnTo>
                  <a:lnTo>
                    <a:pt x="66" y="24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4"/>
                  </a:lnTo>
                  <a:lnTo>
                    <a:pt x="38" y="36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6" y="28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8" y="4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Freeform 90"/>
            <p:cNvSpPr>
              <a:spLocks noChangeAspect="1"/>
            </p:cNvSpPr>
            <p:nvPr/>
          </p:nvSpPr>
          <p:spPr bwMode="auto">
            <a:xfrm>
              <a:off x="1708" y="1635"/>
              <a:ext cx="32" cy="1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8"/>
                </a:cxn>
              </a:cxnLst>
              <a:rect l="0" t="0" r="r" b="b"/>
              <a:pathLst>
                <a:path w="22" h="8">
                  <a:moveTo>
                    <a:pt x="6" y="8"/>
                  </a:moveTo>
                  <a:lnTo>
                    <a:pt x="22" y="2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" name="Freeform 91"/>
            <p:cNvSpPr>
              <a:spLocks noChangeAspect="1"/>
            </p:cNvSpPr>
            <p:nvPr/>
          </p:nvSpPr>
          <p:spPr bwMode="auto">
            <a:xfrm>
              <a:off x="1855" y="1672"/>
              <a:ext cx="86" cy="4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4" y="2"/>
                </a:cxn>
                <a:cxn ang="0">
                  <a:pos x="52" y="2"/>
                </a:cxn>
                <a:cxn ang="0">
                  <a:pos x="58" y="0"/>
                </a:cxn>
                <a:cxn ang="0">
                  <a:pos x="60" y="0"/>
                </a:cxn>
                <a:cxn ang="0">
                  <a:pos x="60" y="2"/>
                </a:cxn>
                <a:cxn ang="0">
                  <a:pos x="54" y="4"/>
                </a:cxn>
                <a:cxn ang="0">
                  <a:pos x="38" y="10"/>
                </a:cxn>
                <a:cxn ang="0">
                  <a:pos x="48" y="10"/>
                </a:cxn>
                <a:cxn ang="0">
                  <a:pos x="48" y="12"/>
                </a:cxn>
                <a:cxn ang="0">
                  <a:pos x="44" y="16"/>
                </a:cxn>
                <a:cxn ang="0">
                  <a:pos x="52" y="14"/>
                </a:cxn>
                <a:cxn ang="0">
                  <a:pos x="52" y="16"/>
                </a:cxn>
                <a:cxn ang="0">
                  <a:pos x="44" y="18"/>
                </a:cxn>
                <a:cxn ang="0">
                  <a:pos x="42" y="24"/>
                </a:cxn>
                <a:cxn ang="0">
                  <a:pos x="38" y="26"/>
                </a:cxn>
                <a:cxn ang="0">
                  <a:pos x="28" y="26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2" y="14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6" y="8"/>
                </a:cxn>
                <a:cxn ang="0">
                  <a:pos x="28" y="6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8" y="0"/>
                </a:cxn>
              </a:cxnLst>
              <a:rect l="0" t="0" r="r" b="b"/>
              <a:pathLst>
                <a:path w="60" h="30">
                  <a:moveTo>
                    <a:pt x="38" y="0"/>
                  </a:moveTo>
                  <a:lnTo>
                    <a:pt x="44" y="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38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42" y="24"/>
                  </a:lnTo>
                  <a:lnTo>
                    <a:pt x="38" y="26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6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" name="Freeform 92"/>
            <p:cNvSpPr>
              <a:spLocks noChangeAspect="1"/>
            </p:cNvSpPr>
            <p:nvPr/>
          </p:nvSpPr>
          <p:spPr bwMode="auto">
            <a:xfrm>
              <a:off x="1921" y="1666"/>
              <a:ext cx="18" cy="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0" y="4"/>
                </a:cxn>
                <a:cxn ang="0">
                  <a:pos x="10" y="0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Freeform 93"/>
            <p:cNvSpPr>
              <a:spLocks noChangeAspect="1"/>
            </p:cNvSpPr>
            <p:nvPr/>
          </p:nvSpPr>
          <p:spPr bwMode="auto">
            <a:xfrm>
              <a:off x="1884" y="1674"/>
              <a:ext cx="8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Freeform 94"/>
            <p:cNvSpPr>
              <a:spLocks noChangeAspect="1"/>
            </p:cNvSpPr>
            <p:nvPr/>
          </p:nvSpPr>
          <p:spPr bwMode="auto">
            <a:xfrm>
              <a:off x="1935" y="1666"/>
              <a:ext cx="96" cy="35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16" y="4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8" y="2"/>
                </a:cxn>
                <a:cxn ang="0">
                  <a:pos x="54" y="2"/>
                </a:cxn>
                <a:cxn ang="0">
                  <a:pos x="66" y="2"/>
                </a:cxn>
                <a:cxn ang="0">
                  <a:pos x="58" y="6"/>
                </a:cxn>
                <a:cxn ang="0">
                  <a:pos x="36" y="16"/>
                </a:cxn>
                <a:cxn ang="0">
                  <a:pos x="26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0" y="20"/>
                </a:cxn>
                <a:cxn ang="0">
                  <a:pos x="8" y="24"/>
                </a:cxn>
              </a:cxnLst>
              <a:rect l="0" t="0" r="r" b="b"/>
              <a:pathLst>
                <a:path w="66" h="24">
                  <a:moveTo>
                    <a:pt x="8" y="24"/>
                  </a:moveTo>
                  <a:lnTo>
                    <a:pt x="2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6" y="2"/>
                  </a:lnTo>
                  <a:lnTo>
                    <a:pt x="58" y="6"/>
                  </a:lnTo>
                  <a:lnTo>
                    <a:pt x="36" y="16"/>
                  </a:lnTo>
                  <a:lnTo>
                    <a:pt x="26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Freeform 95"/>
            <p:cNvSpPr>
              <a:spLocks noChangeAspect="1"/>
            </p:cNvSpPr>
            <p:nvPr/>
          </p:nvSpPr>
          <p:spPr bwMode="auto">
            <a:xfrm>
              <a:off x="1783" y="1758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Freeform 96"/>
            <p:cNvSpPr>
              <a:spLocks noChangeAspect="1"/>
            </p:cNvSpPr>
            <p:nvPr/>
          </p:nvSpPr>
          <p:spPr bwMode="auto">
            <a:xfrm>
              <a:off x="1812" y="1754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Freeform 97"/>
            <p:cNvSpPr>
              <a:spLocks noChangeAspect="1"/>
            </p:cNvSpPr>
            <p:nvPr/>
          </p:nvSpPr>
          <p:spPr bwMode="auto">
            <a:xfrm>
              <a:off x="1826" y="1738"/>
              <a:ext cx="55" cy="26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28" y="4"/>
                </a:cxn>
                <a:cxn ang="0">
                  <a:pos x="32" y="8"/>
                </a:cxn>
                <a:cxn ang="0">
                  <a:pos x="32" y="12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22" y="18"/>
                </a:cxn>
                <a:cxn ang="0">
                  <a:pos x="18" y="18"/>
                </a:cxn>
                <a:cxn ang="0">
                  <a:pos x="10" y="14"/>
                </a:cxn>
                <a:cxn ang="0">
                  <a:pos x="8" y="14"/>
                </a:cxn>
              </a:cxnLst>
              <a:rect l="0" t="0" r="r" b="b"/>
              <a:pathLst>
                <a:path w="38" h="18">
                  <a:moveTo>
                    <a:pt x="8" y="14"/>
                  </a:moveTo>
                  <a:lnTo>
                    <a:pt x="6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0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Freeform 98"/>
            <p:cNvSpPr>
              <a:spLocks noChangeAspect="1"/>
            </p:cNvSpPr>
            <p:nvPr/>
          </p:nvSpPr>
          <p:spPr bwMode="auto">
            <a:xfrm>
              <a:off x="1881" y="1740"/>
              <a:ext cx="5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Freeform 99"/>
            <p:cNvSpPr>
              <a:spLocks noChangeAspect="1"/>
            </p:cNvSpPr>
            <p:nvPr/>
          </p:nvSpPr>
          <p:spPr bwMode="auto">
            <a:xfrm>
              <a:off x="1878" y="1740"/>
              <a:ext cx="1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Freeform 100"/>
            <p:cNvSpPr>
              <a:spLocks noChangeAspect="1"/>
            </p:cNvSpPr>
            <p:nvPr/>
          </p:nvSpPr>
          <p:spPr bwMode="auto">
            <a:xfrm>
              <a:off x="1976" y="1766"/>
              <a:ext cx="6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" name="Freeform 101"/>
            <p:cNvSpPr>
              <a:spLocks noChangeAspect="1"/>
            </p:cNvSpPr>
            <p:nvPr/>
          </p:nvSpPr>
          <p:spPr bwMode="auto">
            <a:xfrm>
              <a:off x="1984" y="1803"/>
              <a:ext cx="12" cy="1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" name="Freeform 102"/>
            <p:cNvSpPr>
              <a:spLocks noChangeAspect="1"/>
            </p:cNvSpPr>
            <p:nvPr/>
          </p:nvSpPr>
          <p:spPr bwMode="auto">
            <a:xfrm>
              <a:off x="1973" y="1803"/>
              <a:ext cx="3" cy="1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Freeform 103"/>
            <p:cNvSpPr>
              <a:spLocks noChangeAspect="1"/>
            </p:cNvSpPr>
            <p:nvPr/>
          </p:nvSpPr>
          <p:spPr bwMode="auto">
            <a:xfrm>
              <a:off x="1912" y="1809"/>
              <a:ext cx="98" cy="49"/>
            </a:xfrm>
            <a:custGeom>
              <a:avLst/>
              <a:gdLst/>
              <a:ahLst/>
              <a:cxnLst>
                <a:cxn ang="0">
                  <a:pos x="50" y="12"/>
                </a:cxn>
                <a:cxn ang="0">
                  <a:pos x="48" y="8"/>
                </a:cxn>
                <a:cxn ang="0">
                  <a:pos x="44" y="6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38" y="0"/>
                </a:cxn>
                <a:cxn ang="0">
                  <a:pos x="28" y="4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2" y="28"/>
                </a:cxn>
                <a:cxn ang="0">
                  <a:pos x="8" y="26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6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46" y="26"/>
                </a:cxn>
                <a:cxn ang="0">
                  <a:pos x="54" y="26"/>
                </a:cxn>
                <a:cxn ang="0">
                  <a:pos x="56" y="28"/>
                </a:cxn>
                <a:cxn ang="0">
                  <a:pos x="60" y="28"/>
                </a:cxn>
                <a:cxn ang="0">
                  <a:pos x="68" y="26"/>
                </a:cxn>
                <a:cxn ang="0">
                  <a:pos x="66" y="22"/>
                </a:cxn>
                <a:cxn ang="0">
                  <a:pos x="64" y="22"/>
                </a:cxn>
                <a:cxn ang="0">
                  <a:pos x="60" y="22"/>
                </a:cxn>
                <a:cxn ang="0">
                  <a:pos x="54" y="22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6" y="12"/>
                </a:cxn>
                <a:cxn ang="0">
                  <a:pos x="50" y="12"/>
                </a:cxn>
              </a:cxnLst>
              <a:rect l="0" t="0" r="r" b="b"/>
              <a:pathLst>
                <a:path w="68" h="34">
                  <a:moveTo>
                    <a:pt x="50" y="12"/>
                  </a:moveTo>
                  <a:lnTo>
                    <a:pt x="48" y="8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8" y="26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6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8" y="26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0" y="22"/>
                  </a:lnTo>
                  <a:lnTo>
                    <a:pt x="54" y="22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6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" name="Freeform 104"/>
            <p:cNvSpPr>
              <a:spLocks noChangeAspect="1"/>
            </p:cNvSpPr>
            <p:nvPr/>
          </p:nvSpPr>
          <p:spPr bwMode="auto">
            <a:xfrm>
              <a:off x="1935" y="1861"/>
              <a:ext cx="41" cy="1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4" y="8"/>
                </a:cxn>
                <a:cxn ang="0">
                  <a:pos x="10" y="4"/>
                </a:cxn>
                <a:cxn ang="0">
                  <a:pos x="14" y="0"/>
                </a:cxn>
              </a:cxnLst>
              <a:rect l="0" t="0" r="r" b="b"/>
              <a:pathLst>
                <a:path w="28" h="12">
                  <a:moveTo>
                    <a:pt x="14" y="0"/>
                  </a:moveTo>
                  <a:lnTo>
                    <a:pt x="16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" name="Freeform 105"/>
            <p:cNvSpPr>
              <a:spLocks noChangeAspect="1"/>
            </p:cNvSpPr>
            <p:nvPr/>
          </p:nvSpPr>
          <p:spPr bwMode="auto">
            <a:xfrm>
              <a:off x="1984" y="1870"/>
              <a:ext cx="20" cy="1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2" y="10"/>
                </a:cxn>
              </a:cxnLst>
              <a:rect l="0" t="0" r="r" b="b"/>
              <a:pathLst>
                <a:path w="14" h="10">
                  <a:moveTo>
                    <a:pt x="2" y="10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6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" name="Freeform 106"/>
            <p:cNvSpPr>
              <a:spLocks noChangeAspect="1"/>
            </p:cNvSpPr>
            <p:nvPr/>
          </p:nvSpPr>
          <p:spPr bwMode="auto">
            <a:xfrm>
              <a:off x="2099" y="1764"/>
              <a:ext cx="38" cy="2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14"/>
                </a:cxn>
                <a:cxn ang="0">
                  <a:pos x="22" y="12"/>
                </a:cxn>
                <a:cxn ang="0">
                  <a:pos x="26" y="4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10"/>
                </a:cxn>
                <a:cxn ang="0">
                  <a:pos x="0" y="14"/>
                </a:cxn>
              </a:cxnLst>
              <a:rect l="0" t="0" r="r" b="b"/>
              <a:pathLst>
                <a:path w="26" h="14">
                  <a:moveTo>
                    <a:pt x="0" y="14"/>
                  </a:moveTo>
                  <a:lnTo>
                    <a:pt x="10" y="14"/>
                  </a:lnTo>
                  <a:lnTo>
                    <a:pt x="22" y="12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" name="Freeform 107"/>
            <p:cNvSpPr>
              <a:spLocks noChangeAspect="1"/>
            </p:cNvSpPr>
            <p:nvPr/>
          </p:nvSpPr>
          <p:spPr bwMode="auto">
            <a:xfrm>
              <a:off x="2137" y="1769"/>
              <a:ext cx="1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Freeform 108"/>
            <p:cNvSpPr>
              <a:spLocks noChangeAspect="1"/>
            </p:cNvSpPr>
            <p:nvPr/>
          </p:nvSpPr>
          <p:spPr bwMode="auto">
            <a:xfrm>
              <a:off x="2082" y="1766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" name="Freeform 109"/>
            <p:cNvSpPr>
              <a:spLocks noChangeAspect="1"/>
            </p:cNvSpPr>
            <p:nvPr/>
          </p:nvSpPr>
          <p:spPr bwMode="auto">
            <a:xfrm>
              <a:off x="2090" y="1760"/>
              <a:ext cx="6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" name="Freeform 110"/>
            <p:cNvSpPr>
              <a:spLocks noChangeAspect="1"/>
            </p:cNvSpPr>
            <p:nvPr/>
          </p:nvSpPr>
          <p:spPr bwMode="auto">
            <a:xfrm>
              <a:off x="2088" y="1746"/>
              <a:ext cx="20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" name="Freeform 111"/>
            <p:cNvSpPr>
              <a:spLocks noChangeAspect="1"/>
            </p:cNvSpPr>
            <p:nvPr/>
          </p:nvSpPr>
          <p:spPr bwMode="auto">
            <a:xfrm>
              <a:off x="2111" y="1740"/>
              <a:ext cx="8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" name="Freeform 112"/>
            <p:cNvSpPr>
              <a:spLocks noChangeAspect="1"/>
            </p:cNvSpPr>
            <p:nvPr/>
          </p:nvSpPr>
          <p:spPr bwMode="auto">
            <a:xfrm>
              <a:off x="1988" y="1672"/>
              <a:ext cx="315" cy="209"/>
            </a:xfrm>
            <a:custGeom>
              <a:avLst/>
              <a:gdLst/>
              <a:ahLst/>
              <a:cxnLst>
                <a:cxn ang="0">
                  <a:pos x="100" y="56"/>
                </a:cxn>
                <a:cxn ang="0">
                  <a:pos x="100" y="48"/>
                </a:cxn>
                <a:cxn ang="0">
                  <a:pos x="86" y="40"/>
                </a:cxn>
                <a:cxn ang="0">
                  <a:pos x="64" y="44"/>
                </a:cxn>
                <a:cxn ang="0">
                  <a:pos x="36" y="46"/>
                </a:cxn>
                <a:cxn ang="0">
                  <a:pos x="24" y="40"/>
                </a:cxn>
                <a:cxn ang="0">
                  <a:pos x="0" y="34"/>
                </a:cxn>
                <a:cxn ang="0">
                  <a:pos x="18" y="32"/>
                </a:cxn>
                <a:cxn ang="0">
                  <a:pos x="6" y="24"/>
                </a:cxn>
                <a:cxn ang="0">
                  <a:pos x="60" y="0"/>
                </a:cxn>
                <a:cxn ang="0">
                  <a:pos x="40" y="22"/>
                </a:cxn>
                <a:cxn ang="0">
                  <a:pos x="42" y="34"/>
                </a:cxn>
                <a:cxn ang="0">
                  <a:pos x="52" y="18"/>
                </a:cxn>
                <a:cxn ang="0">
                  <a:pos x="56" y="10"/>
                </a:cxn>
                <a:cxn ang="0">
                  <a:pos x="70" y="6"/>
                </a:cxn>
                <a:cxn ang="0">
                  <a:pos x="102" y="8"/>
                </a:cxn>
                <a:cxn ang="0">
                  <a:pos x="82" y="22"/>
                </a:cxn>
                <a:cxn ang="0">
                  <a:pos x="104" y="16"/>
                </a:cxn>
                <a:cxn ang="0">
                  <a:pos x="110" y="24"/>
                </a:cxn>
                <a:cxn ang="0">
                  <a:pos x="116" y="16"/>
                </a:cxn>
                <a:cxn ang="0">
                  <a:pos x="134" y="20"/>
                </a:cxn>
                <a:cxn ang="0">
                  <a:pos x="146" y="22"/>
                </a:cxn>
                <a:cxn ang="0">
                  <a:pos x="144" y="30"/>
                </a:cxn>
                <a:cxn ang="0">
                  <a:pos x="164" y="26"/>
                </a:cxn>
                <a:cxn ang="0">
                  <a:pos x="158" y="34"/>
                </a:cxn>
                <a:cxn ang="0">
                  <a:pos x="172" y="32"/>
                </a:cxn>
                <a:cxn ang="0">
                  <a:pos x="178" y="38"/>
                </a:cxn>
                <a:cxn ang="0">
                  <a:pos x="170" y="46"/>
                </a:cxn>
                <a:cxn ang="0">
                  <a:pos x="178" y="50"/>
                </a:cxn>
                <a:cxn ang="0">
                  <a:pos x="174" y="56"/>
                </a:cxn>
                <a:cxn ang="0">
                  <a:pos x="182" y="70"/>
                </a:cxn>
                <a:cxn ang="0">
                  <a:pos x="202" y="78"/>
                </a:cxn>
                <a:cxn ang="0">
                  <a:pos x="214" y="86"/>
                </a:cxn>
                <a:cxn ang="0">
                  <a:pos x="194" y="98"/>
                </a:cxn>
                <a:cxn ang="0">
                  <a:pos x="176" y="104"/>
                </a:cxn>
                <a:cxn ang="0">
                  <a:pos x="178" y="88"/>
                </a:cxn>
                <a:cxn ang="0">
                  <a:pos x="160" y="92"/>
                </a:cxn>
                <a:cxn ang="0">
                  <a:pos x="154" y="106"/>
                </a:cxn>
                <a:cxn ang="0">
                  <a:pos x="168" y="116"/>
                </a:cxn>
                <a:cxn ang="0">
                  <a:pos x="162" y="124"/>
                </a:cxn>
                <a:cxn ang="0">
                  <a:pos x="156" y="134"/>
                </a:cxn>
                <a:cxn ang="0">
                  <a:pos x="144" y="130"/>
                </a:cxn>
                <a:cxn ang="0">
                  <a:pos x="132" y="122"/>
                </a:cxn>
                <a:cxn ang="0">
                  <a:pos x="136" y="134"/>
                </a:cxn>
                <a:cxn ang="0">
                  <a:pos x="142" y="146"/>
                </a:cxn>
                <a:cxn ang="0">
                  <a:pos x="104" y="134"/>
                </a:cxn>
                <a:cxn ang="0">
                  <a:pos x="100" y="124"/>
                </a:cxn>
                <a:cxn ang="0">
                  <a:pos x="88" y="110"/>
                </a:cxn>
                <a:cxn ang="0">
                  <a:pos x="72" y="114"/>
                </a:cxn>
                <a:cxn ang="0">
                  <a:pos x="44" y="114"/>
                </a:cxn>
                <a:cxn ang="0">
                  <a:pos x="66" y="102"/>
                </a:cxn>
                <a:cxn ang="0">
                  <a:pos x="96" y="100"/>
                </a:cxn>
                <a:cxn ang="0">
                  <a:pos x="122" y="78"/>
                </a:cxn>
                <a:cxn ang="0">
                  <a:pos x="120" y="62"/>
                </a:cxn>
              </a:cxnLst>
              <a:rect l="0" t="0" r="r" b="b"/>
              <a:pathLst>
                <a:path w="220" h="146">
                  <a:moveTo>
                    <a:pt x="112" y="58"/>
                  </a:moveTo>
                  <a:lnTo>
                    <a:pt x="108" y="58"/>
                  </a:lnTo>
                  <a:lnTo>
                    <a:pt x="104" y="60"/>
                  </a:lnTo>
                  <a:lnTo>
                    <a:pt x="94" y="62"/>
                  </a:lnTo>
                  <a:lnTo>
                    <a:pt x="96" y="58"/>
                  </a:lnTo>
                  <a:lnTo>
                    <a:pt x="100" y="56"/>
                  </a:lnTo>
                  <a:lnTo>
                    <a:pt x="106" y="56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6" y="48"/>
                  </a:lnTo>
                  <a:lnTo>
                    <a:pt x="98" y="44"/>
                  </a:lnTo>
                  <a:lnTo>
                    <a:pt x="94" y="42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78" y="48"/>
                  </a:lnTo>
                  <a:lnTo>
                    <a:pt x="76" y="44"/>
                  </a:lnTo>
                  <a:lnTo>
                    <a:pt x="70" y="44"/>
                  </a:lnTo>
                  <a:lnTo>
                    <a:pt x="64" y="44"/>
                  </a:lnTo>
                  <a:lnTo>
                    <a:pt x="66" y="48"/>
                  </a:lnTo>
                  <a:lnTo>
                    <a:pt x="58" y="44"/>
                  </a:lnTo>
                  <a:lnTo>
                    <a:pt x="54" y="46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12" y="32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24" y="12"/>
                  </a:lnTo>
                  <a:lnTo>
                    <a:pt x="28" y="8"/>
                  </a:lnTo>
                  <a:lnTo>
                    <a:pt x="44" y="4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6" y="18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54" y="16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70" y="10"/>
                  </a:lnTo>
                  <a:lnTo>
                    <a:pt x="66" y="6"/>
                  </a:lnTo>
                  <a:lnTo>
                    <a:pt x="70" y="6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92" y="2"/>
                  </a:lnTo>
                  <a:lnTo>
                    <a:pt x="102" y="2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2" y="18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88" y="24"/>
                  </a:lnTo>
                  <a:lnTo>
                    <a:pt x="92" y="22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18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4" y="24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2" y="18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26" y="12"/>
                  </a:lnTo>
                  <a:lnTo>
                    <a:pt x="134" y="14"/>
                  </a:lnTo>
                  <a:lnTo>
                    <a:pt x="138" y="14"/>
                  </a:lnTo>
                  <a:lnTo>
                    <a:pt x="144" y="16"/>
                  </a:lnTo>
                  <a:lnTo>
                    <a:pt x="142" y="18"/>
                  </a:lnTo>
                  <a:lnTo>
                    <a:pt x="134" y="20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6" y="22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46" y="22"/>
                  </a:lnTo>
                  <a:lnTo>
                    <a:pt x="136" y="26"/>
                  </a:lnTo>
                  <a:lnTo>
                    <a:pt x="134" y="28"/>
                  </a:lnTo>
                  <a:lnTo>
                    <a:pt x="138" y="28"/>
                  </a:lnTo>
                  <a:lnTo>
                    <a:pt x="144" y="26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50" y="30"/>
                  </a:lnTo>
                  <a:lnTo>
                    <a:pt x="154" y="24"/>
                  </a:lnTo>
                  <a:lnTo>
                    <a:pt x="162" y="24"/>
                  </a:lnTo>
                  <a:lnTo>
                    <a:pt x="162" y="26"/>
                  </a:lnTo>
                  <a:lnTo>
                    <a:pt x="164" y="26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4" y="32"/>
                  </a:lnTo>
                  <a:lnTo>
                    <a:pt x="160" y="32"/>
                  </a:lnTo>
                  <a:lnTo>
                    <a:pt x="150" y="36"/>
                  </a:lnTo>
                  <a:lnTo>
                    <a:pt x="158" y="34"/>
                  </a:lnTo>
                  <a:lnTo>
                    <a:pt x="152" y="42"/>
                  </a:lnTo>
                  <a:lnTo>
                    <a:pt x="160" y="38"/>
                  </a:lnTo>
                  <a:lnTo>
                    <a:pt x="154" y="44"/>
                  </a:lnTo>
                  <a:lnTo>
                    <a:pt x="162" y="38"/>
                  </a:lnTo>
                  <a:lnTo>
                    <a:pt x="164" y="34"/>
                  </a:lnTo>
                  <a:lnTo>
                    <a:pt x="172" y="32"/>
                  </a:lnTo>
                  <a:lnTo>
                    <a:pt x="170" y="34"/>
                  </a:lnTo>
                  <a:lnTo>
                    <a:pt x="166" y="40"/>
                  </a:lnTo>
                  <a:lnTo>
                    <a:pt x="170" y="38"/>
                  </a:lnTo>
                  <a:lnTo>
                    <a:pt x="166" y="42"/>
                  </a:lnTo>
                  <a:lnTo>
                    <a:pt x="174" y="40"/>
                  </a:lnTo>
                  <a:lnTo>
                    <a:pt x="178" y="38"/>
                  </a:lnTo>
                  <a:lnTo>
                    <a:pt x="182" y="38"/>
                  </a:lnTo>
                  <a:lnTo>
                    <a:pt x="176" y="42"/>
                  </a:lnTo>
                  <a:lnTo>
                    <a:pt x="166" y="44"/>
                  </a:lnTo>
                  <a:lnTo>
                    <a:pt x="174" y="44"/>
                  </a:lnTo>
                  <a:lnTo>
                    <a:pt x="174" y="46"/>
                  </a:lnTo>
                  <a:lnTo>
                    <a:pt x="170" y="46"/>
                  </a:lnTo>
                  <a:lnTo>
                    <a:pt x="176" y="46"/>
                  </a:lnTo>
                  <a:lnTo>
                    <a:pt x="180" y="44"/>
                  </a:lnTo>
                  <a:lnTo>
                    <a:pt x="186" y="42"/>
                  </a:lnTo>
                  <a:lnTo>
                    <a:pt x="190" y="44"/>
                  </a:lnTo>
                  <a:lnTo>
                    <a:pt x="190" y="46"/>
                  </a:lnTo>
                  <a:lnTo>
                    <a:pt x="178" y="50"/>
                  </a:lnTo>
                  <a:lnTo>
                    <a:pt x="182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82" y="54"/>
                  </a:lnTo>
                  <a:lnTo>
                    <a:pt x="172" y="54"/>
                  </a:lnTo>
                  <a:lnTo>
                    <a:pt x="174" y="56"/>
                  </a:lnTo>
                  <a:lnTo>
                    <a:pt x="178" y="58"/>
                  </a:lnTo>
                  <a:lnTo>
                    <a:pt x="178" y="60"/>
                  </a:lnTo>
                  <a:lnTo>
                    <a:pt x="168" y="62"/>
                  </a:lnTo>
                  <a:lnTo>
                    <a:pt x="178" y="66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92" y="70"/>
                  </a:lnTo>
                  <a:lnTo>
                    <a:pt x="192" y="72"/>
                  </a:lnTo>
                  <a:lnTo>
                    <a:pt x="198" y="72"/>
                  </a:lnTo>
                  <a:lnTo>
                    <a:pt x="198" y="76"/>
                  </a:lnTo>
                  <a:lnTo>
                    <a:pt x="194" y="78"/>
                  </a:lnTo>
                  <a:lnTo>
                    <a:pt x="202" y="78"/>
                  </a:lnTo>
                  <a:lnTo>
                    <a:pt x="200" y="82"/>
                  </a:lnTo>
                  <a:lnTo>
                    <a:pt x="206" y="80"/>
                  </a:lnTo>
                  <a:lnTo>
                    <a:pt x="208" y="82"/>
                  </a:lnTo>
                  <a:lnTo>
                    <a:pt x="214" y="82"/>
                  </a:lnTo>
                  <a:lnTo>
                    <a:pt x="220" y="84"/>
                  </a:lnTo>
                  <a:lnTo>
                    <a:pt x="214" y="86"/>
                  </a:lnTo>
                  <a:lnTo>
                    <a:pt x="214" y="88"/>
                  </a:lnTo>
                  <a:lnTo>
                    <a:pt x="206" y="90"/>
                  </a:lnTo>
                  <a:lnTo>
                    <a:pt x="200" y="92"/>
                  </a:lnTo>
                  <a:lnTo>
                    <a:pt x="206" y="92"/>
                  </a:lnTo>
                  <a:lnTo>
                    <a:pt x="202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8" y="102"/>
                  </a:lnTo>
                  <a:lnTo>
                    <a:pt x="186" y="106"/>
                  </a:lnTo>
                  <a:lnTo>
                    <a:pt x="182" y="106"/>
                  </a:lnTo>
                  <a:lnTo>
                    <a:pt x="180" y="102"/>
                  </a:lnTo>
                  <a:lnTo>
                    <a:pt x="176" y="104"/>
                  </a:lnTo>
                  <a:lnTo>
                    <a:pt x="174" y="100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86" y="90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70" y="90"/>
                  </a:lnTo>
                  <a:lnTo>
                    <a:pt x="168" y="90"/>
                  </a:lnTo>
                  <a:lnTo>
                    <a:pt x="166" y="86"/>
                  </a:lnTo>
                  <a:lnTo>
                    <a:pt x="162" y="88"/>
                  </a:lnTo>
                  <a:lnTo>
                    <a:pt x="158" y="88"/>
                  </a:lnTo>
                  <a:lnTo>
                    <a:pt x="160" y="92"/>
                  </a:lnTo>
                  <a:lnTo>
                    <a:pt x="154" y="94"/>
                  </a:lnTo>
                  <a:lnTo>
                    <a:pt x="150" y="90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4" y="98"/>
                  </a:lnTo>
                  <a:lnTo>
                    <a:pt x="154" y="106"/>
                  </a:lnTo>
                  <a:lnTo>
                    <a:pt x="158" y="106"/>
                  </a:lnTo>
                  <a:lnTo>
                    <a:pt x="162" y="108"/>
                  </a:lnTo>
                  <a:lnTo>
                    <a:pt x="164" y="110"/>
                  </a:lnTo>
                  <a:lnTo>
                    <a:pt x="168" y="110"/>
                  </a:lnTo>
                  <a:lnTo>
                    <a:pt x="166" y="112"/>
                  </a:lnTo>
                  <a:lnTo>
                    <a:pt x="168" y="116"/>
                  </a:lnTo>
                  <a:lnTo>
                    <a:pt x="164" y="118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6" y="126"/>
                  </a:lnTo>
                  <a:lnTo>
                    <a:pt x="164" y="128"/>
                  </a:lnTo>
                  <a:lnTo>
                    <a:pt x="162" y="124"/>
                  </a:lnTo>
                  <a:lnTo>
                    <a:pt x="160" y="126"/>
                  </a:lnTo>
                  <a:lnTo>
                    <a:pt x="160" y="132"/>
                  </a:lnTo>
                  <a:lnTo>
                    <a:pt x="162" y="134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56" y="134"/>
                  </a:lnTo>
                  <a:lnTo>
                    <a:pt x="156" y="140"/>
                  </a:lnTo>
                  <a:lnTo>
                    <a:pt x="154" y="140"/>
                  </a:lnTo>
                  <a:lnTo>
                    <a:pt x="154" y="136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26"/>
                  </a:lnTo>
                  <a:lnTo>
                    <a:pt x="136" y="122"/>
                  </a:lnTo>
                  <a:lnTo>
                    <a:pt x="134" y="126"/>
                  </a:lnTo>
                  <a:lnTo>
                    <a:pt x="132" y="122"/>
                  </a:lnTo>
                  <a:lnTo>
                    <a:pt x="124" y="122"/>
                  </a:lnTo>
                  <a:lnTo>
                    <a:pt x="128" y="126"/>
                  </a:lnTo>
                  <a:lnTo>
                    <a:pt x="128" y="130"/>
                  </a:lnTo>
                  <a:lnTo>
                    <a:pt x="130" y="128"/>
                  </a:lnTo>
                  <a:lnTo>
                    <a:pt x="130" y="132"/>
                  </a:lnTo>
                  <a:lnTo>
                    <a:pt x="136" y="134"/>
                  </a:lnTo>
                  <a:lnTo>
                    <a:pt x="138" y="134"/>
                  </a:lnTo>
                  <a:lnTo>
                    <a:pt x="140" y="138"/>
                  </a:lnTo>
                  <a:lnTo>
                    <a:pt x="144" y="142"/>
                  </a:lnTo>
                  <a:lnTo>
                    <a:pt x="140" y="142"/>
                  </a:lnTo>
                  <a:lnTo>
                    <a:pt x="140" y="146"/>
                  </a:lnTo>
                  <a:lnTo>
                    <a:pt x="142" y="146"/>
                  </a:lnTo>
                  <a:lnTo>
                    <a:pt x="136" y="146"/>
                  </a:lnTo>
                  <a:lnTo>
                    <a:pt x="130" y="142"/>
                  </a:lnTo>
                  <a:lnTo>
                    <a:pt x="118" y="140"/>
                  </a:lnTo>
                  <a:lnTo>
                    <a:pt x="110" y="136"/>
                  </a:lnTo>
                  <a:lnTo>
                    <a:pt x="108" y="134"/>
                  </a:lnTo>
                  <a:lnTo>
                    <a:pt x="104" y="134"/>
                  </a:lnTo>
                  <a:lnTo>
                    <a:pt x="102" y="136"/>
                  </a:lnTo>
                  <a:lnTo>
                    <a:pt x="98" y="134"/>
                  </a:lnTo>
                  <a:lnTo>
                    <a:pt x="98" y="132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100" y="124"/>
                  </a:lnTo>
                  <a:lnTo>
                    <a:pt x="96" y="122"/>
                  </a:lnTo>
                  <a:lnTo>
                    <a:pt x="92" y="124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8" y="112"/>
                  </a:lnTo>
                  <a:lnTo>
                    <a:pt x="88" y="110"/>
                  </a:lnTo>
                  <a:lnTo>
                    <a:pt x="84" y="114"/>
                  </a:lnTo>
                  <a:lnTo>
                    <a:pt x="82" y="108"/>
                  </a:lnTo>
                  <a:lnTo>
                    <a:pt x="80" y="112"/>
                  </a:lnTo>
                  <a:lnTo>
                    <a:pt x="76" y="108"/>
                  </a:lnTo>
                  <a:lnTo>
                    <a:pt x="78" y="112"/>
                  </a:lnTo>
                  <a:lnTo>
                    <a:pt x="72" y="114"/>
                  </a:lnTo>
                  <a:lnTo>
                    <a:pt x="68" y="110"/>
                  </a:lnTo>
                  <a:lnTo>
                    <a:pt x="66" y="114"/>
                  </a:lnTo>
                  <a:lnTo>
                    <a:pt x="64" y="114"/>
                  </a:lnTo>
                  <a:lnTo>
                    <a:pt x="52" y="116"/>
                  </a:lnTo>
                  <a:lnTo>
                    <a:pt x="48" y="114"/>
                  </a:lnTo>
                  <a:lnTo>
                    <a:pt x="44" y="114"/>
                  </a:lnTo>
                  <a:lnTo>
                    <a:pt x="42" y="112"/>
                  </a:lnTo>
                  <a:lnTo>
                    <a:pt x="44" y="108"/>
                  </a:lnTo>
                  <a:lnTo>
                    <a:pt x="48" y="104"/>
                  </a:lnTo>
                  <a:lnTo>
                    <a:pt x="54" y="104"/>
                  </a:lnTo>
                  <a:lnTo>
                    <a:pt x="56" y="102"/>
                  </a:lnTo>
                  <a:lnTo>
                    <a:pt x="66" y="102"/>
                  </a:lnTo>
                  <a:lnTo>
                    <a:pt x="72" y="104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90" y="100"/>
                  </a:lnTo>
                  <a:lnTo>
                    <a:pt x="96" y="100"/>
                  </a:lnTo>
                  <a:lnTo>
                    <a:pt x="96" y="98"/>
                  </a:lnTo>
                  <a:lnTo>
                    <a:pt x="92" y="96"/>
                  </a:lnTo>
                  <a:lnTo>
                    <a:pt x="92" y="92"/>
                  </a:lnTo>
                  <a:lnTo>
                    <a:pt x="104" y="86"/>
                  </a:lnTo>
                  <a:lnTo>
                    <a:pt x="114" y="80"/>
                  </a:lnTo>
                  <a:lnTo>
                    <a:pt x="122" y="78"/>
                  </a:lnTo>
                  <a:lnTo>
                    <a:pt x="124" y="74"/>
                  </a:lnTo>
                  <a:lnTo>
                    <a:pt x="120" y="7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18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5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" name="Freeform 113"/>
            <p:cNvSpPr>
              <a:spLocks noChangeAspect="1"/>
            </p:cNvSpPr>
            <p:nvPr/>
          </p:nvSpPr>
          <p:spPr bwMode="auto">
            <a:xfrm>
              <a:off x="2194" y="1884"/>
              <a:ext cx="8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" name="Freeform 114"/>
            <p:cNvSpPr>
              <a:spLocks noChangeAspect="1"/>
            </p:cNvSpPr>
            <p:nvPr/>
          </p:nvSpPr>
          <p:spPr bwMode="auto">
            <a:xfrm>
              <a:off x="2139" y="1758"/>
              <a:ext cx="3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" name="Freeform 115"/>
            <p:cNvSpPr>
              <a:spLocks noChangeAspect="1"/>
            </p:cNvSpPr>
            <p:nvPr/>
          </p:nvSpPr>
          <p:spPr bwMode="auto">
            <a:xfrm>
              <a:off x="2133" y="1672"/>
              <a:ext cx="55" cy="20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6" y="12"/>
                </a:cxn>
                <a:cxn ang="0">
                  <a:pos x="28" y="10"/>
                </a:cxn>
                <a:cxn ang="0">
                  <a:pos x="18" y="10"/>
                </a:cxn>
                <a:cxn ang="0">
                  <a:pos x="10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0" y="2"/>
                </a:cxn>
                <a:cxn ang="0">
                  <a:pos x="30" y="2"/>
                </a:cxn>
                <a:cxn ang="0">
                  <a:pos x="32" y="4"/>
                </a:cxn>
                <a:cxn ang="0">
                  <a:pos x="36" y="6"/>
                </a:cxn>
                <a:cxn ang="0">
                  <a:pos x="38" y="8"/>
                </a:cxn>
                <a:cxn ang="0">
                  <a:pos x="38" y="10"/>
                </a:cxn>
              </a:cxnLst>
              <a:rect l="0" t="0" r="r" b="b"/>
              <a:pathLst>
                <a:path w="38" h="14">
                  <a:moveTo>
                    <a:pt x="38" y="10"/>
                  </a:moveTo>
                  <a:lnTo>
                    <a:pt x="36" y="12"/>
                  </a:lnTo>
                  <a:lnTo>
                    <a:pt x="28" y="10"/>
                  </a:lnTo>
                  <a:lnTo>
                    <a:pt x="18" y="10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8" y="0"/>
                  </a:lnTo>
                  <a:lnTo>
                    <a:pt x="20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" name="Freeform 116"/>
            <p:cNvSpPr>
              <a:spLocks noChangeAspect="1"/>
            </p:cNvSpPr>
            <p:nvPr/>
          </p:nvSpPr>
          <p:spPr bwMode="auto">
            <a:xfrm>
              <a:off x="2031" y="1852"/>
              <a:ext cx="10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" name="Freeform 117"/>
            <p:cNvSpPr>
              <a:spLocks noChangeAspect="1"/>
            </p:cNvSpPr>
            <p:nvPr/>
          </p:nvSpPr>
          <p:spPr bwMode="auto">
            <a:xfrm>
              <a:off x="2047" y="1850"/>
              <a:ext cx="9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" name="Freeform 118"/>
            <p:cNvSpPr>
              <a:spLocks noChangeAspect="1"/>
            </p:cNvSpPr>
            <p:nvPr/>
          </p:nvSpPr>
          <p:spPr bwMode="auto">
            <a:xfrm>
              <a:off x="2045" y="1841"/>
              <a:ext cx="5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1" name="Freeform 119"/>
            <p:cNvSpPr>
              <a:spLocks noChangeAspect="1"/>
            </p:cNvSpPr>
            <p:nvPr/>
          </p:nvSpPr>
          <p:spPr bwMode="auto">
            <a:xfrm>
              <a:off x="2074" y="1864"/>
              <a:ext cx="10" cy="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2" name="Rectangle 120"/>
            <p:cNvSpPr>
              <a:spLocks noChangeAspect="1" noChangeArrowheads="1"/>
            </p:cNvSpPr>
            <p:nvPr/>
          </p:nvSpPr>
          <p:spPr bwMode="auto">
            <a:xfrm>
              <a:off x="1843" y="1726"/>
              <a:ext cx="4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3" name="Freeform 121"/>
            <p:cNvSpPr>
              <a:spLocks noChangeAspect="1"/>
            </p:cNvSpPr>
            <p:nvPr/>
          </p:nvSpPr>
          <p:spPr bwMode="auto">
            <a:xfrm>
              <a:off x="1915" y="1979"/>
              <a:ext cx="14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0" y="2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8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4" name="Freeform 122"/>
            <p:cNvSpPr>
              <a:spLocks noChangeAspect="1"/>
            </p:cNvSpPr>
            <p:nvPr/>
          </p:nvSpPr>
          <p:spPr bwMode="auto">
            <a:xfrm>
              <a:off x="1915" y="1979"/>
              <a:ext cx="20" cy="1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6" y="10"/>
                </a:cxn>
              </a:cxnLst>
              <a:rect l="0" t="0" r="r" b="b"/>
              <a:pathLst>
                <a:path w="14" h="12">
                  <a:moveTo>
                    <a:pt x="6" y="10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5" name="Rectangle 123"/>
            <p:cNvSpPr>
              <a:spLocks noChangeAspect="1" noChangeArrowheads="1"/>
            </p:cNvSpPr>
            <p:nvPr/>
          </p:nvSpPr>
          <p:spPr bwMode="auto">
            <a:xfrm>
              <a:off x="1878" y="2067"/>
              <a:ext cx="6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6" name="Freeform 124"/>
            <p:cNvSpPr>
              <a:spLocks noChangeAspect="1"/>
            </p:cNvSpPr>
            <p:nvPr/>
          </p:nvSpPr>
          <p:spPr bwMode="auto">
            <a:xfrm>
              <a:off x="1855" y="2045"/>
              <a:ext cx="14" cy="1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7" name="Freeform 125"/>
            <p:cNvSpPr>
              <a:spLocks noChangeAspect="1"/>
            </p:cNvSpPr>
            <p:nvPr/>
          </p:nvSpPr>
          <p:spPr bwMode="auto">
            <a:xfrm>
              <a:off x="2137" y="1901"/>
              <a:ext cx="8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" name="Rectangle 126"/>
            <p:cNvSpPr>
              <a:spLocks noChangeAspect="1" noChangeArrowheads="1"/>
            </p:cNvSpPr>
            <p:nvPr/>
          </p:nvSpPr>
          <p:spPr bwMode="auto">
            <a:xfrm>
              <a:off x="2076" y="2148"/>
              <a:ext cx="2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9" name="Freeform 127"/>
            <p:cNvSpPr>
              <a:spLocks noChangeAspect="1"/>
            </p:cNvSpPr>
            <p:nvPr/>
          </p:nvSpPr>
          <p:spPr bwMode="auto">
            <a:xfrm>
              <a:off x="2096" y="2111"/>
              <a:ext cx="37" cy="15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22" y="10"/>
                </a:cxn>
                <a:cxn ang="0">
                  <a:pos x="26" y="10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26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lnTo>
                    <a:pt x="8" y="6"/>
                  </a:lnTo>
                  <a:lnTo>
                    <a:pt x="14" y="10"/>
                  </a:lnTo>
                  <a:lnTo>
                    <a:pt x="22" y="1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" name="Freeform 128"/>
            <p:cNvSpPr>
              <a:spLocks noChangeAspect="1"/>
            </p:cNvSpPr>
            <p:nvPr/>
          </p:nvSpPr>
          <p:spPr bwMode="auto">
            <a:xfrm>
              <a:off x="2117" y="2154"/>
              <a:ext cx="8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" name="Freeform 129"/>
            <p:cNvSpPr>
              <a:spLocks noChangeAspect="1"/>
            </p:cNvSpPr>
            <p:nvPr/>
          </p:nvSpPr>
          <p:spPr bwMode="auto">
            <a:xfrm>
              <a:off x="2076" y="2169"/>
              <a:ext cx="35" cy="16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8" y="10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4" y="6"/>
                </a:cxn>
                <a:cxn ang="0">
                  <a:pos x="24" y="8"/>
                </a:cxn>
              </a:cxnLst>
              <a:rect l="0" t="0" r="r" b="b"/>
              <a:pathLst>
                <a:path w="24" h="12">
                  <a:moveTo>
                    <a:pt x="24" y="8"/>
                  </a:moveTo>
                  <a:lnTo>
                    <a:pt x="18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" name="Freeform 130"/>
            <p:cNvSpPr>
              <a:spLocks noChangeAspect="1"/>
            </p:cNvSpPr>
            <p:nvPr/>
          </p:nvSpPr>
          <p:spPr bwMode="auto">
            <a:xfrm>
              <a:off x="2117" y="2169"/>
              <a:ext cx="25" cy="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4"/>
                </a:cxn>
              </a:cxnLst>
              <a:rect l="0" t="0" r="r" b="b"/>
              <a:pathLst>
                <a:path w="18" h="18">
                  <a:moveTo>
                    <a:pt x="16" y="4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" name="Freeform 131"/>
            <p:cNvSpPr>
              <a:spLocks noChangeAspect="1"/>
            </p:cNvSpPr>
            <p:nvPr/>
          </p:nvSpPr>
          <p:spPr bwMode="auto">
            <a:xfrm>
              <a:off x="2160" y="2073"/>
              <a:ext cx="106" cy="100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48" y="16"/>
                </a:cxn>
                <a:cxn ang="0">
                  <a:pos x="40" y="26"/>
                </a:cxn>
                <a:cxn ang="0">
                  <a:pos x="48" y="24"/>
                </a:cxn>
                <a:cxn ang="0">
                  <a:pos x="46" y="28"/>
                </a:cxn>
                <a:cxn ang="0">
                  <a:pos x="54" y="30"/>
                </a:cxn>
                <a:cxn ang="0">
                  <a:pos x="58" y="30"/>
                </a:cxn>
                <a:cxn ang="0">
                  <a:pos x="64" y="30"/>
                </a:cxn>
                <a:cxn ang="0">
                  <a:pos x="72" y="36"/>
                </a:cxn>
                <a:cxn ang="0">
                  <a:pos x="60" y="38"/>
                </a:cxn>
                <a:cxn ang="0">
                  <a:pos x="60" y="40"/>
                </a:cxn>
                <a:cxn ang="0">
                  <a:pos x="60" y="44"/>
                </a:cxn>
                <a:cxn ang="0">
                  <a:pos x="70" y="42"/>
                </a:cxn>
                <a:cxn ang="0">
                  <a:pos x="70" y="46"/>
                </a:cxn>
                <a:cxn ang="0">
                  <a:pos x="62" y="52"/>
                </a:cxn>
                <a:cxn ang="0">
                  <a:pos x="64" y="54"/>
                </a:cxn>
                <a:cxn ang="0">
                  <a:pos x="74" y="50"/>
                </a:cxn>
                <a:cxn ang="0">
                  <a:pos x="68" y="58"/>
                </a:cxn>
                <a:cxn ang="0">
                  <a:pos x="72" y="58"/>
                </a:cxn>
                <a:cxn ang="0">
                  <a:pos x="64" y="70"/>
                </a:cxn>
                <a:cxn ang="0">
                  <a:pos x="60" y="68"/>
                </a:cxn>
                <a:cxn ang="0">
                  <a:pos x="54" y="68"/>
                </a:cxn>
                <a:cxn ang="0">
                  <a:pos x="54" y="66"/>
                </a:cxn>
                <a:cxn ang="0">
                  <a:pos x="60" y="56"/>
                </a:cxn>
                <a:cxn ang="0">
                  <a:pos x="54" y="58"/>
                </a:cxn>
                <a:cxn ang="0">
                  <a:pos x="44" y="64"/>
                </a:cxn>
                <a:cxn ang="0">
                  <a:pos x="34" y="68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44" y="56"/>
                </a:cxn>
                <a:cxn ang="0">
                  <a:pos x="34" y="58"/>
                </a:cxn>
                <a:cxn ang="0">
                  <a:pos x="40" y="54"/>
                </a:cxn>
                <a:cxn ang="0">
                  <a:pos x="32" y="56"/>
                </a:cxn>
                <a:cxn ang="0">
                  <a:pos x="26" y="56"/>
                </a:cxn>
                <a:cxn ang="0">
                  <a:pos x="18" y="56"/>
                </a:cxn>
                <a:cxn ang="0">
                  <a:pos x="12" y="54"/>
                </a:cxn>
                <a:cxn ang="0">
                  <a:pos x="2" y="58"/>
                </a:cxn>
                <a:cxn ang="0">
                  <a:pos x="0" y="52"/>
                </a:cxn>
                <a:cxn ang="0">
                  <a:pos x="12" y="42"/>
                </a:cxn>
                <a:cxn ang="0">
                  <a:pos x="6" y="42"/>
                </a:cxn>
                <a:cxn ang="0">
                  <a:pos x="14" y="40"/>
                </a:cxn>
                <a:cxn ang="0">
                  <a:pos x="22" y="38"/>
                </a:cxn>
                <a:cxn ang="0">
                  <a:pos x="20" y="34"/>
                </a:cxn>
                <a:cxn ang="0">
                  <a:pos x="26" y="28"/>
                </a:cxn>
                <a:cxn ang="0">
                  <a:pos x="34" y="22"/>
                </a:cxn>
                <a:cxn ang="0">
                  <a:pos x="40" y="12"/>
                </a:cxn>
                <a:cxn ang="0">
                  <a:pos x="52" y="4"/>
                </a:cxn>
                <a:cxn ang="0">
                  <a:pos x="62" y="0"/>
                </a:cxn>
              </a:cxnLst>
              <a:rect l="0" t="0" r="r" b="b"/>
              <a:pathLst>
                <a:path w="74" h="70">
                  <a:moveTo>
                    <a:pt x="62" y="0"/>
                  </a:moveTo>
                  <a:lnTo>
                    <a:pt x="62" y="2"/>
                  </a:lnTo>
                  <a:lnTo>
                    <a:pt x="60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4" y="34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70" y="32"/>
                  </a:lnTo>
                  <a:lnTo>
                    <a:pt x="72" y="36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42"/>
                  </a:lnTo>
                  <a:lnTo>
                    <a:pt x="60" y="44"/>
                  </a:lnTo>
                  <a:lnTo>
                    <a:pt x="64" y="46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2" y="48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0" y="50"/>
                  </a:lnTo>
                  <a:lnTo>
                    <a:pt x="74" y="50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74" y="54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54" y="68"/>
                  </a:lnTo>
                  <a:lnTo>
                    <a:pt x="52" y="68"/>
                  </a:lnTo>
                  <a:lnTo>
                    <a:pt x="54" y="66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8" y="54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4" y="64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40" y="64"/>
                  </a:lnTo>
                  <a:lnTo>
                    <a:pt x="44" y="60"/>
                  </a:lnTo>
                  <a:lnTo>
                    <a:pt x="48" y="58"/>
                  </a:lnTo>
                  <a:lnTo>
                    <a:pt x="48" y="54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22" y="38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6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16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4" name="Freeform 132"/>
            <p:cNvSpPr>
              <a:spLocks noChangeAspect="1"/>
            </p:cNvSpPr>
            <p:nvPr/>
          </p:nvSpPr>
          <p:spPr bwMode="auto">
            <a:xfrm>
              <a:off x="2199" y="2165"/>
              <a:ext cx="6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5" name="Freeform 133"/>
            <p:cNvSpPr>
              <a:spLocks noChangeAspect="1"/>
            </p:cNvSpPr>
            <p:nvPr/>
          </p:nvSpPr>
          <p:spPr bwMode="auto">
            <a:xfrm>
              <a:off x="1875" y="2283"/>
              <a:ext cx="37" cy="11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6" y="6"/>
                </a:cxn>
                <a:cxn ang="0">
                  <a:pos x="4" y="8"/>
                </a:cxn>
              </a:cxnLst>
              <a:rect l="0" t="0" r="r" b="b"/>
              <a:pathLst>
                <a:path w="26" h="8">
                  <a:moveTo>
                    <a:pt x="4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6" name="Freeform 134"/>
            <p:cNvSpPr>
              <a:spLocks noChangeAspect="1"/>
            </p:cNvSpPr>
            <p:nvPr/>
          </p:nvSpPr>
          <p:spPr bwMode="auto">
            <a:xfrm>
              <a:off x="1808" y="2398"/>
              <a:ext cx="6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" name="Freeform 135"/>
            <p:cNvSpPr>
              <a:spLocks noChangeAspect="1"/>
            </p:cNvSpPr>
            <p:nvPr/>
          </p:nvSpPr>
          <p:spPr bwMode="auto">
            <a:xfrm>
              <a:off x="2119" y="2226"/>
              <a:ext cx="12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8" name="Freeform 136"/>
            <p:cNvSpPr>
              <a:spLocks noChangeAspect="1"/>
            </p:cNvSpPr>
            <p:nvPr/>
          </p:nvSpPr>
          <p:spPr bwMode="auto">
            <a:xfrm>
              <a:off x="1973" y="2461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" name="Freeform 137"/>
            <p:cNvSpPr>
              <a:spLocks noChangeAspect="1"/>
            </p:cNvSpPr>
            <p:nvPr/>
          </p:nvSpPr>
          <p:spPr bwMode="auto">
            <a:xfrm>
              <a:off x="1671" y="2611"/>
              <a:ext cx="12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" name="Freeform 138"/>
            <p:cNvSpPr>
              <a:spLocks noChangeAspect="1"/>
            </p:cNvSpPr>
            <p:nvPr/>
          </p:nvSpPr>
          <p:spPr bwMode="auto">
            <a:xfrm>
              <a:off x="1387" y="2553"/>
              <a:ext cx="18" cy="37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12"/>
                </a:cxn>
              </a:cxnLst>
              <a:rect l="0" t="0" r="r" b="b"/>
              <a:pathLst>
                <a:path w="12" h="26">
                  <a:moveTo>
                    <a:pt x="2" y="12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" name="Freeform 139"/>
            <p:cNvSpPr>
              <a:spLocks noChangeAspect="1"/>
            </p:cNvSpPr>
            <p:nvPr/>
          </p:nvSpPr>
          <p:spPr bwMode="auto">
            <a:xfrm>
              <a:off x="1405" y="2547"/>
              <a:ext cx="14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2" y="4"/>
                </a:cxn>
              </a:cxnLst>
              <a:rect l="0" t="0" r="r" b="b"/>
              <a:pathLst>
                <a:path w="10" h="4">
                  <a:moveTo>
                    <a:pt x="2" y="4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" name="Freeform 140"/>
            <p:cNvSpPr>
              <a:spLocks noChangeAspect="1"/>
            </p:cNvSpPr>
            <p:nvPr/>
          </p:nvSpPr>
          <p:spPr bwMode="auto">
            <a:xfrm>
              <a:off x="1544" y="2705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" name="Freeform 141"/>
            <p:cNvSpPr>
              <a:spLocks noChangeAspect="1"/>
            </p:cNvSpPr>
            <p:nvPr/>
          </p:nvSpPr>
          <p:spPr bwMode="auto">
            <a:xfrm>
              <a:off x="1522" y="2754"/>
              <a:ext cx="2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" name="Freeform 142"/>
            <p:cNvSpPr>
              <a:spLocks noChangeAspect="1"/>
            </p:cNvSpPr>
            <p:nvPr/>
          </p:nvSpPr>
          <p:spPr bwMode="auto">
            <a:xfrm>
              <a:off x="1608" y="2934"/>
              <a:ext cx="3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" name="Freeform 143"/>
            <p:cNvSpPr>
              <a:spLocks noChangeAspect="1"/>
            </p:cNvSpPr>
            <p:nvPr/>
          </p:nvSpPr>
          <p:spPr bwMode="auto">
            <a:xfrm>
              <a:off x="1620" y="2972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6" name="Freeform 144"/>
            <p:cNvSpPr>
              <a:spLocks noChangeAspect="1"/>
            </p:cNvSpPr>
            <p:nvPr/>
          </p:nvSpPr>
          <p:spPr bwMode="auto">
            <a:xfrm>
              <a:off x="1614" y="2972"/>
              <a:ext cx="6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7" name="Freeform 145"/>
            <p:cNvSpPr>
              <a:spLocks noChangeAspect="1"/>
            </p:cNvSpPr>
            <p:nvPr/>
          </p:nvSpPr>
          <p:spPr bwMode="auto">
            <a:xfrm>
              <a:off x="1200" y="2674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8" name="Freeform 146"/>
            <p:cNvSpPr>
              <a:spLocks noChangeAspect="1"/>
            </p:cNvSpPr>
            <p:nvPr/>
          </p:nvSpPr>
          <p:spPr bwMode="auto">
            <a:xfrm>
              <a:off x="1206" y="2679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9" name="Freeform 147"/>
            <p:cNvSpPr>
              <a:spLocks noChangeAspect="1"/>
            </p:cNvSpPr>
            <p:nvPr/>
          </p:nvSpPr>
          <p:spPr bwMode="auto">
            <a:xfrm>
              <a:off x="1211" y="2685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0" name="Freeform 148"/>
            <p:cNvSpPr>
              <a:spLocks noChangeAspect="1"/>
            </p:cNvSpPr>
            <p:nvPr/>
          </p:nvSpPr>
          <p:spPr bwMode="auto">
            <a:xfrm>
              <a:off x="1135" y="2529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1" name="Freeform 149"/>
            <p:cNvSpPr>
              <a:spLocks noChangeAspect="1"/>
            </p:cNvSpPr>
            <p:nvPr/>
          </p:nvSpPr>
          <p:spPr bwMode="auto">
            <a:xfrm>
              <a:off x="1117" y="2521"/>
              <a:ext cx="6" cy="1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2" name="Freeform 150"/>
            <p:cNvSpPr>
              <a:spLocks noChangeAspect="1"/>
            </p:cNvSpPr>
            <p:nvPr/>
          </p:nvSpPr>
          <p:spPr bwMode="auto">
            <a:xfrm>
              <a:off x="1117" y="2617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" name="Freeform 151"/>
            <p:cNvSpPr>
              <a:spLocks noChangeAspect="1"/>
            </p:cNvSpPr>
            <p:nvPr/>
          </p:nvSpPr>
          <p:spPr bwMode="auto">
            <a:xfrm>
              <a:off x="1157" y="2627"/>
              <a:ext cx="3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" name="Freeform 152"/>
            <p:cNvSpPr>
              <a:spLocks noChangeAspect="1"/>
            </p:cNvSpPr>
            <p:nvPr/>
          </p:nvSpPr>
          <p:spPr bwMode="auto">
            <a:xfrm>
              <a:off x="1143" y="2599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5" name="Freeform 153"/>
            <p:cNvSpPr>
              <a:spLocks noChangeAspect="1"/>
            </p:cNvSpPr>
            <p:nvPr/>
          </p:nvSpPr>
          <p:spPr bwMode="auto">
            <a:xfrm>
              <a:off x="1149" y="2613"/>
              <a:ext cx="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6" name="Freeform 154"/>
            <p:cNvSpPr>
              <a:spLocks noChangeAspect="1"/>
            </p:cNvSpPr>
            <p:nvPr/>
          </p:nvSpPr>
          <p:spPr bwMode="auto">
            <a:xfrm>
              <a:off x="1082" y="2544"/>
              <a:ext cx="4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" name="Rectangle 155"/>
            <p:cNvSpPr>
              <a:spLocks noChangeAspect="1" noChangeArrowheads="1"/>
            </p:cNvSpPr>
            <p:nvPr/>
          </p:nvSpPr>
          <p:spPr bwMode="auto">
            <a:xfrm>
              <a:off x="1033" y="2529"/>
              <a:ext cx="3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" name="Freeform 156"/>
            <p:cNvSpPr>
              <a:spLocks noChangeAspect="1"/>
            </p:cNvSpPr>
            <p:nvPr/>
          </p:nvSpPr>
          <p:spPr bwMode="auto">
            <a:xfrm>
              <a:off x="1062" y="2441"/>
              <a:ext cx="6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9" name="Freeform 157"/>
            <p:cNvSpPr>
              <a:spLocks noChangeAspect="1"/>
            </p:cNvSpPr>
            <p:nvPr/>
          </p:nvSpPr>
          <p:spPr bwMode="auto">
            <a:xfrm>
              <a:off x="1045" y="2429"/>
              <a:ext cx="6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0" name="Freeform 158"/>
            <p:cNvSpPr>
              <a:spLocks noChangeAspect="1"/>
            </p:cNvSpPr>
            <p:nvPr/>
          </p:nvSpPr>
          <p:spPr bwMode="auto">
            <a:xfrm>
              <a:off x="1039" y="2427"/>
              <a:ext cx="6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1" name="Freeform 159"/>
            <p:cNvSpPr>
              <a:spLocks noChangeAspect="1"/>
            </p:cNvSpPr>
            <p:nvPr/>
          </p:nvSpPr>
          <p:spPr bwMode="auto">
            <a:xfrm>
              <a:off x="1109" y="2091"/>
              <a:ext cx="48" cy="51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32" y="30"/>
                </a:cxn>
                <a:cxn ang="0">
                  <a:pos x="30" y="30"/>
                </a:cxn>
                <a:cxn ang="0">
                  <a:pos x="30" y="34"/>
                </a:cxn>
                <a:cxn ang="0">
                  <a:pos x="30" y="36"/>
                </a:cxn>
                <a:cxn ang="0">
                  <a:pos x="20" y="36"/>
                </a:cxn>
                <a:cxn ang="0">
                  <a:pos x="16" y="30"/>
                </a:cxn>
                <a:cxn ang="0">
                  <a:pos x="20" y="26"/>
                </a:cxn>
                <a:cxn ang="0">
                  <a:pos x="18" y="24"/>
                </a:cxn>
                <a:cxn ang="0">
                  <a:pos x="18" y="26"/>
                </a:cxn>
                <a:cxn ang="0">
                  <a:pos x="10" y="28"/>
                </a:cxn>
                <a:cxn ang="0">
                  <a:pos x="10" y="24"/>
                </a:cxn>
                <a:cxn ang="0">
                  <a:pos x="10" y="20"/>
                </a:cxn>
                <a:cxn ang="0">
                  <a:pos x="12" y="18"/>
                </a:cxn>
                <a:cxn ang="0">
                  <a:pos x="8" y="18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4" y="4"/>
                </a:cxn>
                <a:cxn ang="0">
                  <a:pos x="18" y="6"/>
                </a:cxn>
                <a:cxn ang="0">
                  <a:pos x="22" y="10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6" y="14"/>
                </a:cxn>
                <a:cxn ang="0">
                  <a:pos x="28" y="18"/>
                </a:cxn>
                <a:cxn ang="0">
                  <a:pos x="26" y="20"/>
                </a:cxn>
                <a:cxn ang="0">
                  <a:pos x="26" y="22"/>
                </a:cxn>
                <a:cxn ang="0">
                  <a:pos x="32" y="22"/>
                </a:cxn>
                <a:cxn ang="0">
                  <a:pos x="34" y="26"/>
                </a:cxn>
              </a:cxnLst>
              <a:rect l="0" t="0" r="r" b="b"/>
              <a:pathLst>
                <a:path w="34" h="36">
                  <a:moveTo>
                    <a:pt x="34" y="26"/>
                  </a:moveTo>
                  <a:lnTo>
                    <a:pt x="32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32" y="22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" name="Freeform 160"/>
            <p:cNvSpPr>
              <a:spLocks noChangeAspect="1"/>
            </p:cNvSpPr>
            <p:nvPr/>
          </p:nvSpPr>
          <p:spPr bwMode="auto">
            <a:xfrm>
              <a:off x="1131" y="2059"/>
              <a:ext cx="9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" name="Freeform 161"/>
            <p:cNvSpPr>
              <a:spLocks noChangeAspect="1"/>
            </p:cNvSpPr>
            <p:nvPr/>
          </p:nvSpPr>
          <p:spPr bwMode="auto">
            <a:xfrm>
              <a:off x="1131" y="2050"/>
              <a:ext cx="9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8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" name="Freeform 162"/>
            <p:cNvSpPr>
              <a:spLocks noChangeAspect="1"/>
            </p:cNvSpPr>
            <p:nvPr/>
          </p:nvSpPr>
          <p:spPr bwMode="auto">
            <a:xfrm>
              <a:off x="1129" y="2024"/>
              <a:ext cx="8" cy="26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2" y="18"/>
                </a:cxn>
              </a:cxnLst>
              <a:rect l="0" t="0" r="r" b="b"/>
              <a:pathLst>
                <a:path w="6" h="18">
                  <a:moveTo>
                    <a:pt x="2" y="18"/>
                  </a:moveTo>
                  <a:lnTo>
                    <a:pt x="6" y="14"/>
                  </a:lnTo>
                  <a:lnTo>
                    <a:pt x="6" y="12"/>
                  </a:lnTo>
                  <a:lnTo>
                    <a:pt x="4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" name="Freeform 163"/>
            <p:cNvSpPr>
              <a:spLocks noChangeAspect="1"/>
            </p:cNvSpPr>
            <p:nvPr/>
          </p:nvSpPr>
          <p:spPr bwMode="auto">
            <a:xfrm>
              <a:off x="1125" y="2039"/>
              <a:ext cx="4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" name="Freeform 164"/>
            <p:cNvSpPr>
              <a:spLocks noChangeAspect="1"/>
            </p:cNvSpPr>
            <p:nvPr/>
          </p:nvSpPr>
          <p:spPr bwMode="auto">
            <a:xfrm>
              <a:off x="1125" y="2024"/>
              <a:ext cx="4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" name="Freeform 165"/>
            <p:cNvSpPr>
              <a:spLocks noChangeAspect="1"/>
            </p:cNvSpPr>
            <p:nvPr/>
          </p:nvSpPr>
          <p:spPr bwMode="auto">
            <a:xfrm>
              <a:off x="1082" y="2024"/>
              <a:ext cx="32" cy="2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6"/>
                </a:cxn>
                <a:cxn ang="0">
                  <a:pos x="10" y="12"/>
                </a:cxn>
                <a:cxn ang="0">
                  <a:pos x="8" y="14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8" y="2"/>
                </a:cxn>
                <a:cxn ang="0">
                  <a:pos x="22" y="2"/>
                </a:cxn>
              </a:cxnLst>
              <a:rect l="0" t="0" r="r" b="b"/>
              <a:pathLst>
                <a:path w="22" h="16">
                  <a:moveTo>
                    <a:pt x="22" y="2"/>
                  </a:moveTo>
                  <a:lnTo>
                    <a:pt x="18" y="6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" name="Freeform 166"/>
            <p:cNvSpPr>
              <a:spLocks noChangeAspect="1"/>
            </p:cNvSpPr>
            <p:nvPr/>
          </p:nvSpPr>
          <p:spPr bwMode="auto">
            <a:xfrm>
              <a:off x="1082" y="2045"/>
              <a:ext cx="15" cy="2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6" y="14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2" y="2"/>
                </a:cxn>
              </a:cxnLst>
              <a:rect l="0" t="0" r="r" b="b"/>
              <a:pathLst>
                <a:path w="10" h="16">
                  <a:moveTo>
                    <a:pt x="2" y="2"/>
                  </a:moveTo>
                  <a:lnTo>
                    <a:pt x="4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9" name="Freeform 167"/>
            <p:cNvSpPr>
              <a:spLocks noChangeAspect="1"/>
            </p:cNvSpPr>
            <p:nvPr/>
          </p:nvSpPr>
          <p:spPr bwMode="auto">
            <a:xfrm>
              <a:off x="1137" y="1996"/>
              <a:ext cx="14" cy="1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</a:cxnLst>
              <a:rect l="0" t="0" r="r" b="b"/>
              <a:pathLst>
                <a:path w="10" h="8">
                  <a:moveTo>
                    <a:pt x="2" y="8"/>
                  </a:moveTo>
                  <a:lnTo>
                    <a:pt x="6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0" name="Freeform 168"/>
            <p:cNvSpPr>
              <a:spLocks noChangeAspect="1"/>
            </p:cNvSpPr>
            <p:nvPr/>
          </p:nvSpPr>
          <p:spPr bwMode="auto">
            <a:xfrm>
              <a:off x="1111" y="1985"/>
              <a:ext cx="20" cy="28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8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10" y="18"/>
                </a:cxn>
                <a:cxn ang="0">
                  <a:pos x="6" y="20"/>
                </a:cxn>
              </a:cxnLst>
              <a:rect l="0" t="0" r="r" b="b"/>
              <a:pathLst>
                <a:path w="14" h="20">
                  <a:moveTo>
                    <a:pt x="6" y="20"/>
                  </a:moveTo>
                  <a:lnTo>
                    <a:pt x="4" y="18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1" name="Freeform 169"/>
            <p:cNvSpPr>
              <a:spLocks noChangeAspect="1"/>
            </p:cNvSpPr>
            <p:nvPr/>
          </p:nvSpPr>
          <p:spPr bwMode="auto">
            <a:xfrm>
              <a:off x="1135" y="1985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2" name="Freeform 170"/>
            <p:cNvSpPr>
              <a:spLocks noChangeAspect="1"/>
            </p:cNvSpPr>
            <p:nvPr/>
          </p:nvSpPr>
          <p:spPr bwMode="auto">
            <a:xfrm>
              <a:off x="1137" y="1973"/>
              <a:ext cx="6" cy="1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3" name="Freeform 171"/>
            <p:cNvSpPr>
              <a:spLocks noChangeAspect="1"/>
            </p:cNvSpPr>
            <p:nvPr/>
          </p:nvSpPr>
          <p:spPr bwMode="auto">
            <a:xfrm>
              <a:off x="1129" y="1973"/>
              <a:ext cx="6" cy="1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" name="Freeform 172"/>
            <p:cNvSpPr>
              <a:spLocks noChangeAspect="1"/>
            </p:cNvSpPr>
            <p:nvPr/>
          </p:nvSpPr>
          <p:spPr bwMode="auto">
            <a:xfrm>
              <a:off x="1117" y="1976"/>
              <a:ext cx="8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5" name="Freeform 173"/>
            <p:cNvSpPr>
              <a:spLocks noChangeAspect="1"/>
            </p:cNvSpPr>
            <p:nvPr/>
          </p:nvSpPr>
          <p:spPr bwMode="auto">
            <a:xfrm>
              <a:off x="1105" y="2002"/>
              <a:ext cx="4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2" y="2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6" name="Freeform 174"/>
            <p:cNvSpPr>
              <a:spLocks noChangeAspect="1"/>
            </p:cNvSpPr>
            <p:nvPr/>
          </p:nvSpPr>
          <p:spPr bwMode="auto">
            <a:xfrm>
              <a:off x="1105" y="1967"/>
              <a:ext cx="20" cy="2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0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14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" name="Freeform 175"/>
            <p:cNvSpPr>
              <a:spLocks noChangeAspect="1"/>
            </p:cNvSpPr>
            <p:nvPr/>
          </p:nvSpPr>
          <p:spPr bwMode="auto">
            <a:xfrm>
              <a:off x="1109" y="1953"/>
              <a:ext cx="22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8" name="Freeform 176"/>
            <p:cNvSpPr>
              <a:spLocks noChangeAspect="1"/>
            </p:cNvSpPr>
            <p:nvPr/>
          </p:nvSpPr>
          <p:spPr bwMode="auto">
            <a:xfrm>
              <a:off x="1131" y="1953"/>
              <a:ext cx="15" cy="1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0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" name="Freeform 177"/>
            <p:cNvSpPr>
              <a:spLocks noChangeAspect="1"/>
            </p:cNvSpPr>
            <p:nvPr/>
          </p:nvSpPr>
          <p:spPr bwMode="auto">
            <a:xfrm>
              <a:off x="1109" y="1987"/>
              <a:ext cx="5" cy="15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10"/>
                </a:cxn>
                <a:cxn ang="0">
                  <a:pos x="4" y="8"/>
                </a:cxn>
              </a:cxnLst>
              <a:rect l="0" t="0" r="r" b="b"/>
              <a:pathLst>
                <a:path w="4" h="10">
                  <a:moveTo>
                    <a:pt x="4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" name="Freeform 178"/>
            <p:cNvSpPr>
              <a:spLocks noChangeAspect="1"/>
            </p:cNvSpPr>
            <p:nvPr/>
          </p:nvSpPr>
          <p:spPr bwMode="auto">
            <a:xfrm>
              <a:off x="988" y="1910"/>
              <a:ext cx="23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6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1" name="Freeform 179"/>
            <p:cNvSpPr>
              <a:spLocks noChangeAspect="1"/>
            </p:cNvSpPr>
            <p:nvPr/>
          </p:nvSpPr>
          <p:spPr bwMode="auto">
            <a:xfrm>
              <a:off x="1014" y="1907"/>
              <a:ext cx="9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2" name="Freeform 180"/>
            <p:cNvSpPr>
              <a:spLocks noChangeAspect="1"/>
            </p:cNvSpPr>
            <p:nvPr/>
          </p:nvSpPr>
          <p:spPr bwMode="auto">
            <a:xfrm>
              <a:off x="821" y="1959"/>
              <a:ext cx="52" cy="22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8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22" y="8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18" y="10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2" y="16"/>
                </a:cxn>
              </a:cxnLst>
              <a:rect l="0" t="0" r="r" b="b"/>
              <a:pathLst>
                <a:path w="36" h="16">
                  <a:moveTo>
                    <a:pt x="2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" name="Freeform 181"/>
            <p:cNvSpPr>
              <a:spLocks noChangeAspect="1"/>
            </p:cNvSpPr>
            <p:nvPr/>
          </p:nvSpPr>
          <p:spPr bwMode="auto">
            <a:xfrm>
              <a:off x="867" y="1948"/>
              <a:ext cx="23" cy="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6" y="4"/>
                </a:cxn>
              </a:cxnLst>
              <a:rect l="0" t="0" r="r" b="b"/>
              <a:pathLst>
                <a:path w="16" h="6">
                  <a:moveTo>
                    <a:pt x="16" y="4"/>
                  </a:moveTo>
                  <a:lnTo>
                    <a:pt x="14" y="6"/>
                  </a:lnTo>
                  <a:lnTo>
                    <a:pt x="1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" name="Freeform 182"/>
            <p:cNvSpPr>
              <a:spLocks noChangeAspect="1"/>
            </p:cNvSpPr>
            <p:nvPr/>
          </p:nvSpPr>
          <p:spPr bwMode="auto">
            <a:xfrm>
              <a:off x="806" y="1985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5" name="Freeform 183"/>
            <p:cNvSpPr>
              <a:spLocks noChangeAspect="1"/>
            </p:cNvSpPr>
            <p:nvPr/>
          </p:nvSpPr>
          <p:spPr bwMode="auto">
            <a:xfrm>
              <a:off x="818" y="1985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6" name="Freeform 184"/>
            <p:cNvSpPr>
              <a:spLocks noChangeAspect="1"/>
            </p:cNvSpPr>
            <p:nvPr/>
          </p:nvSpPr>
          <p:spPr bwMode="auto">
            <a:xfrm>
              <a:off x="784" y="1996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7" name="Freeform 185"/>
            <p:cNvSpPr>
              <a:spLocks noChangeAspect="1"/>
            </p:cNvSpPr>
            <p:nvPr/>
          </p:nvSpPr>
          <p:spPr bwMode="auto">
            <a:xfrm>
              <a:off x="695" y="2005"/>
              <a:ext cx="11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8" name="Freeform 186"/>
            <p:cNvSpPr>
              <a:spLocks noChangeAspect="1"/>
            </p:cNvSpPr>
            <p:nvPr/>
          </p:nvSpPr>
          <p:spPr bwMode="auto">
            <a:xfrm>
              <a:off x="695" y="2005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9" name="Freeform 187"/>
            <p:cNvSpPr>
              <a:spLocks noChangeAspect="1"/>
            </p:cNvSpPr>
            <p:nvPr/>
          </p:nvSpPr>
          <p:spPr bwMode="auto">
            <a:xfrm>
              <a:off x="649" y="2019"/>
              <a:ext cx="6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" name="Freeform 188"/>
            <p:cNvSpPr>
              <a:spLocks noChangeAspect="1"/>
            </p:cNvSpPr>
            <p:nvPr/>
          </p:nvSpPr>
          <p:spPr bwMode="auto">
            <a:xfrm>
              <a:off x="712" y="1910"/>
              <a:ext cx="26" cy="1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6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8" y="0"/>
                </a:cxn>
              </a:cxnLst>
              <a:rect l="0" t="0" r="r" b="b"/>
              <a:pathLst>
                <a:path w="18" h="8">
                  <a:moveTo>
                    <a:pt x="18" y="0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1" name="Freeform 189"/>
            <p:cNvSpPr>
              <a:spLocks noChangeAspect="1"/>
            </p:cNvSpPr>
            <p:nvPr/>
          </p:nvSpPr>
          <p:spPr bwMode="auto">
            <a:xfrm>
              <a:off x="1321" y="1744"/>
              <a:ext cx="6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2" name="Freeform 190"/>
            <p:cNvSpPr>
              <a:spLocks noChangeAspect="1"/>
            </p:cNvSpPr>
            <p:nvPr/>
          </p:nvSpPr>
          <p:spPr bwMode="auto">
            <a:xfrm>
              <a:off x="1366" y="1740"/>
              <a:ext cx="21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3" name="Freeform 191"/>
            <p:cNvSpPr>
              <a:spLocks noChangeAspect="1"/>
            </p:cNvSpPr>
            <p:nvPr/>
          </p:nvSpPr>
          <p:spPr bwMode="auto">
            <a:xfrm>
              <a:off x="1718" y="2636"/>
              <a:ext cx="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4" name="Freeform 192"/>
            <p:cNvSpPr>
              <a:spLocks noChangeAspect="1"/>
            </p:cNvSpPr>
            <p:nvPr/>
          </p:nvSpPr>
          <p:spPr bwMode="auto">
            <a:xfrm>
              <a:off x="1712" y="2613"/>
              <a:ext cx="8" cy="1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0"/>
                </a:cxn>
              </a:cxnLst>
              <a:rect l="0" t="0" r="r" b="b"/>
              <a:pathLst>
                <a:path w="6" h="12">
                  <a:moveTo>
                    <a:pt x="2" y="10"/>
                  </a:moveTo>
                  <a:lnTo>
                    <a:pt x="2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" name="Freeform 193"/>
            <p:cNvSpPr>
              <a:spLocks noChangeAspect="1"/>
            </p:cNvSpPr>
            <p:nvPr/>
          </p:nvSpPr>
          <p:spPr bwMode="auto">
            <a:xfrm>
              <a:off x="1706" y="2578"/>
              <a:ext cx="1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" name="Freeform 194"/>
            <p:cNvSpPr>
              <a:spLocks noChangeAspect="1"/>
            </p:cNvSpPr>
            <p:nvPr/>
          </p:nvSpPr>
          <p:spPr bwMode="auto">
            <a:xfrm>
              <a:off x="1732" y="2578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" name="Freeform 195"/>
            <p:cNvSpPr>
              <a:spLocks noChangeAspect="1"/>
            </p:cNvSpPr>
            <p:nvPr/>
          </p:nvSpPr>
          <p:spPr bwMode="auto">
            <a:xfrm>
              <a:off x="1740" y="2607"/>
              <a:ext cx="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8" name="Freeform 196"/>
            <p:cNvSpPr>
              <a:spLocks noChangeAspect="1"/>
            </p:cNvSpPr>
            <p:nvPr/>
          </p:nvSpPr>
          <p:spPr bwMode="auto">
            <a:xfrm>
              <a:off x="1761" y="2650"/>
              <a:ext cx="8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9" name="Freeform 197"/>
            <p:cNvSpPr>
              <a:spLocks noChangeAspect="1"/>
            </p:cNvSpPr>
            <p:nvPr/>
          </p:nvSpPr>
          <p:spPr bwMode="auto">
            <a:xfrm>
              <a:off x="1755" y="2619"/>
              <a:ext cx="8" cy="1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4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0" name="Freeform 198"/>
            <p:cNvSpPr>
              <a:spLocks noChangeAspect="1"/>
            </p:cNvSpPr>
            <p:nvPr/>
          </p:nvSpPr>
          <p:spPr bwMode="auto">
            <a:xfrm>
              <a:off x="1749" y="2642"/>
              <a:ext cx="6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1" name="Freeform 199"/>
            <p:cNvSpPr>
              <a:spLocks noChangeAspect="1"/>
            </p:cNvSpPr>
            <p:nvPr/>
          </p:nvSpPr>
          <p:spPr bwMode="auto">
            <a:xfrm>
              <a:off x="1743" y="2631"/>
              <a:ext cx="3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" name="Freeform 200"/>
            <p:cNvSpPr>
              <a:spLocks noChangeAspect="1"/>
            </p:cNvSpPr>
            <p:nvPr/>
          </p:nvSpPr>
          <p:spPr bwMode="auto">
            <a:xfrm>
              <a:off x="1775" y="2656"/>
              <a:ext cx="8" cy="1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6" h="12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3" name="Freeform 201"/>
            <p:cNvSpPr>
              <a:spLocks noChangeAspect="1"/>
            </p:cNvSpPr>
            <p:nvPr/>
          </p:nvSpPr>
          <p:spPr bwMode="auto">
            <a:xfrm>
              <a:off x="1780" y="2688"/>
              <a:ext cx="18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0" y="6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" name="Freeform 202"/>
            <p:cNvSpPr>
              <a:spLocks noChangeAspect="1"/>
            </p:cNvSpPr>
            <p:nvPr/>
          </p:nvSpPr>
          <p:spPr bwMode="auto">
            <a:xfrm>
              <a:off x="1794" y="2664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5" name="Freeform 203"/>
            <p:cNvSpPr>
              <a:spLocks noChangeAspect="1"/>
            </p:cNvSpPr>
            <p:nvPr/>
          </p:nvSpPr>
          <p:spPr bwMode="auto">
            <a:xfrm>
              <a:off x="1818" y="2679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" name="Freeform 204"/>
            <p:cNvSpPr>
              <a:spLocks noChangeAspect="1"/>
            </p:cNvSpPr>
            <p:nvPr/>
          </p:nvSpPr>
          <p:spPr bwMode="auto">
            <a:xfrm>
              <a:off x="1792" y="2713"/>
              <a:ext cx="6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" name="Freeform 205"/>
            <p:cNvSpPr>
              <a:spLocks noChangeAspect="1"/>
            </p:cNvSpPr>
            <p:nvPr/>
          </p:nvSpPr>
          <p:spPr bwMode="auto">
            <a:xfrm>
              <a:off x="1783" y="2734"/>
              <a:ext cx="11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" name="Freeform 206"/>
            <p:cNvSpPr>
              <a:spLocks noChangeAspect="1"/>
            </p:cNvSpPr>
            <p:nvPr/>
          </p:nvSpPr>
          <p:spPr bwMode="auto">
            <a:xfrm>
              <a:off x="1587" y="2650"/>
              <a:ext cx="184" cy="72"/>
            </a:xfrm>
            <a:custGeom>
              <a:avLst/>
              <a:gdLst/>
              <a:ahLst/>
              <a:cxnLst>
                <a:cxn ang="0">
                  <a:pos x="128" y="44"/>
                </a:cxn>
                <a:cxn ang="0">
                  <a:pos x="120" y="46"/>
                </a:cxn>
                <a:cxn ang="0">
                  <a:pos x="108" y="48"/>
                </a:cxn>
                <a:cxn ang="0">
                  <a:pos x="94" y="48"/>
                </a:cxn>
                <a:cxn ang="0">
                  <a:pos x="84" y="48"/>
                </a:cxn>
                <a:cxn ang="0">
                  <a:pos x="92" y="38"/>
                </a:cxn>
                <a:cxn ang="0">
                  <a:pos x="78" y="34"/>
                </a:cxn>
                <a:cxn ang="0">
                  <a:pos x="74" y="24"/>
                </a:cxn>
                <a:cxn ang="0">
                  <a:pos x="64" y="24"/>
                </a:cxn>
                <a:cxn ang="0">
                  <a:pos x="54" y="18"/>
                </a:cxn>
                <a:cxn ang="0">
                  <a:pos x="50" y="16"/>
                </a:cxn>
                <a:cxn ang="0">
                  <a:pos x="44" y="14"/>
                </a:cxn>
                <a:cxn ang="0">
                  <a:pos x="34" y="14"/>
                </a:cxn>
                <a:cxn ang="0">
                  <a:pos x="38" y="12"/>
                </a:cxn>
                <a:cxn ang="0">
                  <a:pos x="32" y="8"/>
                </a:cxn>
                <a:cxn ang="0">
                  <a:pos x="20" y="14"/>
                </a:cxn>
                <a:cxn ang="0">
                  <a:pos x="10" y="16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2" y="2"/>
                </a:cxn>
                <a:cxn ang="0">
                  <a:pos x="38" y="2"/>
                </a:cxn>
                <a:cxn ang="0">
                  <a:pos x="48" y="2"/>
                </a:cxn>
                <a:cxn ang="0">
                  <a:pos x="56" y="4"/>
                </a:cxn>
                <a:cxn ang="0">
                  <a:pos x="64" y="6"/>
                </a:cxn>
                <a:cxn ang="0">
                  <a:pos x="72" y="12"/>
                </a:cxn>
                <a:cxn ang="0">
                  <a:pos x="82" y="14"/>
                </a:cxn>
                <a:cxn ang="0">
                  <a:pos x="86" y="18"/>
                </a:cxn>
                <a:cxn ang="0">
                  <a:pos x="90" y="18"/>
                </a:cxn>
                <a:cxn ang="0">
                  <a:pos x="94" y="20"/>
                </a:cxn>
                <a:cxn ang="0">
                  <a:pos x="98" y="24"/>
                </a:cxn>
                <a:cxn ang="0">
                  <a:pos x="106" y="30"/>
                </a:cxn>
                <a:cxn ang="0">
                  <a:pos x="112" y="32"/>
                </a:cxn>
                <a:cxn ang="0">
                  <a:pos x="112" y="36"/>
                </a:cxn>
                <a:cxn ang="0">
                  <a:pos x="120" y="38"/>
                </a:cxn>
                <a:cxn ang="0">
                  <a:pos x="128" y="42"/>
                </a:cxn>
              </a:cxnLst>
              <a:rect l="0" t="0" r="r" b="b"/>
              <a:pathLst>
                <a:path w="128" h="50">
                  <a:moveTo>
                    <a:pt x="128" y="42"/>
                  </a:moveTo>
                  <a:lnTo>
                    <a:pt x="128" y="44"/>
                  </a:lnTo>
                  <a:lnTo>
                    <a:pt x="124" y="46"/>
                  </a:lnTo>
                  <a:lnTo>
                    <a:pt x="120" y="46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96" y="46"/>
                  </a:lnTo>
                  <a:lnTo>
                    <a:pt x="94" y="48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90" y="40"/>
                  </a:lnTo>
                  <a:lnTo>
                    <a:pt x="92" y="3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6" y="32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64" y="24"/>
                  </a:lnTo>
                  <a:lnTo>
                    <a:pt x="60" y="22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0" y="2"/>
                  </a:lnTo>
                  <a:lnTo>
                    <a:pt x="64" y="6"/>
                  </a:lnTo>
                  <a:lnTo>
                    <a:pt x="66" y="10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2" y="14"/>
                  </a:lnTo>
                  <a:lnTo>
                    <a:pt x="84" y="20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4" y="20"/>
                  </a:lnTo>
                  <a:lnTo>
                    <a:pt x="96" y="22"/>
                  </a:lnTo>
                  <a:lnTo>
                    <a:pt x="98" y="24"/>
                  </a:lnTo>
                  <a:lnTo>
                    <a:pt x="102" y="28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8" y="36"/>
                  </a:lnTo>
                  <a:lnTo>
                    <a:pt x="120" y="38"/>
                  </a:lnTo>
                  <a:lnTo>
                    <a:pt x="124" y="38"/>
                  </a:lnTo>
                  <a:lnTo>
                    <a:pt x="128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" name="Freeform 207"/>
            <p:cNvSpPr>
              <a:spLocks noChangeAspect="1"/>
            </p:cNvSpPr>
            <p:nvPr/>
          </p:nvSpPr>
          <p:spPr bwMode="auto">
            <a:xfrm>
              <a:off x="1708" y="2668"/>
              <a:ext cx="6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" name="Freeform 208"/>
            <p:cNvSpPr>
              <a:spLocks noChangeAspect="1"/>
            </p:cNvSpPr>
            <p:nvPr/>
          </p:nvSpPr>
          <p:spPr bwMode="auto">
            <a:xfrm>
              <a:off x="1703" y="2664"/>
              <a:ext cx="3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" name="Freeform 209"/>
            <p:cNvSpPr>
              <a:spLocks noChangeAspect="1"/>
            </p:cNvSpPr>
            <p:nvPr/>
          </p:nvSpPr>
          <p:spPr bwMode="auto">
            <a:xfrm>
              <a:off x="1697" y="2662"/>
              <a:ext cx="6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" name="Freeform 210"/>
            <p:cNvSpPr>
              <a:spLocks noChangeAspect="1"/>
            </p:cNvSpPr>
            <p:nvPr/>
          </p:nvSpPr>
          <p:spPr bwMode="auto">
            <a:xfrm>
              <a:off x="1616" y="2679"/>
              <a:ext cx="10" cy="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" name="Freeform 211"/>
            <p:cNvSpPr>
              <a:spLocks noChangeAspect="1"/>
            </p:cNvSpPr>
            <p:nvPr/>
          </p:nvSpPr>
          <p:spPr bwMode="auto">
            <a:xfrm>
              <a:off x="1636" y="2731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" name="Freeform 212"/>
            <p:cNvSpPr>
              <a:spLocks noChangeAspect="1"/>
            </p:cNvSpPr>
            <p:nvPr/>
          </p:nvSpPr>
          <p:spPr bwMode="auto">
            <a:xfrm>
              <a:off x="1691" y="2746"/>
              <a:ext cx="41" cy="14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6" y="8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0"/>
                </a:cxn>
              </a:cxnLst>
              <a:rect l="0" t="0" r="r" b="b"/>
              <a:pathLst>
                <a:path w="28" h="10">
                  <a:moveTo>
                    <a:pt x="8" y="1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" name="Freeform 213"/>
            <p:cNvSpPr>
              <a:spLocks noChangeAspect="1"/>
            </p:cNvSpPr>
            <p:nvPr/>
          </p:nvSpPr>
          <p:spPr bwMode="auto">
            <a:xfrm>
              <a:off x="1890" y="2742"/>
              <a:ext cx="31" cy="1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6" y="8"/>
                </a:cxn>
                <a:cxn ang="0">
                  <a:pos x="2" y="8"/>
                </a:cxn>
              </a:cxnLst>
              <a:rect l="0" t="0" r="r" b="b"/>
              <a:pathLst>
                <a:path w="22" h="8">
                  <a:moveTo>
                    <a:pt x="2" y="8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" name="Freeform 214"/>
            <p:cNvSpPr>
              <a:spLocks noChangeAspect="1"/>
            </p:cNvSpPr>
            <p:nvPr/>
          </p:nvSpPr>
          <p:spPr bwMode="auto">
            <a:xfrm>
              <a:off x="1924" y="2751"/>
              <a:ext cx="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" name="Freeform 215"/>
            <p:cNvSpPr>
              <a:spLocks noChangeAspect="1"/>
            </p:cNvSpPr>
            <p:nvPr/>
          </p:nvSpPr>
          <p:spPr bwMode="auto">
            <a:xfrm>
              <a:off x="1929" y="2760"/>
              <a:ext cx="6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" name="Freeform 216"/>
            <p:cNvSpPr>
              <a:spLocks noChangeAspect="1"/>
            </p:cNvSpPr>
            <p:nvPr/>
          </p:nvSpPr>
          <p:spPr bwMode="auto">
            <a:xfrm>
              <a:off x="1982" y="2789"/>
              <a:ext cx="10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" name="Freeform 217"/>
            <p:cNvSpPr>
              <a:spLocks noChangeAspect="1"/>
            </p:cNvSpPr>
            <p:nvPr/>
          </p:nvSpPr>
          <p:spPr bwMode="auto">
            <a:xfrm>
              <a:off x="1982" y="2774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" name="Freeform 218"/>
            <p:cNvSpPr>
              <a:spLocks noChangeAspect="1"/>
            </p:cNvSpPr>
            <p:nvPr/>
          </p:nvSpPr>
          <p:spPr bwMode="auto">
            <a:xfrm>
              <a:off x="1984" y="2762"/>
              <a:ext cx="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1" name="Freeform 219"/>
            <p:cNvSpPr>
              <a:spLocks noChangeAspect="1"/>
            </p:cNvSpPr>
            <p:nvPr/>
          </p:nvSpPr>
          <p:spPr bwMode="auto">
            <a:xfrm>
              <a:off x="1964" y="2768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2" name="Freeform 220"/>
            <p:cNvSpPr>
              <a:spLocks noChangeAspect="1"/>
            </p:cNvSpPr>
            <p:nvPr/>
          </p:nvSpPr>
          <p:spPr bwMode="auto">
            <a:xfrm>
              <a:off x="1976" y="2783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" name="Freeform 221"/>
            <p:cNvSpPr>
              <a:spLocks noChangeAspect="1"/>
            </p:cNvSpPr>
            <p:nvPr/>
          </p:nvSpPr>
          <p:spPr bwMode="auto">
            <a:xfrm>
              <a:off x="1959" y="2751"/>
              <a:ext cx="5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" name="Freeform 222"/>
            <p:cNvSpPr>
              <a:spLocks noChangeAspect="1"/>
            </p:cNvSpPr>
            <p:nvPr/>
          </p:nvSpPr>
          <p:spPr bwMode="auto">
            <a:xfrm>
              <a:off x="1959" y="2751"/>
              <a:ext cx="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" name="Freeform 223"/>
            <p:cNvSpPr>
              <a:spLocks noChangeAspect="1"/>
            </p:cNvSpPr>
            <p:nvPr/>
          </p:nvSpPr>
          <p:spPr bwMode="auto">
            <a:xfrm>
              <a:off x="1984" y="2809"/>
              <a:ext cx="6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" name="Freeform 224"/>
            <p:cNvSpPr>
              <a:spLocks noChangeAspect="1"/>
            </p:cNvSpPr>
            <p:nvPr/>
          </p:nvSpPr>
          <p:spPr bwMode="auto">
            <a:xfrm>
              <a:off x="1992" y="2820"/>
              <a:ext cx="10" cy="1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4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7" name="Freeform 225"/>
            <p:cNvSpPr>
              <a:spLocks noChangeAspect="1"/>
            </p:cNvSpPr>
            <p:nvPr/>
          </p:nvSpPr>
          <p:spPr bwMode="auto">
            <a:xfrm>
              <a:off x="1990" y="2799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8" name="Freeform 226"/>
            <p:cNvSpPr>
              <a:spLocks noChangeAspect="1"/>
            </p:cNvSpPr>
            <p:nvPr/>
          </p:nvSpPr>
          <p:spPr bwMode="auto">
            <a:xfrm>
              <a:off x="1992" y="2837"/>
              <a:ext cx="4" cy="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9" name="Freeform 227"/>
            <p:cNvSpPr>
              <a:spLocks noChangeAspect="1"/>
            </p:cNvSpPr>
            <p:nvPr/>
          </p:nvSpPr>
          <p:spPr bwMode="auto">
            <a:xfrm>
              <a:off x="2013" y="2848"/>
              <a:ext cx="3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0" name="Freeform 228"/>
            <p:cNvSpPr>
              <a:spLocks noChangeAspect="1"/>
            </p:cNvSpPr>
            <p:nvPr/>
          </p:nvSpPr>
          <p:spPr bwMode="auto">
            <a:xfrm>
              <a:off x="1988" y="2848"/>
              <a:ext cx="2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1" name="Freeform 229"/>
            <p:cNvSpPr>
              <a:spLocks noChangeAspect="1"/>
            </p:cNvSpPr>
            <p:nvPr/>
          </p:nvSpPr>
          <p:spPr bwMode="auto">
            <a:xfrm>
              <a:off x="1978" y="2874"/>
              <a:ext cx="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2" name="Freeform 230"/>
            <p:cNvSpPr>
              <a:spLocks noChangeAspect="1"/>
            </p:cNvSpPr>
            <p:nvPr/>
          </p:nvSpPr>
          <p:spPr bwMode="auto">
            <a:xfrm>
              <a:off x="1990" y="2891"/>
              <a:ext cx="8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3" name="Freeform 231"/>
            <p:cNvSpPr>
              <a:spLocks noChangeAspect="1"/>
            </p:cNvSpPr>
            <p:nvPr/>
          </p:nvSpPr>
          <p:spPr bwMode="auto">
            <a:xfrm>
              <a:off x="1970" y="2906"/>
              <a:ext cx="20" cy="1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" name="Freeform 232"/>
            <p:cNvSpPr>
              <a:spLocks noChangeAspect="1"/>
            </p:cNvSpPr>
            <p:nvPr/>
          </p:nvSpPr>
          <p:spPr bwMode="auto">
            <a:xfrm>
              <a:off x="1910" y="4032"/>
              <a:ext cx="8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" name="Freeform 233"/>
            <p:cNvSpPr>
              <a:spLocks noChangeAspect="1"/>
            </p:cNvSpPr>
            <p:nvPr/>
          </p:nvSpPr>
          <p:spPr bwMode="auto">
            <a:xfrm>
              <a:off x="1826" y="2871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6" name="Freeform 234"/>
            <p:cNvSpPr>
              <a:spLocks noChangeAspect="1"/>
            </p:cNvSpPr>
            <p:nvPr/>
          </p:nvSpPr>
          <p:spPr bwMode="auto">
            <a:xfrm>
              <a:off x="1841" y="2877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7" name="Freeform 235"/>
            <p:cNvSpPr>
              <a:spLocks noChangeAspect="1"/>
            </p:cNvSpPr>
            <p:nvPr/>
          </p:nvSpPr>
          <p:spPr bwMode="auto">
            <a:xfrm>
              <a:off x="1853" y="2877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8" name="Freeform 236"/>
            <p:cNvSpPr>
              <a:spLocks noChangeAspect="1"/>
            </p:cNvSpPr>
            <p:nvPr/>
          </p:nvSpPr>
          <p:spPr bwMode="auto">
            <a:xfrm>
              <a:off x="2170" y="3081"/>
              <a:ext cx="4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9" name="Rectangle 237"/>
            <p:cNvSpPr>
              <a:spLocks noChangeAspect="1" noChangeArrowheads="1"/>
            </p:cNvSpPr>
            <p:nvPr/>
          </p:nvSpPr>
          <p:spPr bwMode="auto">
            <a:xfrm>
              <a:off x="2185" y="3126"/>
              <a:ext cx="6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0" name="Freeform 238"/>
            <p:cNvSpPr>
              <a:spLocks noChangeAspect="1"/>
            </p:cNvSpPr>
            <p:nvPr/>
          </p:nvSpPr>
          <p:spPr bwMode="auto">
            <a:xfrm>
              <a:off x="2174" y="3124"/>
              <a:ext cx="11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2"/>
                </a:cxn>
              </a:cxnLst>
              <a:rect l="0" t="0" r="r" b="b"/>
              <a:pathLst>
                <a:path w="8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1" name="Freeform 239"/>
            <p:cNvSpPr>
              <a:spLocks noChangeAspect="1"/>
            </p:cNvSpPr>
            <p:nvPr/>
          </p:nvSpPr>
          <p:spPr bwMode="auto">
            <a:xfrm>
              <a:off x="2174" y="3116"/>
              <a:ext cx="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" name="Rectangle 240"/>
            <p:cNvSpPr>
              <a:spLocks noChangeAspect="1" noChangeArrowheads="1"/>
            </p:cNvSpPr>
            <p:nvPr/>
          </p:nvSpPr>
          <p:spPr bwMode="auto">
            <a:xfrm>
              <a:off x="2180" y="3116"/>
              <a:ext cx="2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" name="Freeform 241"/>
            <p:cNvSpPr>
              <a:spLocks noChangeAspect="1"/>
            </p:cNvSpPr>
            <p:nvPr/>
          </p:nvSpPr>
          <p:spPr bwMode="auto">
            <a:xfrm>
              <a:off x="1929" y="2901"/>
              <a:ext cx="10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" name="Freeform 242"/>
            <p:cNvSpPr>
              <a:spLocks noChangeAspect="1"/>
            </p:cNvSpPr>
            <p:nvPr/>
          </p:nvSpPr>
          <p:spPr bwMode="auto">
            <a:xfrm>
              <a:off x="2148" y="3138"/>
              <a:ext cx="8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0" y="10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4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" name="Freeform 243"/>
            <p:cNvSpPr>
              <a:spLocks noChangeAspect="1"/>
            </p:cNvSpPr>
            <p:nvPr/>
          </p:nvSpPr>
          <p:spPr bwMode="auto">
            <a:xfrm>
              <a:off x="2160" y="3126"/>
              <a:ext cx="5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" name="Freeform 244"/>
            <p:cNvSpPr>
              <a:spLocks noChangeAspect="1"/>
            </p:cNvSpPr>
            <p:nvPr/>
          </p:nvSpPr>
          <p:spPr bwMode="auto">
            <a:xfrm>
              <a:off x="2280" y="3173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7" name="Freeform 245"/>
            <p:cNvSpPr>
              <a:spLocks noChangeAspect="1"/>
            </p:cNvSpPr>
            <p:nvPr/>
          </p:nvSpPr>
          <p:spPr bwMode="auto">
            <a:xfrm>
              <a:off x="2240" y="3687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8" name="Freeform 246"/>
            <p:cNvSpPr>
              <a:spLocks noChangeAspect="1"/>
            </p:cNvSpPr>
            <p:nvPr/>
          </p:nvSpPr>
          <p:spPr bwMode="auto">
            <a:xfrm>
              <a:off x="2059" y="3925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9" name="Freeform 247"/>
            <p:cNvSpPr>
              <a:spLocks noChangeAspect="1"/>
            </p:cNvSpPr>
            <p:nvPr/>
          </p:nvSpPr>
          <p:spPr bwMode="auto">
            <a:xfrm>
              <a:off x="1961" y="4195"/>
              <a:ext cx="29" cy="1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2" y="2"/>
                </a:cxn>
                <a:cxn ang="0">
                  <a:pos x="20" y="8"/>
                </a:cxn>
                <a:cxn ang="0">
                  <a:pos x="16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4" y="4"/>
                </a:cxn>
                <a:cxn ang="0">
                  <a:pos x="2" y="2"/>
                </a:cxn>
              </a:cxnLst>
              <a:rect l="0" t="0" r="r" b="b"/>
              <a:pathLst>
                <a:path w="20" h="8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6"/>
                  </a:lnTo>
                  <a:lnTo>
                    <a:pt x="4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0" name="Freeform 248"/>
            <p:cNvSpPr>
              <a:spLocks noChangeAspect="1"/>
            </p:cNvSpPr>
            <p:nvPr/>
          </p:nvSpPr>
          <p:spPr bwMode="auto">
            <a:xfrm>
              <a:off x="1982" y="4210"/>
              <a:ext cx="28" cy="1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10" y="10"/>
                </a:cxn>
                <a:cxn ang="0">
                  <a:pos x="8" y="6"/>
                </a:cxn>
              </a:cxnLst>
              <a:rect l="0" t="0" r="r" b="b"/>
              <a:pathLst>
                <a:path w="20" h="10">
                  <a:moveTo>
                    <a:pt x="8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1" name="Freeform 249"/>
            <p:cNvSpPr>
              <a:spLocks noChangeAspect="1"/>
            </p:cNvSpPr>
            <p:nvPr/>
          </p:nvSpPr>
          <p:spPr bwMode="auto">
            <a:xfrm>
              <a:off x="2010" y="4218"/>
              <a:ext cx="17" cy="1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12" y="4"/>
                </a:cxn>
              </a:cxnLst>
              <a:rect l="0" t="0" r="r" b="b"/>
              <a:pathLst>
                <a:path w="12" h="8">
                  <a:moveTo>
                    <a:pt x="12" y="4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2" name="Freeform 250"/>
            <p:cNvSpPr>
              <a:spLocks noChangeAspect="1"/>
            </p:cNvSpPr>
            <p:nvPr/>
          </p:nvSpPr>
          <p:spPr bwMode="auto">
            <a:xfrm>
              <a:off x="2084" y="4241"/>
              <a:ext cx="15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3" name="Freeform 251"/>
            <p:cNvSpPr>
              <a:spLocks noChangeAspect="1"/>
            </p:cNvSpPr>
            <p:nvPr/>
          </p:nvSpPr>
          <p:spPr bwMode="auto">
            <a:xfrm>
              <a:off x="2131" y="4235"/>
              <a:ext cx="17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4" name="Freeform 252"/>
            <p:cNvSpPr>
              <a:spLocks noChangeAspect="1"/>
            </p:cNvSpPr>
            <p:nvPr/>
          </p:nvSpPr>
          <p:spPr bwMode="auto">
            <a:xfrm>
              <a:off x="2056" y="4238"/>
              <a:ext cx="37" cy="17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4" y="12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lnTo>
                    <a:pt x="26" y="12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5" name="Freeform 253"/>
            <p:cNvSpPr>
              <a:spLocks noChangeAspect="1"/>
            </p:cNvSpPr>
            <p:nvPr/>
          </p:nvSpPr>
          <p:spPr bwMode="auto">
            <a:xfrm>
              <a:off x="2053" y="4238"/>
              <a:ext cx="9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" name="Freeform 254"/>
            <p:cNvSpPr>
              <a:spLocks noChangeAspect="1"/>
            </p:cNvSpPr>
            <p:nvPr/>
          </p:nvSpPr>
          <p:spPr bwMode="auto">
            <a:xfrm>
              <a:off x="2039" y="4238"/>
              <a:ext cx="11" cy="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4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6"/>
                  </a:lnTo>
                  <a:lnTo>
                    <a:pt x="4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" name="Freeform 255"/>
            <p:cNvSpPr>
              <a:spLocks noChangeAspect="1"/>
            </p:cNvSpPr>
            <p:nvPr/>
          </p:nvSpPr>
          <p:spPr bwMode="auto">
            <a:xfrm>
              <a:off x="2031" y="4238"/>
              <a:ext cx="8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" name="Freeform 256"/>
            <p:cNvSpPr>
              <a:spLocks noChangeAspect="1"/>
            </p:cNvSpPr>
            <p:nvPr/>
          </p:nvSpPr>
          <p:spPr bwMode="auto">
            <a:xfrm>
              <a:off x="2182" y="4165"/>
              <a:ext cx="26" cy="21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8" y="14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18" y="4"/>
                </a:cxn>
              </a:cxnLst>
              <a:rect l="0" t="0" r="r" b="b"/>
              <a:pathLst>
                <a:path w="18" h="14">
                  <a:moveTo>
                    <a:pt x="18" y="4"/>
                  </a:moveTo>
                  <a:lnTo>
                    <a:pt x="16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" name="Freeform 257"/>
            <p:cNvSpPr>
              <a:spLocks noChangeAspect="1"/>
            </p:cNvSpPr>
            <p:nvPr/>
          </p:nvSpPr>
          <p:spPr bwMode="auto">
            <a:xfrm>
              <a:off x="2162" y="4169"/>
              <a:ext cx="23" cy="1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lnTo>
                    <a:pt x="16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0" name="Freeform 258"/>
            <p:cNvSpPr>
              <a:spLocks noChangeAspect="1"/>
            </p:cNvSpPr>
            <p:nvPr/>
          </p:nvSpPr>
          <p:spPr bwMode="auto">
            <a:xfrm>
              <a:off x="2168" y="4165"/>
              <a:ext cx="6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1" name="Freeform 259"/>
            <p:cNvSpPr>
              <a:spLocks noChangeAspect="1"/>
            </p:cNvSpPr>
            <p:nvPr/>
          </p:nvSpPr>
          <p:spPr bwMode="auto">
            <a:xfrm>
              <a:off x="2160" y="4175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2" name="Freeform 260"/>
            <p:cNvSpPr>
              <a:spLocks noChangeAspect="1"/>
            </p:cNvSpPr>
            <p:nvPr/>
          </p:nvSpPr>
          <p:spPr bwMode="auto">
            <a:xfrm>
              <a:off x="2154" y="417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3" name="Freeform 261"/>
            <p:cNvSpPr>
              <a:spLocks noChangeAspect="1"/>
            </p:cNvSpPr>
            <p:nvPr/>
          </p:nvSpPr>
          <p:spPr bwMode="auto">
            <a:xfrm>
              <a:off x="1904" y="4094"/>
              <a:ext cx="31" cy="49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0" y="34"/>
                </a:cxn>
                <a:cxn ang="0">
                  <a:pos x="22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8"/>
                </a:cxn>
                <a:cxn ang="0">
                  <a:pos x="10" y="14"/>
                </a:cxn>
                <a:cxn ang="0">
                  <a:pos x="10" y="18"/>
                </a:cxn>
                <a:cxn ang="0">
                  <a:pos x="12" y="20"/>
                </a:cxn>
                <a:cxn ang="0">
                  <a:pos x="14" y="26"/>
                </a:cxn>
                <a:cxn ang="0">
                  <a:pos x="16" y="26"/>
                </a:cxn>
                <a:cxn ang="0">
                  <a:pos x="16" y="28"/>
                </a:cxn>
                <a:cxn ang="0">
                  <a:pos x="18" y="34"/>
                </a:cxn>
              </a:cxnLst>
              <a:rect l="0" t="0" r="r" b="b"/>
              <a:pathLst>
                <a:path w="22" h="34">
                  <a:moveTo>
                    <a:pt x="18" y="34"/>
                  </a:moveTo>
                  <a:lnTo>
                    <a:pt x="20" y="34"/>
                  </a:lnTo>
                  <a:lnTo>
                    <a:pt x="22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4" name="Freeform 262"/>
            <p:cNvSpPr>
              <a:spLocks noChangeAspect="1"/>
            </p:cNvSpPr>
            <p:nvPr/>
          </p:nvSpPr>
          <p:spPr bwMode="auto">
            <a:xfrm>
              <a:off x="1915" y="4128"/>
              <a:ext cx="9" cy="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5" name="Freeform 263"/>
            <p:cNvSpPr>
              <a:spLocks noChangeAspect="1"/>
            </p:cNvSpPr>
            <p:nvPr/>
          </p:nvSpPr>
          <p:spPr bwMode="auto">
            <a:xfrm>
              <a:off x="1915" y="4134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" name="Freeform 264"/>
            <p:cNvSpPr>
              <a:spLocks noChangeAspect="1"/>
            </p:cNvSpPr>
            <p:nvPr/>
          </p:nvSpPr>
          <p:spPr bwMode="auto">
            <a:xfrm>
              <a:off x="1912" y="4120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7" name="Rectangle 265"/>
            <p:cNvSpPr>
              <a:spLocks noChangeAspect="1" noChangeArrowheads="1"/>
            </p:cNvSpPr>
            <p:nvPr/>
          </p:nvSpPr>
          <p:spPr bwMode="auto">
            <a:xfrm>
              <a:off x="1912" y="4114"/>
              <a:ext cx="3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8" name="Freeform 266"/>
            <p:cNvSpPr>
              <a:spLocks noChangeAspect="1"/>
            </p:cNvSpPr>
            <p:nvPr/>
          </p:nvSpPr>
          <p:spPr bwMode="auto">
            <a:xfrm>
              <a:off x="1900" y="4100"/>
              <a:ext cx="12" cy="18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6" y="12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8" y="8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9" name="Freeform 267"/>
            <p:cNvSpPr>
              <a:spLocks noChangeAspect="1"/>
            </p:cNvSpPr>
            <p:nvPr/>
          </p:nvSpPr>
          <p:spPr bwMode="auto">
            <a:xfrm>
              <a:off x="1924" y="4146"/>
              <a:ext cx="11" cy="11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0" name="Freeform 268"/>
            <p:cNvSpPr>
              <a:spLocks noChangeAspect="1"/>
            </p:cNvSpPr>
            <p:nvPr/>
          </p:nvSpPr>
          <p:spPr bwMode="auto">
            <a:xfrm>
              <a:off x="1935" y="4155"/>
              <a:ext cx="14" cy="14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1" name="Freeform 269"/>
            <p:cNvSpPr>
              <a:spLocks noChangeAspect="1"/>
            </p:cNvSpPr>
            <p:nvPr/>
          </p:nvSpPr>
          <p:spPr bwMode="auto">
            <a:xfrm>
              <a:off x="1939" y="4163"/>
              <a:ext cx="2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2" name="Freeform 270"/>
            <p:cNvSpPr>
              <a:spLocks noChangeAspect="1"/>
            </p:cNvSpPr>
            <p:nvPr/>
          </p:nvSpPr>
          <p:spPr bwMode="auto">
            <a:xfrm>
              <a:off x="1949" y="4181"/>
              <a:ext cx="10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3" name="Freeform 271"/>
            <p:cNvSpPr>
              <a:spLocks noChangeAspect="1"/>
            </p:cNvSpPr>
            <p:nvPr/>
          </p:nvSpPr>
          <p:spPr bwMode="auto">
            <a:xfrm>
              <a:off x="1949" y="417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4" name="Rectangle 272"/>
            <p:cNvSpPr>
              <a:spLocks noChangeAspect="1" noChangeArrowheads="1"/>
            </p:cNvSpPr>
            <p:nvPr/>
          </p:nvSpPr>
          <p:spPr bwMode="auto">
            <a:xfrm>
              <a:off x="1943" y="4175"/>
              <a:ext cx="10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" name="Freeform 273"/>
            <p:cNvSpPr>
              <a:spLocks noChangeAspect="1"/>
            </p:cNvSpPr>
            <p:nvPr/>
          </p:nvSpPr>
          <p:spPr bwMode="auto">
            <a:xfrm>
              <a:off x="1878" y="3977"/>
              <a:ext cx="14" cy="3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10" y="24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2" y="24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8" y="24"/>
                </a:cxn>
              </a:cxnLst>
              <a:rect l="0" t="0" r="r" b="b"/>
              <a:pathLst>
                <a:path w="10" h="24">
                  <a:moveTo>
                    <a:pt x="8" y="24"/>
                  </a:moveTo>
                  <a:lnTo>
                    <a:pt x="10" y="24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" name="Rectangle 274"/>
            <p:cNvSpPr>
              <a:spLocks noChangeAspect="1" noChangeArrowheads="1"/>
            </p:cNvSpPr>
            <p:nvPr/>
          </p:nvSpPr>
          <p:spPr bwMode="auto">
            <a:xfrm>
              <a:off x="1906" y="4054"/>
              <a:ext cx="4" cy="6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7" name="Freeform 275"/>
            <p:cNvSpPr>
              <a:spLocks noChangeAspect="1"/>
            </p:cNvSpPr>
            <p:nvPr/>
          </p:nvSpPr>
          <p:spPr bwMode="auto">
            <a:xfrm>
              <a:off x="1904" y="4048"/>
              <a:ext cx="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8" name="Freeform 276"/>
            <p:cNvSpPr>
              <a:spLocks noChangeAspect="1"/>
            </p:cNvSpPr>
            <p:nvPr/>
          </p:nvSpPr>
          <p:spPr bwMode="auto">
            <a:xfrm>
              <a:off x="1900" y="4042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9" name="Freeform 277"/>
            <p:cNvSpPr>
              <a:spLocks noChangeAspect="1"/>
            </p:cNvSpPr>
            <p:nvPr/>
          </p:nvSpPr>
          <p:spPr bwMode="auto">
            <a:xfrm>
              <a:off x="1898" y="4051"/>
              <a:ext cx="6" cy="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0" name="Freeform 278"/>
            <p:cNvSpPr>
              <a:spLocks noChangeAspect="1"/>
            </p:cNvSpPr>
            <p:nvPr/>
          </p:nvSpPr>
          <p:spPr bwMode="auto">
            <a:xfrm>
              <a:off x="1896" y="404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1" name="Freeform 279"/>
            <p:cNvSpPr>
              <a:spLocks noChangeAspect="1"/>
            </p:cNvSpPr>
            <p:nvPr/>
          </p:nvSpPr>
          <p:spPr bwMode="auto">
            <a:xfrm>
              <a:off x="1896" y="4036"/>
              <a:ext cx="4" cy="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" name="Freeform 280"/>
            <p:cNvSpPr>
              <a:spLocks noChangeAspect="1"/>
            </p:cNvSpPr>
            <p:nvPr/>
          </p:nvSpPr>
          <p:spPr bwMode="auto">
            <a:xfrm>
              <a:off x="1890" y="4026"/>
              <a:ext cx="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" name="Freeform 281"/>
            <p:cNvSpPr>
              <a:spLocks noChangeAspect="1"/>
            </p:cNvSpPr>
            <p:nvPr/>
          </p:nvSpPr>
          <p:spPr bwMode="auto">
            <a:xfrm>
              <a:off x="1898" y="4026"/>
              <a:ext cx="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4" name="Freeform 282"/>
            <p:cNvSpPr>
              <a:spLocks noChangeAspect="1"/>
            </p:cNvSpPr>
            <p:nvPr/>
          </p:nvSpPr>
          <p:spPr bwMode="auto">
            <a:xfrm>
              <a:off x="1878" y="4014"/>
              <a:ext cx="3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5" name="Freeform 283"/>
            <p:cNvSpPr>
              <a:spLocks noChangeAspect="1"/>
            </p:cNvSpPr>
            <p:nvPr/>
          </p:nvSpPr>
          <p:spPr bwMode="auto">
            <a:xfrm>
              <a:off x="1892" y="403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6" name="Freeform 284"/>
            <p:cNvSpPr>
              <a:spLocks noChangeAspect="1"/>
            </p:cNvSpPr>
            <p:nvPr/>
          </p:nvSpPr>
          <p:spPr bwMode="auto">
            <a:xfrm>
              <a:off x="1900" y="4034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" name="Freeform 285"/>
            <p:cNvSpPr>
              <a:spLocks noChangeAspect="1"/>
            </p:cNvSpPr>
            <p:nvPr/>
          </p:nvSpPr>
          <p:spPr bwMode="auto">
            <a:xfrm>
              <a:off x="1892" y="4026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8" name="Freeform 286"/>
            <p:cNvSpPr>
              <a:spLocks noChangeAspect="1"/>
            </p:cNvSpPr>
            <p:nvPr/>
          </p:nvSpPr>
          <p:spPr bwMode="auto">
            <a:xfrm>
              <a:off x="1630" y="3179"/>
              <a:ext cx="12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8" y="4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9" name="Freeform 287"/>
            <p:cNvSpPr>
              <a:spLocks noChangeAspect="1"/>
            </p:cNvSpPr>
            <p:nvPr/>
          </p:nvSpPr>
          <p:spPr bwMode="auto">
            <a:xfrm>
              <a:off x="1608" y="3044"/>
              <a:ext cx="3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0" name="Freeform 288"/>
            <p:cNvSpPr>
              <a:spLocks noChangeAspect="1"/>
            </p:cNvSpPr>
            <p:nvPr/>
          </p:nvSpPr>
          <p:spPr bwMode="auto">
            <a:xfrm>
              <a:off x="1430" y="3124"/>
              <a:ext cx="14" cy="26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4" y="18"/>
                </a:cxn>
              </a:cxnLst>
              <a:rect l="0" t="0" r="r" b="b"/>
              <a:pathLst>
                <a:path w="10" h="18">
                  <a:moveTo>
                    <a:pt x="4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1" name="Freeform 289"/>
            <p:cNvSpPr>
              <a:spLocks noChangeAspect="1"/>
            </p:cNvSpPr>
            <p:nvPr/>
          </p:nvSpPr>
          <p:spPr bwMode="auto">
            <a:xfrm>
              <a:off x="1427" y="3130"/>
              <a:ext cx="6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2" name="Freeform 290"/>
            <p:cNvSpPr>
              <a:spLocks noChangeAspect="1"/>
            </p:cNvSpPr>
            <p:nvPr/>
          </p:nvSpPr>
          <p:spPr bwMode="auto">
            <a:xfrm>
              <a:off x="1458" y="3150"/>
              <a:ext cx="9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3" name="Freeform 291"/>
            <p:cNvSpPr>
              <a:spLocks noChangeAspect="1"/>
            </p:cNvSpPr>
            <p:nvPr/>
          </p:nvSpPr>
          <p:spPr bwMode="auto">
            <a:xfrm>
              <a:off x="1467" y="3141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4" name="Freeform 292"/>
            <p:cNvSpPr>
              <a:spLocks noChangeAspect="1"/>
            </p:cNvSpPr>
            <p:nvPr/>
          </p:nvSpPr>
          <p:spPr bwMode="auto">
            <a:xfrm>
              <a:off x="1448" y="3136"/>
              <a:ext cx="8" cy="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5" name="Freeform 293"/>
            <p:cNvSpPr>
              <a:spLocks noChangeAspect="1"/>
            </p:cNvSpPr>
            <p:nvPr/>
          </p:nvSpPr>
          <p:spPr bwMode="auto">
            <a:xfrm>
              <a:off x="1444" y="3126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6" name="Freeform 294"/>
            <p:cNvSpPr>
              <a:spLocks noChangeAspect="1"/>
            </p:cNvSpPr>
            <p:nvPr/>
          </p:nvSpPr>
          <p:spPr bwMode="auto">
            <a:xfrm>
              <a:off x="1174" y="3678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7" name="Freeform 295"/>
            <p:cNvSpPr>
              <a:spLocks noChangeAspect="1"/>
            </p:cNvSpPr>
            <p:nvPr/>
          </p:nvSpPr>
          <p:spPr bwMode="auto">
            <a:xfrm>
              <a:off x="1240" y="3664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8" name="Freeform 296"/>
            <p:cNvSpPr>
              <a:spLocks noChangeAspect="1"/>
            </p:cNvSpPr>
            <p:nvPr/>
          </p:nvSpPr>
          <p:spPr bwMode="auto">
            <a:xfrm>
              <a:off x="1683" y="3660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9" name="Freeform 297"/>
            <p:cNvSpPr>
              <a:spLocks noChangeAspect="1"/>
            </p:cNvSpPr>
            <p:nvPr/>
          </p:nvSpPr>
          <p:spPr bwMode="auto">
            <a:xfrm>
              <a:off x="1689" y="3660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0" name="Freeform 298"/>
            <p:cNvSpPr>
              <a:spLocks noChangeAspect="1"/>
            </p:cNvSpPr>
            <p:nvPr/>
          </p:nvSpPr>
          <p:spPr bwMode="auto">
            <a:xfrm>
              <a:off x="1708" y="3813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1" name="Freeform 299"/>
            <p:cNvSpPr>
              <a:spLocks noChangeAspect="1"/>
            </p:cNvSpPr>
            <p:nvPr/>
          </p:nvSpPr>
          <p:spPr bwMode="auto">
            <a:xfrm>
              <a:off x="1740" y="3810"/>
              <a:ext cx="6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2" name="Freeform 300"/>
            <p:cNvSpPr>
              <a:spLocks noChangeAspect="1"/>
            </p:cNvSpPr>
            <p:nvPr/>
          </p:nvSpPr>
          <p:spPr bwMode="auto">
            <a:xfrm>
              <a:off x="1120" y="2915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3" name="Freeform 301"/>
            <p:cNvSpPr>
              <a:spLocks noChangeAspect="1"/>
            </p:cNvSpPr>
            <p:nvPr/>
          </p:nvSpPr>
          <p:spPr bwMode="auto">
            <a:xfrm>
              <a:off x="1048" y="2751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4" name="Freeform 302"/>
            <p:cNvSpPr>
              <a:spLocks noChangeAspect="1"/>
            </p:cNvSpPr>
            <p:nvPr/>
          </p:nvSpPr>
          <p:spPr bwMode="auto">
            <a:xfrm>
              <a:off x="1094" y="2734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5" name="Freeform 303"/>
            <p:cNvSpPr>
              <a:spLocks noChangeAspect="1"/>
            </p:cNvSpPr>
            <p:nvPr/>
          </p:nvSpPr>
          <p:spPr bwMode="auto">
            <a:xfrm>
              <a:off x="1117" y="2728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6" name="Freeform 304"/>
            <p:cNvSpPr>
              <a:spLocks noChangeAspect="1"/>
            </p:cNvSpPr>
            <p:nvPr/>
          </p:nvSpPr>
          <p:spPr bwMode="auto">
            <a:xfrm>
              <a:off x="2464" y="4210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" name="Rectangle 305"/>
            <p:cNvSpPr>
              <a:spLocks noChangeAspect="1" noChangeArrowheads="1"/>
            </p:cNvSpPr>
            <p:nvPr/>
          </p:nvSpPr>
          <p:spPr bwMode="auto">
            <a:xfrm>
              <a:off x="2481" y="4214"/>
              <a:ext cx="2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" name="Freeform 306"/>
            <p:cNvSpPr>
              <a:spLocks noChangeAspect="1"/>
            </p:cNvSpPr>
            <p:nvPr/>
          </p:nvSpPr>
          <p:spPr bwMode="auto">
            <a:xfrm>
              <a:off x="2530" y="4220"/>
              <a:ext cx="37" cy="21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2" y="1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26" y="14"/>
                </a:cxn>
              </a:cxnLst>
              <a:rect l="0" t="0" r="r" b="b"/>
              <a:pathLst>
                <a:path w="26" h="14">
                  <a:moveTo>
                    <a:pt x="26" y="14"/>
                  </a:moveTo>
                  <a:lnTo>
                    <a:pt x="22" y="1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" name="Freeform 307"/>
            <p:cNvSpPr>
              <a:spLocks noChangeAspect="1"/>
            </p:cNvSpPr>
            <p:nvPr/>
          </p:nvSpPr>
          <p:spPr bwMode="auto">
            <a:xfrm>
              <a:off x="2561" y="3543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0" name="Freeform 308"/>
            <p:cNvSpPr>
              <a:spLocks noChangeAspect="1"/>
            </p:cNvSpPr>
            <p:nvPr/>
          </p:nvSpPr>
          <p:spPr bwMode="auto">
            <a:xfrm>
              <a:off x="2573" y="3543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1" name="Rectangle 309"/>
            <p:cNvSpPr>
              <a:spLocks noChangeAspect="1" noChangeArrowheads="1"/>
            </p:cNvSpPr>
            <p:nvPr/>
          </p:nvSpPr>
          <p:spPr bwMode="auto">
            <a:xfrm>
              <a:off x="2493" y="3202"/>
              <a:ext cx="2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2" name="Freeform 310"/>
            <p:cNvSpPr>
              <a:spLocks noChangeAspect="1"/>
            </p:cNvSpPr>
            <p:nvPr/>
          </p:nvSpPr>
          <p:spPr bwMode="auto">
            <a:xfrm>
              <a:off x="2542" y="312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3" name="Rectangle 311"/>
            <p:cNvSpPr>
              <a:spLocks noChangeAspect="1" noChangeArrowheads="1"/>
            </p:cNvSpPr>
            <p:nvPr/>
          </p:nvSpPr>
          <p:spPr bwMode="auto">
            <a:xfrm>
              <a:off x="1947" y="2746"/>
              <a:ext cx="6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4" name="Freeform 312"/>
            <p:cNvSpPr>
              <a:spLocks noChangeAspect="1"/>
            </p:cNvSpPr>
            <p:nvPr/>
          </p:nvSpPr>
          <p:spPr bwMode="auto">
            <a:xfrm>
              <a:off x="1953" y="2740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5" name="Freeform 313"/>
            <p:cNvSpPr>
              <a:spLocks noChangeAspect="1"/>
            </p:cNvSpPr>
            <p:nvPr/>
          </p:nvSpPr>
          <p:spPr bwMode="auto">
            <a:xfrm>
              <a:off x="1473" y="2828"/>
              <a:ext cx="43" cy="29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8" y="20"/>
                </a:cxn>
                <a:cxn ang="0">
                  <a:pos x="28" y="18"/>
                </a:cxn>
                <a:cxn ang="0">
                  <a:pos x="28" y="16"/>
                </a:cxn>
                <a:cxn ang="0">
                  <a:pos x="30" y="16"/>
                </a:cxn>
                <a:cxn ang="0">
                  <a:pos x="30" y="10"/>
                </a:cxn>
                <a:cxn ang="0">
                  <a:pos x="28" y="8"/>
                </a:cxn>
              </a:cxnLst>
              <a:rect l="0" t="0" r="r" b="b"/>
              <a:pathLst>
                <a:path w="30" h="20">
                  <a:moveTo>
                    <a:pt x="28" y="8"/>
                  </a:moveTo>
                  <a:lnTo>
                    <a:pt x="24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6" name="Freeform 314"/>
            <p:cNvSpPr>
              <a:spLocks noChangeAspect="1"/>
            </p:cNvSpPr>
            <p:nvPr/>
          </p:nvSpPr>
          <p:spPr bwMode="auto">
            <a:xfrm>
              <a:off x="1436" y="2766"/>
              <a:ext cx="77" cy="76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32" y="46"/>
                </a:cxn>
                <a:cxn ang="0">
                  <a:pos x="36" y="44"/>
                </a:cxn>
                <a:cxn ang="0">
                  <a:pos x="40" y="44"/>
                </a:cxn>
                <a:cxn ang="0">
                  <a:pos x="42" y="36"/>
                </a:cxn>
                <a:cxn ang="0">
                  <a:pos x="52" y="30"/>
                </a:cxn>
                <a:cxn ang="0">
                  <a:pos x="54" y="28"/>
                </a:cxn>
                <a:cxn ang="0">
                  <a:pos x="50" y="26"/>
                </a:cxn>
                <a:cxn ang="0">
                  <a:pos x="50" y="24"/>
                </a:cxn>
                <a:cxn ang="0">
                  <a:pos x="46" y="24"/>
                </a:cxn>
                <a:cxn ang="0">
                  <a:pos x="40" y="24"/>
                </a:cxn>
                <a:cxn ang="0">
                  <a:pos x="44" y="0"/>
                </a:cxn>
                <a:cxn ang="0">
                  <a:pos x="22" y="0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20" y="12"/>
                </a:cxn>
                <a:cxn ang="0">
                  <a:pos x="24" y="18"/>
                </a:cxn>
                <a:cxn ang="0">
                  <a:pos x="24" y="22"/>
                </a:cxn>
                <a:cxn ang="0">
                  <a:pos x="10" y="22"/>
                </a:cxn>
                <a:cxn ang="0">
                  <a:pos x="0" y="34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0" y="50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20" y="52"/>
                </a:cxn>
                <a:cxn ang="0">
                  <a:pos x="26" y="54"/>
                </a:cxn>
                <a:cxn ang="0">
                  <a:pos x="26" y="52"/>
                </a:cxn>
                <a:cxn ang="0">
                  <a:pos x="32" y="52"/>
                </a:cxn>
              </a:cxnLst>
              <a:rect l="0" t="0" r="r" b="b"/>
              <a:pathLst>
                <a:path w="54" h="54">
                  <a:moveTo>
                    <a:pt x="32" y="52"/>
                  </a:moveTo>
                  <a:lnTo>
                    <a:pt x="32" y="46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2" y="36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0" y="24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20" y="12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10" y="2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7" name="Freeform 315"/>
            <p:cNvSpPr>
              <a:spLocks noChangeAspect="1"/>
            </p:cNvSpPr>
            <p:nvPr/>
          </p:nvSpPr>
          <p:spPr bwMode="auto">
            <a:xfrm>
              <a:off x="1493" y="2799"/>
              <a:ext cx="106" cy="61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8" y="38"/>
                </a:cxn>
                <a:cxn ang="0">
                  <a:pos x="28" y="32"/>
                </a:cxn>
                <a:cxn ang="0">
                  <a:pos x="34" y="30"/>
                </a:cxn>
                <a:cxn ang="0">
                  <a:pos x="34" y="28"/>
                </a:cxn>
                <a:cxn ang="0">
                  <a:pos x="36" y="28"/>
                </a:cxn>
                <a:cxn ang="0">
                  <a:pos x="40" y="28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18"/>
                </a:cxn>
                <a:cxn ang="0">
                  <a:pos x="54" y="16"/>
                </a:cxn>
                <a:cxn ang="0">
                  <a:pos x="56" y="16"/>
                </a:cxn>
                <a:cxn ang="0">
                  <a:pos x="56" y="18"/>
                </a:cxn>
                <a:cxn ang="0">
                  <a:pos x="60" y="18"/>
                </a:cxn>
                <a:cxn ang="0">
                  <a:pos x="62" y="18"/>
                </a:cxn>
                <a:cxn ang="0">
                  <a:pos x="66" y="18"/>
                </a:cxn>
                <a:cxn ang="0">
                  <a:pos x="66" y="14"/>
                </a:cxn>
                <a:cxn ang="0">
                  <a:pos x="70" y="14"/>
                </a:cxn>
                <a:cxn ang="0">
                  <a:pos x="74" y="12"/>
                </a:cxn>
                <a:cxn ang="0">
                  <a:pos x="70" y="6"/>
                </a:cxn>
                <a:cxn ang="0">
                  <a:pos x="68" y="6"/>
                </a:cxn>
                <a:cxn ang="0">
                  <a:pos x="68" y="8"/>
                </a:cxn>
                <a:cxn ang="0">
                  <a:pos x="64" y="6"/>
                </a:cxn>
                <a:cxn ang="0">
                  <a:pos x="64" y="4"/>
                </a:cxn>
                <a:cxn ang="0">
                  <a:pos x="68" y="4"/>
                </a:cxn>
                <a:cxn ang="0">
                  <a:pos x="64" y="2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0" y="2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8" y="28"/>
                </a:cxn>
                <a:cxn ang="0">
                  <a:pos x="10" y="28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20" y="36"/>
                </a:cxn>
                <a:cxn ang="0">
                  <a:pos x="18" y="38"/>
                </a:cxn>
                <a:cxn ang="0">
                  <a:pos x="20" y="42"/>
                </a:cxn>
                <a:cxn ang="0">
                  <a:pos x="24" y="42"/>
                </a:cxn>
                <a:cxn ang="0">
                  <a:pos x="24" y="40"/>
                </a:cxn>
              </a:cxnLst>
              <a:rect l="0" t="0" r="r" b="b"/>
              <a:pathLst>
                <a:path w="74" h="42">
                  <a:moveTo>
                    <a:pt x="24" y="40"/>
                  </a:moveTo>
                  <a:lnTo>
                    <a:pt x="28" y="38"/>
                  </a:lnTo>
                  <a:lnTo>
                    <a:pt x="28" y="32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4" y="2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" name="Freeform 316"/>
            <p:cNvSpPr>
              <a:spLocks noChangeAspect="1"/>
            </p:cNvSpPr>
            <p:nvPr/>
          </p:nvSpPr>
          <p:spPr bwMode="auto">
            <a:xfrm>
              <a:off x="1516" y="2817"/>
              <a:ext cx="83" cy="9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32" y="60"/>
                </a:cxn>
                <a:cxn ang="0">
                  <a:pos x="36" y="60"/>
                </a:cxn>
                <a:cxn ang="0">
                  <a:pos x="38" y="62"/>
                </a:cxn>
                <a:cxn ang="0">
                  <a:pos x="40" y="64"/>
                </a:cxn>
                <a:cxn ang="0">
                  <a:pos x="44" y="62"/>
                </a:cxn>
                <a:cxn ang="0">
                  <a:pos x="46" y="60"/>
                </a:cxn>
                <a:cxn ang="0">
                  <a:pos x="46" y="54"/>
                </a:cxn>
                <a:cxn ang="0">
                  <a:pos x="48" y="50"/>
                </a:cxn>
                <a:cxn ang="0">
                  <a:pos x="46" y="48"/>
                </a:cxn>
                <a:cxn ang="0">
                  <a:pos x="46" y="44"/>
                </a:cxn>
                <a:cxn ang="0">
                  <a:pos x="48" y="42"/>
                </a:cxn>
                <a:cxn ang="0">
                  <a:pos x="46" y="38"/>
                </a:cxn>
                <a:cxn ang="0">
                  <a:pos x="48" y="34"/>
                </a:cxn>
                <a:cxn ang="0">
                  <a:pos x="48" y="34"/>
                </a:cxn>
                <a:cxn ang="0">
                  <a:pos x="48" y="36"/>
                </a:cxn>
                <a:cxn ang="0">
                  <a:pos x="48" y="38"/>
                </a:cxn>
                <a:cxn ang="0">
                  <a:pos x="50" y="38"/>
                </a:cxn>
                <a:cxn ang="0">
                  <a:pos x="50" y="32"/>
                </a:cxn>
                <a:cxn ang="0">
                  <a:pos x="50" y="22"/>
                </a:cxn>
                <a:cxn ang="0">
                  <a:pos x="56" y="14"/>
                </a:cxn>
                <a:cxn ang="0">
                  <a:pos x="56" y="8"/>
                </a:cxn>
                <a:cxn ang="0">
                  <a:pos x="56" y="4"/>
                </a:cxn>
                <a:cxn ang="0">
                  <a:pos x="58" y="0"/>
                </a:cxn>
                <a:cxn ang="0">
                  <a:pos x="54" y="2"/>
                </a:cxn>
                <a:cxn ang="0">
                  <a:pos x="50" y="2"/>
                </a:cxn>
                <a:cxn ang="0">
                  <a:pos x="50" y="6"/>
                </a:cxn>
                <a:cxn ang="0">
                  <a:pos x="46" y="6"/>
                </a:cxn>
                <a:cxn ang="0">
                  <a:pos x="44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32" y="6"/>
                </a:cxn>
                <a:cxn ang="0">
                  <a:pos x="32" y="12"/>
                </a:cxn>
                <a:cxn ang="0">
                  <a:pos x="28" y="12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24" y="16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18" y="18"/>
                </a:cxn>
                <a:cxn ang="0">
                  <a:pos x="12" y="20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8" y="30"/>
                </a:cxn>
                <a:cxn ang="0">
                  <a:pos x="4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12" y="46"/>
                </a:cxn>
                <a:cxn ang="0">
                  <a:pos x="14" y="50"/>
                </a:cxn>
                <a:cxn ang="0">
                  <a:pos x="20" y="56"/>
                </a:cxn>
                <a:cxn ang="0">
                  <a:pos x="24" y="56"/>
                </a:cxn>
                <a:cxn ang="0">
                  <a:pos x="30" y="58"/>
                </a:cxn>
              </a:cxnLst>
              <a:rect l="0" t="0" r="r" b="b"/>
              <a:pathLst>
                <a:path w="58" h="64">
                  <a:moveTo>
                    <a:pt x="30" y="58"/>
                  </a:moveTo>
                  <a:lnTo>
                    <a:pt x="32" y="60"/>
                  </a:lnTo>
                  <a:lnTo>
                    <a:pt x="36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4" y="62"/>
                  </a:lnTo>
                  <a:lnTo>
                    <a:pt x="46" y="60"/>
                  </a:lnTo>
                  <a:lnTo>
                    <a:pt x="46" y="54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0" y="32"/>
                  </a:lnTo>
                  <a:lnTo>
                    <a:pt x="50" y="22"/>
                  </a:lnTo>
                  <a:lnTo>
                    <a:pt x="56" y="14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12" y="46"/>
                  </a:lnTo>
                  <a:lnTo>
                    <a:pt x="14" y="50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9" name="Freeform 317"/>
            <p:cNvSpPr>
              <a:spLocks noChangeAspect="1"/>
            </p:cNvSpPr>
            <p:nvPr/>
          </p:nvSpPr>
          <p:spPr bwMode="auto">
            <a:xfrm>
              <a:off x="1493" y="2751"/>
              <a:ext cx="29" cy="4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34"/>
                </a:cxn>
                <a:cxn ang="0">
                  <a:pos x="6" y="34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12" y="28"/>
                </a:cxn>
                <a:cxn ang="0">
                  <a:pos x="14" y="24"/>
                </a:cxn>
                <a:cxn ang="0">
                  <a:pos x="16" y="20"/>
                </a:cxn>
                <a:cxn ang="0">
                  <a:pos x="14" y="16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12" y="4"/>
                </a:cxn>
              </a:cxnLst>
              <a:rect l="0" t="0" r="r" b="b"/>
              <a:pathLst>
                <a:path w="20" h="34">
                  <a:moveTo>
                    <a:pt x="12" y="4"/>
                  </a:moveTo>
                  <a:lnTo>
                    <a:pt x="10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0" name="Freeform 318"/>
            <p:cNvSpPr>
              <a:spLocks noChangeAspect="1"/>
            </p:cNvSpPr>
            <p:nvPr/>
          </p:nvSpPr>
          <p:spPr bwMode="auto">
            <a:xfrm>
              <a:off x="1082" y="2455"/>
              <a:ext cx="472" cy="371"/>
            </a:xfrm>
            <a:custGeom>
              <a:avLst/>
              <a:gdLst/>
              <a:ahLst/>
              <a:cxnLst>
                <a:cxn ang="0">
                  <a:pos x="306" y="160"/>
                </a:cxn>
                <a:cxn ang="0">
                  <a:pos x="278" y="180"/>
                </a:cxn>
                <a:cxn ang="0">
                  <a:pos x="264" y="196"/>
                </a:cxn>
                <a:cxn ang="0">
                  <a:pos x="262" y="202"/>
                </a:cxn>
                <a:cxn ang="0">
                  <a:pos x="262" y="200"/>
                </a:cxn>
                <a:cxn ang="0">
                  <a:pos x="244" y="202"/>
                </a:cxn>
                <a:cxn ang="0">
                  <a:pos x="224" y="202"/>
                </a:cxn>
                <a:cxn ang="0">
                  <a:pos x="204" y="186"/>
                </a:cxn>
                <a:cxn ang="0">
                  <a:pos x="196" y="162"/>
                </a:cxn>
                <a:cxn ang="0">
                  <a:pos x="198" y="158"/>
                </a:cxn>
                <a:cxn ang="0">
                  <a:pos x="196" y="138"/>
                </a:cxn>
                <a:cxn ang="0">
                  <a:pos x="200" y="112"/>
                </a:cxn>
                <a:cxn ang="0">
                  <a:pos x="210" y="98"/>
                </a:cxn>
                <a:cxn ang="0">
                  <a:pos x="188" y="84"/>
                </a:cxn>
                <a:cxn ang="0">
                  <a:pos x="176" y="44"/>
                </a:cxn>
                <a:cxn ang="0">
                  <a:pos x="146" y="50"/>
                </a:cxn>
                <a:cxn ang="0">
                  <a:pos x="122" y="14"/>
                </a:cxn>
                <a:cxn ang="0">
                  <a:pos x="26" y="0"/>
                </a:cxn>
                <a:cxn ang="0">
                  <a:pos x="0" y="16"/>
                </a:cxn>
                <a:cxn ang="0">
                  <a:pos x="0" y="40"/>
                </a:cxn>
                <a:cxn ang="0">
                  <a:pos x="14" y="66"/>
                </a:cxn>
                <a:cxn ang="0">
                  <a:pos x="10" y="72"/>
                </a:cxn>
                <a:cxn ang="0">
                  <a:pos x="6" y="78"/>
                </a:cxn>
                <a:cxn ang="0">
                  <a:pos x="16" y="86"/>
                </a:cxn>
                <a:cxn ang="0">
                  <a:pos x="20" y="86"/>
                </a:cxn>
                <a:cxn ang="0">
                  <a:pos x="28" y="106"/>
                </a:cxn>
                <a:cxn ang="0">
                  <a:pos x="28" y="118"/>
                </a:cxn>
                <a:cxn ang="0">
                  <a:pos x="46" y="142"/>
                </a:cxn>
                <a:cxn ang="0">
                  <a:pos x="54" y="130"/>
                </a:cxn>
                <a:cxn ang="0">
                  <a:pos x="46" y="122"/>
                </a:cxn>
                <a:cxn ang="0">
                  <a:pos x="42" y="94"/>
                </a:cxn>
                <a:cxn ang="0">
                  <a:pos x="36" y="88"/>
                </a:cxn>
                <a:cxn ang="0">
                  <a:pos x="28" y="62"/>
                </a:cxn>
                <a:cxn ang="0">
                  <a:pos x="16" y="42"/>
                </a:cxn>
                <a:cxn ang="0">
                  <a:pos x="22" y="16"/>
                </a:cxn>
                <a:cxn ang="0">
                  <a:pos x="34" y="22"/>
                </a:cxn>
                <a:cxn ang="0">
                  <a:pos x="38" y="38"/>
                </a:cxn>
                <a:cxn ang="0">
                  <a:pos x="44" y="62"/>
                </a:cxn>
                <a:cxn ang="0">
                  <a:pos x="56" y="68"/>
                </a:cxn>
                <a:cxn ang="0">
                  <a:pos x="60" y="80"/>
                </a:cxn>
                <a:cxn ang="0">
                  <a:pos x="66" y="90"/>
                </a:cxn>
                <a:cxn ang="0">
                  <a:pos x="66" y="100"/>
                </a:cxn>
                <a:cxn ang="0">
                  <a:pos x="76" y="116"/>
                </a:cxn>
                <a:cxn ang="0">
                  <a:pos x="100" y="150"/>
                </a:cxn>
                <a:cxn ang="0">
                  <a:pos x="98" y="172"/>
                </a:cxn>
                <a:cxn ang="0">
                  <a:pos x="110" y="196"/>
                </a:cxn>
                <a:cxn ang="0">
                  <a:pos x="154" y="226"/>
                </a:cxn>
                <a:cxn ang="0">
                  <a:pos x="180" y="238"/>
                </a:cxn>
                <a:cxn ang="0">
                  <a:pos x="212" y="238"/>
                </a:cxn>
                <a:cxn ang="0">
                  <a:pos x="226" y="238"/>
                </a:cxn>
                <a:cxn ang="0">
                  <a:pos x="246" y="250"/>
                </a:cxn>
                <a:cxn ang="0">
                  <a:pos x="262" y="222"/>
                </a:cxn>
                <a:cxn ang="0">
                  <a:pos x="296" y="212"/>
                </a:cxn>
                <a:cxn ang="0">
                  <a:pos x="306" y="198"/>
                </a:cxn>
                <a:cxn ang="0">
                  <a:pos x="316" y="192"/>
                </a:cxn>
                <a:cxn ang="0">
                  <a:pos x="314" y="188"/>
                </a:cxn>
                <a:cxn ang="0">
                  <a:pos x="328" y="168"/>
                </a:cxn>
              </a:cxnLst>
              <a:rect l="0" t="0" r="r" b="b"/>
              <a:pathLst>
                <a:path w="328" h="258">
                  <a:moveTo>
                    <a:pt x="326" y="162"/>
                  </a:moveTo>
                  <a:lnTo>
                    <a:pt x="322" y="162"/>
                  </a:lnTo>
                  <a:lnTo>
                    <a:pt x="312" y="160"/>
                  </a:lnTo>
                  <a:lnTo>
                    <a:pt x="310" y="160"/>
                  </a:lnTo>
                  <a:lnTo>
                    <a:pt x="306" y="160"/>
                  </a:lnTo>
                  <a:lnTo>
                    <a:pt x="304" y="162"/>
                  </a:lnTo>
                  <a:lnTo>
                    <a:pt x="288" y="164"/>
                  </a:lnTo>
                  <a:lnTo>
                    <a:pt x="282" y="166"/>
                  </a:lnTo>
                  <a:lnTo>
                    <a:pt x="282" y="168"/>
                  </a:lnTo>
                  <a:lnTo>
                    <a:pt x="278" y="180"/>
                  </a:lnTo>
                  <a:lnTo>
                    <a:pt x="278" y="182"/>
                  </a:lnTo>
                  <a:lnTo>
                    <a:pt x="278" y="184"/>
                  </a:lnTo>
                  <a:lnTo>
                    <a:pt x="274" y="192"/>
                  </a:lnTo>
                  <a:lnTo>
                    <a:pt x="268" y="196"/>
                  </a:lnTo>
                  <a:lnTo>
                    <a:pt x="264" y="196"/>
                  </a:lnTo>
                  <a:lnTo>
                    <a:pt x="262" y="198"/>
                  </a:lnTo>
                  <a:lnTo>
                    <a:pt x="266" y="198"/>
                  </a:lnTo>
                  <a:lnTo>
                    <a:pt x="266" y="200"/>
                  </a:lnTo>
                  <a:lnTo>
                    <a:pt x="266" y="202"/>
                  </a:lnTo>
                  <a:lnTo>
                    <a:pt x="262" y="202"/>
                  </a:lnTo>
                  <a:lnTo>
                    <a:pt x="262" y="204"/>
                  </a:lnTo>
                  <a:lnTo>
                    <a:pt x="260" y="202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2" y="200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4" y="202"/>
                  </a:lnTo>
                  <a:lnTo>
                    <a:pt x="242" y="204"/>
                  </a:lnTo>
                  <a:lnTo>
                    <a:pt x="236" y="204"/>
                  </a:lnTo>
                  <a:lnTo>
                    <a:pt x="234" y="206"/>
                  </a:lnTo>
                  <a:lnTo>
                    <a:pt x="226" y="206"/>
                  </a:lnTo>
                  <a:lnTo>
                    <a:pt x="224" y="202"/>
                  </a:lnTo>
                  <a:lnTo>
                    <a:pt x="220" y="200"/>
                  </a:lnTo>
                  <a:lnTo>
                    <a:pt x="212" y="200"/>
                  </a:lnTo>
                  <a:lnTo>
                    <a:pt x="208" y="194"/>
                  </a:lnTo>
                  <a:lnTo>
                    <a:pt x="206" y="190"/>
                  </a:lnTo>
                  <a:lnTo>
                    <a:pt x="204" y="186"/>
                  </a:lnTo>
                  <a:lnTo>
                    <a:pt x="202" y="182"/>
                  </a:lnTo>
                  <a:lnTo>
                    <a:pt x="198" y="174"/>
                  </a:lnTo>
                  <a:lnTo>
                    <a:pt x="196" y="170"/>
                  </a:lnTo>
                  <a:lnTo>
                    <a:pt x="196" y="166"/>
                  </a:lnTo>
                  <a:lnTo>
                    <a:pt x="196" y="162"/>
                  </a:lnTo>
                  <a:lnTo>
                    <a:pt x="194" y="160"/>
                  </a:lnTo>
                  <a:lnTo>
                    <a:pt x="194" y="156"/>
                  </a:lnTo>
                  <a:lnTo>
                    <a:pt x="196" y="160"/>
                  </a:lnTo>
                  <a:lnTo>
                    <a:pt x="198" y="164"/>
                  </a:lnTo>
                  <a:lnTo>
                    <a:pt x="198" y="158"/>
                  </a:lnTo>
                  <a:lnTo>
                    <a:pt x="196" y="156"/>
                  </a:lnTo>
                  <a:lnTo>
                    <a:pt x="194" y="154"/>
                  </a:lnTo>
                  <a:lnTo>
                    <a:pt x="194" y="150"/>
                  </a:lnTo>
                  <a:lnTo>
                    <a:pt x="194" y="144"/>
                  </a:lnTo>
                  <a:lnTo>
                    <a:pt x="196" y="138"/>
                  </a:lnTo>
                  <a:lnTo>
                    <a:pt x="196" y="132"/>
                  </a:lnTo>
                  <a:lnTo>
                    <a:pt x="198" y="126"/>
                  </a:lnTo>
                  <a:lnTo>
                    <a:pt x="200" y="122"/>
                  </a:lnTo>
                  <a:lnTo>
                    <a:pt x="200" y="116"/>
                  </a:lnTo>
                  <a:lnTo>
                    <a:pt x="200" y="112"/>
                  </a:lnTo>
                  <a:lnTo>
                    <a:pt x="202" y="108"/>
                  </a:lnTo>
                  <a:lnTo>
                    <a:pt x="204" y="106"/>
                  </a:lnTo>
                  <a:lnTo>
                    <a:pt x="204" y="106"/>
                  </a:lnTo>
                  <a:lnTo>
                    <a:pt x="204" y="108"/>
                  </a:lnTo>
                  <a:lnTo>
                    <a:pt x="210" y="98"/>
                  </a:lnTo>
                  <a:lnTo>
                    <a:pt x="204" y="96"/>
                  </a:lnTo>
                  <a:lnTo>
                    <a:pt x="198" y="96"/>
                  </a:lnTo>
                  <a:lnTo>
                    <a:pt x="192" y="92"/>
                  </a:lnTo>
                  <a:lnTo>
                    <a:pt x="188" y="88"/>
                  </a:lnTo>
                  <a:lnTo>
                    <a:pt x="188" y="84"/>
                  </a:lnTo>
                  <a:lnTo>
                    <a:pt x="186" y="74"/>
                  </a:lnTo>
                  <a:lnTo>
                    <a:pt x="182" y="64"/>
                  </a:lnTo>
                  <a:lnTo>
                    <a:pt x="180" y="50"/>
                  </a:lnTo>
                  <a:lnTo>
                    <a:pt x="176" y="46"/>
                  </a:lnTo>
                  <a:lnTo>
                    <a:pt x="176" y="44"/>
                  </a:lnTo>
                  <a:lnTo>
                    <a:pt x="166" y="42"/>
                  </a:lnTo>
                  <a:lnTo>
                    <a:pt x="158" y="46"/>
                  </a:lnTo>
                  <a:lnTo>
                    <a:pt x="156" y="52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36" y="46"/>
                  </a:lnTo>
                  <a:lnTo>
                    <a:pt x="134" y="38"/>
                  </a:lnTo>
                  <a:lnTo>
                    <a:pt x="134" y="34"/>
                  </a:lnTo>
                  <a:lnTo>
                    <a:pt x="126" y="22"/>
                  </a:lnTo>
                  <a:lnTo>
                    <a:pt x="122" y="14"/>
                  </a:lnTo>
                  <a:lnTo>
                    <a:pt x="104" y="14"/>
                  </a:lnTo>
                  <a:lnTo>
                    <a:pt x="100" y="20"/>
                  </a:lnTo>
                  <a:lnTo>
                    <a:pt x="64" y="20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0" y="86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8" y="92"/>
                  </a:lnTo>
                  <a:lnTo>
                    <a:pt x="30" y="102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4" y="110"/>
                  </a:lnTo>
                  <a:lnTo>
                    <a:pt x="26" y="114"/>
                  </a:lnTo>
                  <a:lnTo>
                    <a:pt x="28" y="114"/>
                  </a:lnTo>
                  <a:lnTo>
                    <a:pt x="28" y="118"/>
                  </a:lnTo>
                  <a:lnTo>
                    <a:pt x="38" y="124"/>
                  </a:lnTo>
                  <a:lnTo>
                    <a:pt x="40" y="126"/>
                  </a:lnTo>
                  <a:lnTo>
                    <a:pt x="44" y="130"/>
                  </a:lnTo>
                  <a:lnTo>
                    <a:pt x="46" y="138"/>
                  </a:lnTo>
                  <a:lnTo>
                    <a:pt x="46" y="142"/>
                  </a:lnTo>
                  <a:lnTo>
                    <a:pt x="48" y="138"/>
                  </a:lnTo>
                  <a:lnTo>
                    <a:pt x="50" y="138"/>
                  </a:lnTo>
                  <a:lnTo>
                    <a:pt x="54" y="136"/>
                  </a:lnTo>
                  <a:lnTo>
                    <a:pt x="56" y="134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52" y="124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2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2" y="104"/>
                  </a:lnTo>
                  <a:lnTo>
                    <a:pt x="40" y="98"/>
                  </a:lnTo>
                  <a:lnTo>
                    <a:pt x="42" y="94"/>
                  </a:lnTo>
                  <a:lnTo>
                    <a:pt x="40" y="88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30" y="72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4" y="54"/>
                  </a:lnTo>
                  <a:lnTo>
                    <a:pt x="22" y="50"/>
                  </a:lnTo>
                  <a:lnTo>
                    <a:pt x="20" y="46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0" y="48"/>
                  </a:lnTo>
                  <a:lnTo>
                    <a:pt x="40" y="54"/>
                  </a:lnTo>
                  <a:lnTo>
                    <a:pt x="42" y="56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6" y="64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58" y="70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4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102"/>
                  </a:lnTo>
                  <a:lnTo>
                    <a:pt x="70" y="104"/>
                  </a:lnTo>
                  <a:lnTo>
                    <a:pt x="76" y="108"/>
                  </a:lnTo>
                  <a:lnTo>
                    <a:pt x="74" y="110"/>
                  </a:lnTo>
                  <a:lnTo>
                    <a:pt x="76" y="116"/>
                  </a:lnTo>
                  <a:lnTo>
                    <a:pt x="82" y="118"/>
                  </a:lnTo>
                  <a:lnTo>
                    <a:pt x="82" y="120"/>
                  </a:lnTo>
                  <a:lnTo>
                    <a:pt x="90" y="132"/>
                  </a:lnTo>
                  <a:lnTo>
                    <a:pt x="96" y="14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2" y="160"/>
                  </a:lnTo>
                  <a:lnTo>
                    <a:pt x="102" y="164"/>
                  </a:lnTo>
                  <a:lnTo>
                    <a:pt x="96" y="170"/>
                  </a:lnTo>
                  <a:lnTo>
                    <a:pt x="98" y="172"/>
                  </a:lnTo>
                  <a:lnTo>
                    <a:pt x="98" y="174"/>
                  </a:lnTo>
                  <a:lnTo>
                    <a:pt x="92" y="176"/>
                  </a:lnTo>
                  <a:lnTo>
                    <a:pt x="98" y="190"/>
                  </a:lnTo>
                  <a:lnTo>
                    <a:pt x="106" y="192"/>
                  </a:lnTo>
                  <a:lnTo>
                    <a:pt x="110" y="196"/>
                  </a:lnTo>
                  <a:lnTo>
                    <a:pt x="116" y="204"/>
                  </a:lnTo>
                  <a:lnTo>
                    <a:pt x="128" y="210"/>
                  </a:lnTo>
                  <a:lnTo>
                    <a:pt x="134" y="210"/>
                  </a:lnTo>
                  <a:lnTo>
                    <a:pt x="138" y="214"/>
                  </a:lnTo>
                  <a:lnTo>
                    <a:pt x="154" y="226"/>
                  </a:lnTo>
                  <a:lnTo>
                    <a:pt x="160" y="228"/>
                  </a:lnTo>
                  <a:lnTo>
                    <a:pt x="170" y="230"/>
                  </a:lnTo>
                  <a:lnTo>
                    <a:pt x="174" y="232"/>
                  </a:lnTo>
                  <a:lnTo>
                    <a:pt x="176" y="234"/>
                  </a:lnTo>
                  <a:lnTo>
                    <a:pt x="180" y="238"/>
                  </a:lnTo>
                  <a:lnTo>
                    <a:pt x="186" y="240"/>
                  </a:lnTo>
                  <a:lnTo>
                    <a:pt x="194" y="242"/>
                  </a:lnTo>
                  <a:lnTo>
                    <a:pt x="200" y="242"/>
                  </a:lnTo>
                  <a:lnTo>
                    <a:pt x="202" y="242"/>
                  </a:lnTo>
                  <a:lnTo>
                    <a:pt x="212" y="238"/>
                  </a:lnTo>
                  <a:lnTo>
                    <a:pt x="216" y="236"/>
                  </a:lnTo>
                  <a:lnTo>
                    <a:pt x="216" y="234"/>
                  </a:lnTo>
                  <a:lnTo>
                    <a:pt x="220" y="236"/>
                  </a:lnTo>
                  <a:lnTo>
                    <a:pt x="218" y="236"/>
                  </a:lnTo>
                  <a:lnTo>
                    <a:pt x="226" y="238"/>
                  </a:lnTo>
                  <a:lnTo>
                    <a:pt x="230" y="240"/>
                  </a:lnTo>
                  <a:lnTo>
                    <a:pt x="236" y="246"/>
                  </a:lnTo>
                  <a:lnTo>
                    <a:pt x="238" y="250"/>
                  </a:lnTo>
                  <a:lnTo>
                    <a:pt x="246" y="258"/>
                  </a:lnTo>
                  <a:lnTo>
                    <a:pt x="246" y="250"/>
                  </a:lnTo>
                  <a:lnTo>
                    <a:pt x="256" y="238"/>
                  </a:lnTo>
                  <a:lnTo>
                    <a:pt x="270" y="238"/>
                  </a:lnTo>
                  <a:lnTo>
                    <a:pt x="270" y="234"/>
                  </a:lnTo>
                  <a:lnTo>
                    <a:pt x="266" y="228"/>
                  </a:lnTo>
                  <a:lnTo>
                    <a:pt x="262" y="222"/>
                  </a:lnTo>
                  <a:lnTo>
                    <a:pt x="266" y="222"/>
                  </a:lnTo>
                  <a:lnTo>
                    <a:pt x="268" y="216"/>
                  </a:lnTo>
                  <a:lnTo>
                    <a:pt x="290" y="216"/>
                  </a:lnTo>
                  <a:lnTo>
                    <a:pt x="292" y="212"/>
                  </a:lnTo>
                  <a:lnTo>
                    <a:pt x="296" y="212"/>
                  </a:lnTo>
                  <a:lnTo>
                    <a:pt x="298" y="210"/>
                  </a:lnTo>
                  <a:lnTo>
                    <a:pt x="298" y="208"/>
                  </a:lnTo>
                  <a:lnTo>
                    <a:pt x="302" y="206"/>
                  </a:lnTo>
                  <a:lnTo>
                    <a:pt x="304" y="204"/>
                  </a:lnTo>
                  <a:lnTo>
                    <a:pt x="306" y="198"/>
                  </a:lnTo>
                  <a:lnTo>
                    <a:pt x="308" y="202"/>
                  </a:lnTo>
                  <a:lnTo>
                    <a:pt x="308" y="204"/>
                  </a:lnTo>
                  <a:lnTo>
                    <a:pt x="308" y="204"/>
                  </a:lnTo>
                  <a:lnTo>
                    <a:pt x="310" y="206"/>
                  </a:lnTo>
                  <a:lnTo>
                    <a:pt x="316" y="192"/>
                  </a:lnTo>
                  <a:lnTo>
                    <a:pt x="316" y="192"/>
                  </a:lnTo>
                  <a:lnTo>
                    <a:pt x="314" y="192"/>
                  </a:lnTo>
                  <a:lnTo>
                    <a:pt x="316" y="188"/>
                  </a:lnTo>
                  <a:lnTo>
                    <a:pt x="314" y="188"/>
                  </a:lnTo>
                  <a:lnTo>
                    <a:pt x="314" y="188"/>
                  </a:lnTo>
                  <a:lnTo>
                    <a:pt x="318" y="184"/>
                  </a:lnTo>
                  <a:lnTo>
                    <a:pt x="318" y="180"/>
                  </a:lnTo>
                  <a:lnTo>
                    <a:pt x="320" y="174"/>
                  </a:lnTo>
                  <a:lnTo>
                    <a:pt x="324" y="174"/>
                  </a:lnTo>
                  <a:lnTo>
                    <a:pt x="328" y="168"/>
                  </a:lnTo>
                  <a:lnTo>
                    <a:pt x="328" y="164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1" name="Freeform 319"/>
            <p:cNvSpPr>
              <a:spLocks noChangeAspect="1"/>
            </p:cNvSpPr>
            <p:nvPr/>
          </p:nvSpPr>
          <p:spPr bwMode="auto">
            <a:xfrm>
              <a:off x="1135" y="1979"/>
              <a:ext cx="37" cy="34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10" y="10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0" y="18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6" y="20"/>
                </a:cxn>
                <a:cxn ang="0">
                  <a:pos x="22" y="14"/>
                </a:cxn>
                <a:cxn ang="0">
                  <a:pos x="24" y="12"/>
                </a:cxn>
                <a:cxn ang="0">
                  <a:pos x="26" y="8"/>
                </a:cxn>
                <a:cxn ang="0">
                  <a:pos x="22" y="4"/>
                </a:cxn>
              </a:cxnLst>
              <a:rect l="0" t="0" r="r" b="b"/>
              <a:pathLst>
                <a:path w="26" h="24">
                  <a:moveTo>
                    <a:pt x="22" y="4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0" y="18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2" name="Freeform 320"/>
            <p:cNvSpPr>
              <a:spLocks noChangeAspect="1"/>
            </p:cNvSpPr>
            <p:nvPr/>
          </p:nvSpPr>
          <p:spPr bwMode="auto">
            <a:xfrm>
              <a:off x="626" y="1715"/>
              <a:ext cx="681" cy="307"/>
            </a:xfrm>
            <a:custGeom>
              <a:avLst/>
              <a:gdLst/>
              <a:ahLst/>
              <a:cxnLst>
                <a:cxn ang="0">
                  <a:pos x="372" y="146"/>
                </a:cxn>
                <a:cxn ang="0">
                  <a:pos x="338" y="140"/>
                </a:cxn>
                <a:cxn ang="0">
                  <a:pos x="462" y="14"/>
                </a:cxn>
                <a:cxn ang="0">
                  <a:pos x="428" y="14"/>
                </a:cxn>
                <a:cxn ang="0">
                  <a:pos x="402" y="12"/>
                </a:cxn>
                <a:cxn ang="0">
                  <a:pos x="378" y="6"/>
                </a:cxn>
                <a:cxn ang="0">
                  <a:pos x="372" y="8"/>
                </a:cxn>
                <a:cxn ang="0">
                  <a:pos x="352" y="4"/>
                </a:cxn>
                <a:cxn ang="0">
                  <a:pos x="302" y="12"/>
                </a:cxn>
                <a:cxn ang="0">
                  <a:pos x="250" y="30"/>
                </a:cxn>
                <a:cxn ang="0">
                  <a:pos x="222" y="48"/>
                </a:cxn>
                <a:cxn ang="0">
                  <a:pos x="232" y="56"/>
                </a:cxn>
                <a:cxn ang="0">
                  <a:pos x="228" y="62"/>
                </a:cxn>
                <a:cxn ang="0">
                  <a:pos x="216" y="64"/>
                </a:cxn>
                <a:cxn ang="0">
                  <a:pos x="186" y="62"/>
                </a:cxn>
                <a:cxn ang="0">
                  <a:pos x="158" y="72"/>
                </a:cxn>
                <a:cxn ang="0">
                  <a:pos x="152" y="84"/>
                </a:cxn>
                <a:cxn ang="0">
                  <a:pos x="180" y="86"/>
                </a:cxn>
                <a:cxn ang="0">
                  <a:pos x="192" y="92"/>
                </a:cxn>
                <a:cxn ang="0">
                  <a:pos x="154" y="102"/>
                </a:cxn>
                <a:cxn ang="0">
                  <a:pos x="128" y="108"/>
                </a:cxn>
                <a:cxn ang="0">
                  <a:pos x="106" y="126"/>
                </a:cxn>
                <a:cxn ang="0">
                  <a:pos x="108" y="132"/>
                </a:cxn>
                <a:cxn ang="0">
                  <a:pos x="94" y="136"/>
                </a:cxn>
                <a:cxn ang="0">
                  <a:pos x="114" y="140"/>
                </a:cxn>
                <a:cxn ang="0">
                  <a:pos x="104" y="152"/>
                </a:cxn>
                <a:cxn ang="0">
                  <a:pos x="102" y="158"/>
                </a:cxn>
                <a:cxn ang="0">
                  <a:pos x="120" y="164"/>
                </a:cxn>
                <a:cxn ang="0">
                  <a:pos x="134" y="164"/>
                </a:cxn>
                <a:cxn ang="0">
                  <a:pos x="94" y="184"/>
                </a:cxn>
                <a:cxn ang="0">
                  <a:pos x="60" y="194"/>
                </a:cxn>
                <a:cxn ang="0">
                  <a:pos x="24" y="206"/>
                </a:cxn>
                <a:cxn ang="0">
                  <a:pos x="0" y="214"/>
                </a:cxn>
                <a:cxn ang="0">
                  <a:pos x="30" y="206"/>
                </a:cxn>
                <a:cxn ang="0">
                  <a:pos x="44" y="204"/>
                </a:cxn>
                <a:cxn ang="0">
                  <a:pos x="56" y="202"/>
                </a:cxn>
                <a:cxn ang="0">
                  <a:pos x="94" y="190"/>
                </a:cxn>
                <a:cxn ang="0">
                  <a:pos x="130" y="178"/>
                </a:cxn>
                <a:cxn ang="0">
                  <a:pos x="138" y="176"/>
                </a:cxn>
                <a:cxn ang="0">
                  <a:pos x="182" y="160"/>
                </a:cxn>
                <a:cxn ang="0">
                  <a:pos x="196" y="146"/>
                </a:cxn>
                <a:cxn ang="0">
                  <a:pos x="226" y="132"/>
                </a:cxn>
                <a:cxn ang="0">
                  <a:pos x="260" y="126"/>
                </a:cxn>
                <a:cxn ang="0">
                  <a:pos x="216" y="142"/>
                </a:cxn>
                <a:cxn ang="0">
                  <a:pos x="202" y="154"/>
                </a:cxn>
                <a:cxn ang="0">
                  <a:pos x="234" y="146"/>
                </a:cxn>
                <a:cxn ang="0">
                  <a:pos x="258" y="140"/>
                </a:cxn>
                <a:cxn ang="0">
                  <a:pos x="266" y="128"/>
                </a:cxn>
                <a:cxn ang="0">
                  <a:pos x="282" y="126"/>
                </a:cxn>
                <a:cxn ang="0">
                  <a:pos x="292" y="134"/>
                </a:cxn>
                <a:cxn ang="0">
                  <a:pos x="316" y="140"/>
                </a:cxn>
                <a:cxn ang="0">
                  <a:pos x="336" y="144"/>
                </a:cxn>
                <a:cxn ang="0">
                  <a:pos x="334" y="152"/>
                </a:cxn>
                <a:cxn ang="0">
                  <a:pos x="346" y="164"/>
                </a:cxn>
                <a:cxn ang="0">
                  <a:pos x="360" y="158"/>
                </a:cxn>
                <a:cxn ang="0">
                  <a:pos x="370" y="154"/>
                </a:cxn>
                <a:cxn ang="0">
                  <a:pos x="372" y="172"/>
                </a:cxn>
                <a:cxn ang="0">
                  <a:pos x="376" y="184"/>
                </a:cxn>
              </a:cxnLst>
              <a:rect l="0" t="0" r="r" b="b"/>
              <a:pathLst>
                <a:path w="474" h="214">
                  <a:moveTo>
                    <a:pt x="380" y="162"/>
                  </a:moveTo>
                  <a:lnTo>
                    <a:pt x="380" y="158"/>
                  </a:lnTo>
                  <a:lnTo>
                    <a:pt x="378" y="154"/>
                  </a:lnTo>
                  <a:lnTo>
                    <a:pt x="382" y="150"/>
                  </a:lnTo>
                  <a:lnTo>
                    <a:pt x="380" y="144"/>
                  </a:lnTo>
                  <a:lnTo>
                    <a:pt x="372" y="146"/>
                  </a:lnTo>
                  <a:lnTo>
                    <a:pt x="364" y="150"/>
                  </a:lnTo>
                  <a:lnTo>
                    <a:pt x="350" y="154"/>
                  </a:lnTo>
                  <a:lnTo>
                    <a:pt x="348" y="146"/>
                  </a:lnTo>
                  <a:lnTo>
                    <a:pt x="352" y="138"/>
                  </a:lnTo>
                  <a:lnTo>
                    <a:pt x="346" y="136"/>
                  </a:lnTo>
                  <a:lnTo>
                    <a:pt x="338" y="140"/>
                  </a:lnTo>
                  <a:lnTo>
                    <a:pt x="334" y="136"/>
                  </a:lnTo>
                  <a:lnTo>
                    <a:pt x="334" y="136"/>
                  </a:lnTo>
                  <a:lnTo>
                    <a:pt x="422" y="62"/>
                  </a:lnTo>
                  <a:lnTo>
                    <a:pt x="474" y="20"/>
                  </a:lnTo>
                  <a:lnTo>
                    <a:pt x="470" y="18"/>
                  </a:lnTo>
                  <a:lnTo>
                    <a:pt x="462" y="14"/>
                  </a:lnTo>
                  <a:lnTo>
                    <a:pt x="454" y="14"/>
                  </a:lnTo>
                  <a:lnTo>
                    <a:pt x="452" y="16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34" y="14"/>
                  </a:lnTo>
                  <a:lnTo>
                    <a:pt x="428" y="14"/>
                  </a:lnTo>
                  <a:lnTo>
                    <a:pt x="422" y="14"/>
                  </a:lnTo>
                  <a:lnTo>
                    <a:pt x="418" y="10"/>
                  </a:lnTo>
                  <a:lnTo>
                    <a:pt x="412" y="12"/>
                  </a:lnTo>
                  <a:lnTo>
                    <a:pt x="414" y="10"/>
                  </a:lnTo>
                  <a:lnTo>
                    <a:pt x="410" y="8"/>
                  </a:lnTo>
                  <a:lnTo>
                    <a:pt x="402" y="12"/>
                  </a:lnTo>
                  <a:lnTo>
                    <a:pt x="396" y="12"/>
                  </a:lnTo>
                  <a:lnTo>
                    <a:pt x="394" y="12"/>
                  </a:lnTo>
                  <a:lnTo>
                    <a:pt x="392" y="10"/>
                  </a:lnTo>
                  <a:lnTo>
                    <a:pt x="388" y="10"/>
                  </a:lnTo>
                  <a:lnTo>
                    <a:pt x="392" y="6"/>
                  </a:lnTo>
                  <a:lnTo>
                    <a:pt x="378" y="6"/>
                  </a:lnTo>
                  <a:lnTo>
                    <a:pt x="378" y="6"/>
                  </a:lnTo>
                  <a:lnTo>
                    <a:pt x="380" y="8"/>
                  </a:lnTo>
                  <a:lnTo>
                    <a:pt x="378" y="10"/>
                  </a:lnTo>
                  <a:lnTo>
                    <a:pt x="376" y="10"/>
                  </a:lnTo>
                  <a:lnTo>
                    <a:pt x="372" y="10"/>
                  </a:lnTo>
                  <a:lnTo>
                    <a:pt x="372" y="8"/>
                  </a:lnTo>
                  <a:lnTo>
                    <a:pt x="374" y="4"/>
                  </a:lnTo>
                  <a:lnTo>
                    <a:pt x="374" y="2"/>
                  </a:lnTo>
                  <a:lnTo>
                    <a:pt x="370" y="2"/>
                  </a:lnTo>
                  <a:lnTo>
                    <a:pt x="364" y="0"/>
                  </a:lnTo>
                  <a:lnTo>
                    <a:pt x="360" y="2"/>
                  </a:lnTo>
                  <a:lnTo>
                    <a:pt x="352" y="4"/>
                  </a:lnTo>
                  <a:lnTo>
                    <a:pt x="344" y="6"/>
                  </a:lnTo>
                  <a:lnTo>
                    <a:pt x="332" y="4"/>
                  </a:lnTo>
                  <a:lnTo>
                    <a:pt x="332" y="4"/>
                  </a:lnTo>
                  <a:lnTo>
                    <a:pt x="322" y="8"/>
                  </a:lnTo>
                  <a:lnTo>
                    <a:pt x="316" y="8"/>
                  </a:lnTo>
                  <a:lnTo>
                    <a:pt x="302" y="12"/>
                  </a:lnTo>
                  <a:lnTo>
                    <a:pt x="296" y="12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70" y="22"/>
                  </a:lnTo>
                  <a:lnTo>
                    <a:pt x="262" y="26"/>
                  </a:lnTo>
                  <a:lnTo>
                    <a:pt x="250" y="30"/>
                  </a:lnTo>
                  <a:lnTo>
                    <a:pt x="240" y="30"/>
                  </a:lnTo>
                  <a:lnTo>
                    <a:pt x="230" y="30"/>
                  </a:lnTo>
                  <a:lnTo>
                    <a:pt x="220" y="34"/>
                  </a:lnTo>
                  <a:lnTo>
                    <a:pt x="216" y="36"/>
                  </a:lnTo>
                  <a:lnTo>
                    <a:pt x="222" y="40"/>
                  </a:lnTo>
                  <a:lnTo>
                    <a:pt x="222" y="48"/>
                  </a:lnTo>
                  <a:lnTo>
                    <a:pt x="218" y="52"/>
                  </a:lnTo>
                  <a:lnTo>
                    <a:pt x="222" y="54"/>
                  </a:lnTo>
                  <a:lnTo>
                    <a:pt x="228" y="52"/>
                  </a:lnTo>
                  <a:lnTo>
                    <a:pt x="232" y="54"/>
                  </a:lnTo>
                  <a:lnTo>
                    <a:pt x="234" y="54"/>
                  </a:lnTo>
                  <a:lnTo>
                    <a:pt x="232" y="56"/>
                  </a:lnTo>
                  <a:lnTo>
                    <a:pt x="236" y="56"/>
                  </a:lnTo>
                  <a:lnTo>
                    <a:pt x="248" y="56"/>
                  </a:lnTo>
                  <a:lnTo>
                    <a:pt x="248" y="58"/>
                  </a:lnTo>
                  <a:lnTo>
                    <a:pt x="238" y="58"/>
                  </a:lnTo>
                  <a:lnTo>
                    <a:pt x="232" y="58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28" y="54"/>
                  </a:lnTo>
                  <a:lnTo>
                    <a:pt x="226" y="56"/>
                  </a:lnTo>
                  <a:lnTo>
                    <a:pt x="224" y="60"/>
                  </a:lnTo>
                  <a:lnTo>
                    <a:pt x="220" y="62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2" y="62"/>
                  </a:lnTo>
                  <a:lnTo>
                    <a:pt x="208" y="60"/>
                  </a:lnTo>
                  <a:lnTo>
                    <a:pt x="208" y="58"/>
                  </a:lnTo>
                  <a:lnTo>
                    <a:pt x="200" y="58"/>
                  </a:lnTo>
                  <a:lnTo>
                    <a:pt x="186" y="62"/>
                  </a:lnTo>
                  <a:lnTo>
                    <a:pt x="184" y="64"/>
                  </a:lnTo>
                  <a:lnTo>
                    <a:pt x="182" y="62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54" y="70"/>
                  </a:lnTo>
                  <a:lnTo>
                    <a:pt x="158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58" y="76"/>
                  </a:lnTo>
                  <a:lnTo>
                    <a:pt x="154" y="80"/>
                  </a:lnTo>
                  <a:lnTo>
                    <a:pt x="152" y="82"/>
                  </a:lnTo>
                  <a:lnTo>
                    <a:pt x="152" y="84"/>
                  </a:lnTo>
                  <a:lnTo>
                    <a:pt x="162" y="84"/>
                  </a:lnTo>
                  <a:lnTo>
                    <a:pt x="164" y="84"/>
                  </a:lnTo>
                  <a:lnTo>
                    <a:pt x="172" y="84"/>
                  </a:lnTo>
                  <a:lnTo>
                    <a:pt x="178" y="86"/>
                  </a:lnTo>
                  <a:lnTo>
                    <a:pt x="180" y="84"/>
                  </a:lnTo>
                  <a:lnTo>
                    <a:pt x="180" y="86"/>
                  </a:lnTo>
                  <a:lnTo>
                    <a:pt x="192" y="82"/>
                  </a:lnTo>
                  <a:lnTo>
                    <a:pt x="204" y="78"/>
                  </a:lnTo>
                  <a:lnTo>
                    <a:pt x="206" y="80"/>
                  </a:lnTo>
                  <a:lnTo>
                    <a:pt x="200" y="84"/>
                  </a:lnTo>
                  <a:lnTo>
                    <a:pt x="194" y="84"/>
                  </a:lnTo>
                  <a:lnTo>
                    <a:pt x="192" y="92"/>
                  </a:lnTo>
                  <a:lnTo>
                    <a:pt x="184" y="96"/>
                  </a:lnTo>
                  <a:lnTo>
                    <a:pt x="176" y="96"/>
                  </a:lnTo>
                  <a:lnTo>
                    <a:pt x="170" y="96"/>
                  </a:lnTo>
                  <a:lnTo>
                    <a:pt x="170" y="98"/>
                  </a:lnTo>
                  <a:lnTo>
                    <a:pt x="158" y="102"/>
                  </a:lnTo>
                  <a:lnTo>
                    <a:pt x="154" y="102"/>
                  </a:lnTo>
                  <a:lnTo>
                    <a:pt x="150" y="98"/>
                  </a:lnTo>
                  <a:lnTo>
                    <a:pt x="144" y="100"/>
                  </a:lnTo>
                  <a:lnTo>
                    <a:pt x="142" y="102"/>
                  </a:lnTo>
                  <a:lnTo>
                    <a:pt x="136" y="104"/>
                  </a:lnTo>
                  <a:lnTo>
                    <a:pt x="134" y="106"/>
                  </a:lnTo>
                  <a:lnTo>
                    <a:pt x="128" y="108"/>
                  </a:lnTo>
                  <a:lnTo>
                    <a:pt x="114" y="112"/>
                  </a:lnTo>
                  <a:lnTo>
                    <a:pt x="110" y="116"/>
                  </a:lnTo>
                  <a:lnTo>
                    <a:pt x="106" y="116"/>
                  </a:lnTo>
                  <a:lnTo>
                    <a:pt x="102" y="122"/>
                  </a:lnTo>
                  <a:lnTo>
                    <a:pt x="102" y="126"/>
                  </a:lnTo>
                  <a:lnTo>
                    <a:pt x="106" y="126"/>
                  </a:lnTo>
                  <a:lnTo>
                    <a:pt x="110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30"/>
                  </a:lnTo>
                  <a:lnTo>
                    <a:pt x="110" y="132"/>
                  </a:lnTo>
                  <a:lnTo>
                    <a:pt x="108" y="132"/>
                  </a:lnTo>
                  <a:lnTo>
                    <a:pt x="106" y="128"/>
                  </a:lnTo>
                  <a:lnTo>
                    <a:pt x="104" y="128"/>
                  </a:lnTo>
                  <a:lnTo>
                    <a:pt x="98" y="132"/>
                  </a:lnTo>
                  <a:lnTo>
                    <a:pt x="92" y="132"/>
                  </a:lnTo>
                  <a:lnTo>
                    <a:pt x="92" y="136"/>
                  </a:lnTo>
                  <a:lnTo>
                    <a:pt x="94" y="136"/>
                  </a:lnTo>
                  <a:lnTo>
                    <a:pt x="94" y="142"/>
                  </a:lnTo>
                  <a:lnTo>
                    <a:pt x="90" y="144"/>
                  </a:lnTo>
                  <a:lnTo>
                    <a:pt x="100" y="144"/>
                  </a:lnTo>
                  <a:lnTo>
                    <a:pt x="106" y="142"/>
                  </a:lnTo>
                  <a:lnTo>
                    <a:pt x="108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4" y="142"/>
                  </a:lnTo>
                  <a:lnTo>
                    <a:pt x="110" y="148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4" y="152"/>
                  </a:lnTo>
                  <a:lnTo>
                    <a:pt x="98" y="156"/>
                  </a:lnTo>
                  <a:lnTo>
                    <a:pt x="96" y="158"/>
                  </a:lnTo>
                  <a:lnTo>
                    <a:pt x="90" y="160"/>
                  </a:lnTo>
                  <a:lnTo>
                    <a:pt x="92" y="162"/>
                  </a:lnTo>
                  <a:lnTo>
                    <a:pt x="100" y="160"/>
                  </a:lnTo>
                  <a:lnTo>
                    <a:pt x="102" y="158"/>
                  </a:lnTo>
                  <a:lnTo>
                    <a:pt x="108" y="156"/>
                  </a:lnTo>
                  <a:lnTo>
                    <a:pt x="116" y="156"/>
                  </a:lnTo>
                  <a:lnTo>
                    <a:pt x="116" y="158"/>
                  </a:lnTo>
                  <a:lnTo>
                    <a:pt x="120" y="156"/>
                  </a:lnTo>
                  <a:lnTo>
                    <a:pt x="118" y="164"/>
                  </a:lnTo>
                  <a:lnTo>
                    <a:pt x="120" y="164"/>
                  </a:lnTo>
                  <a:lnTo>
                    <a:pt x="124" y="160"/>
                  </a:lnTo>
                  <a:lnTo>
                    <a:pt x="132" y="156"/>
                  </a:lnTo>
                  <a:lnTo>
                    <a:pt x="132" y="158"/>
                  </a:lnTo>
                  <a:lnTo>
                    <a:pt x="136" y="160"/>
                  </a:lnTo>
                  <a:lnTo>
                    <a:pt x="148" y="156"/>
                  </a:lnTo>
                  <a:lnTo>
                    <a:pt x="134" y="164"/>
                  </a:lnTo>
                  <a:lnTo>
                    <a:pt x="132" y="166"/>
                  </a:lnTo>
                  <a:lnTo>
                    <a:pt x="126" y="170"/>
                  </a:lnTo>
                  <a:lnTo>
                    <a:pt x="118" y="176"/>
                  </a:lnTo>
                  <a:lnTo>
                    <a:pt x="102" y="182"/>
                  </a:lnTo>
                  <a:lnTo>
                    <a:pt x="98" y="184"/>
                  </a:lnTo>
                  <a:lnTo>
                    <a:pt x="94" y="184"/>
                  </a:lnTo>
                  <a:lnTo>
                    <a:pt x="92" y="186"/>
                  </a:lnTo>
                  <a:lnTo>
                    <a:pt x="80" y="188"/>
                  </a:lnTo>
                  <a:lnTo>
                    <a:pt x="72" y="192"/>
                  </a:lnTo>
                  <a:lnTo>
                    <a:pt x="68" y="196"/>
                  </a:lnTo>
                  <a:lnTo>
                    <a:pt x="64" y="196"/>
                  </a:lnTo>
                  <a:lnTo>
                    <a:pt x="60" y="194"/>
                  </a:lnTo>
                  <a:lnTo>
                    <a:pt x="48" y="196"/>
                  </a:lnTo>
                  <a:lnTo>
                    <a:pt x="44" y="200"/>
                  </a:lnTo>
                  <a:lnTo>
                    <a:pt x="36" y="202"/>
                  </a:lnTo>
                  <a:lnTo>
                    <a:pt x="32" y="202"/>
                  </a:lnTo>
                  <a:lnTo>
                    <a:pt x="28" y="204"/>
                  </a:lnTo>
                  <a:lnTo>
                    <a:pt x="24" y="206"/>
                  </a:lnTo>
                  <a:lnTo>
                    <a:pt x="18" y="206"/>
                  </a:lnTo>
                  <a:lnTo>
                    <a:pt x="14" y="206"/>
                  </a:lnTo>
                  <a:lnTo>
                    <a:pt x="10" y="208"/>
                  </a:lnTo>
                  <a:lnTo>
                    <a:pt x="6" y="212"/>
                  </a:lnTo>
                  <a:lnTo>
                    <a:pt x="2" y="21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4" y="214"/>
                  </a:lnTo>
                  <a:lnTo>
                    <a:pt x="12" y="212"/>
                  </a:lnTo>
                  <a:lnTo>
                    <a:pt x="22" y="210"/>
                  </a:lnTo>
                  <a:lnTo>
                    <a:pt x="28" y="208"/>
                  </a:lnTo>
                  <a:lnTo>
                    <a:pt x="30" y="206"/>
                  </a:lnTo>
                  <a:lnTo>
                    <a:pt x="32" y="206"/>
                  </a:lnTo>
                  <a:lnTo>
                    <a:pt x="34" y="204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4" y="204"/>
                  </a:lnTo>
                  <a:lnTo>
                    <a:pt x="48" y="202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2" y="200"/>
                  </a:lnTo>
                  <a:lnTo>
                    <a:pt x="52" y="202"/>
                  </a:lnTo>
                  <a:lnTo>
                    <a:pt x="56" y="202"/>
                  </a:lnTo>
                  <a:lnTo>
                    <a:pt x="66" y="198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80" y="196"/>
                  </a:lnTo>
                  <a:lnTo>
                    <a:pt x="90" y="194"/>
                  </a:lnTo>
                  <a:lnTo>
                    <a:pt x="94" y="190"/>
                  </a:lnTo>
                  <a:lnTo>
                    <a:pt x="100" y="188"/>
                  </a:lnTo>
                  <a:lnTo>
                    <a:pt x="106" y="188"/>
                  </a:lnTo>
                  <a:lnTo>
                    <a:pt x="112" y="186"/>
                  </a:lnTo>
                  <a:lnTo>
                    <a:pt x="114" y="186"/>
                  </a:lnTo>
                  <a:lnTo>
                    <a:pt x="126" y="182"/>
                  </a:lnTo>
                  <a:lnTo>
                    <a:pt x="130" y="178"/>
                  </a:lnTo>
                  <a:lnTo>
                    <a:pt x="134" y="176"/>
                  </a:lnTo>
                  <a:lnTo>
                    <a:pt x="134" y="172"/>
                  </a:lnTo>
                  <a:lnTo>
                    <a:pt x="134" y="170"/>
                  </a:lnTo>
                  <a:lnTo>
                    <a:pt x="140" y="172"/>
                  </a:lnTo>
                  <a:lnTo>
                    <a:pt x="138" y="174"/>
                  </a:lnTo>
                  <a:lnTo>
                    <a:pt x="138" y="176"/>
                  </a:lnTo>
                  <a:lnTo>
                    <a:pt x="144" y="174"/>
                  </a:lnTo>
                  <a:lnTo>
                    <a:pt x="146" y="174"/>
                  </a:lnTo>
                  <a:lnTo>
                    <a:pt x="158" y="168"/>
                  </a:lnTo>
                  <a:lnTo>
                    <a:pt x="164" y="166"/>
                  </a:lnTo>
                  <a:lnTo>
                    <a:pt x="176" y="162"/>
                  </a:lnTo>
                  <a:lnTo>
                    <a:pt x="182" y="160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0" y="154"/>
                  </a:lnTo>
                  <a:lnTo>
                    <a:pt x="186" y="150"/>
                  </a:lnTo>
                  <a:lnTo>
                    <a:pt x="190" y="150"/>
                  </a:lnTo>
                  <a:lnTo>
                    <a:pt x="196" y="146"/>
                  </a:lnTo>
                  <a:lnTo>
                    <a:pt x="198" y="146"/>
                  </a:lnTo>
                  <a:lnTo>
                    <a:pt x="212" y="140"/>
                  </a:lnTo>
                  <a:lnTo>
                    <a:pt x="214" y="136"/>
                  </a:lnTo>
                  <a:lnTo>
                    <a:pt x="218" y="136"/>
                  </a:lnTo>
                  <a:lnTo>
                    <a:pt x="222" y="136"/>
                  </a:lnTo>
                  <a:lnTo>
                    <a:pt x="226" y="132"/>
                  </a:lnTo>
                  <a:lnTo>
                    <a:pt x="234" y="128"/>
                  </a:lnTo>
                  <a:lnTo>
                    <a:pt x="256" y="122"/>
                  </a:lnTo>
                  <a:lnTo>
                    <a:pt x="260" y="122"/>
                  </a:lnTo>
                  <a:lnTo>
                    <a:pt x="268" y="120"/>
                  </a:lnTo>
                  <a:lnTo>
                    <a:pt x="260" y="124"/>
                  </a:lnTo>
                  <a:lnTo>
                    <a:pt x="260" y="126"/>
                  </a:lnTo>
                  <a:lnTo>
                    <a:pt x="254" y="126"/>
                  </a:lnTo>
                  <a:lnTo>
                    <a:pt x="254" y="124"/>
                  </a:lnTo>
                  <a:lnTo>
                    <a:pt x="236" y="130"/>
                  </a:lnTo>
                  <a:lnTo>
                    <a:pt x="234" y="134"/>
                  </a:lnTo>
                  <a:lnTo>
                    <a:pt x="222" y="140"/>
                  </a:lnTo>
                  <a:lnTo>
                    <a:pt x="216" y="142"/>
                  </a:lnTo>
                  <a:lnTo>
                    <a:pt x="214" y="146"/>
                  </a:lnTo>
                  <a:lnTo>
                    <a:pt x="222" y="144"/>
                  </a:lnTo>
                  <a:lnTo>
                    <a:pt x="214" y="148"/>
                  </a:lnTo>
                  <a:lnTo>
                    <a:pt x="208" y="150"/>
                  </a:lnTo>
                  <a:lnTo>
                    <a:pt x="204" y="152"/>
                  </a:lnTo>
                  <a:lnTo>
                    <a:pt x="202" y="154"/>
                  </a:lnTo>
                  <a:lnTo>
                    <a:pt x="210" y="154"/>
                  </a:lnTo>
                  <a:lnTo>
                    <a:pt x="214" y="154"/>
                  </a:lnTo>
                  <a:lnTo>
                    <a:pt x="220" y="150"/>
                  </a:lnTo>
                  <a:lnTo>
                    <a:pt x="224" y="148"/>
                  </a:lnTo>
                  <a:lnTo>
                    <a:pt x="228" y="150"/>
                  </a:lnTo>
                  <a:lnTo>
                    <a:pt x="234" y="146"/>
                  </a:lnTo>
                  <a:lnTo>
                    <a:pt x="238" y="144"/>
                  </a:lnTo>
                  <a:lnTo>
                    <a:pt x="240" y="142"/>
                  </a:lnTo>
                  <a:lnTo>
                    <a:pt x="246" y="140"/>
                  </a:lnTo>
                  <a:lnTo>
                    <a:pt x="252" y="140"/>
                  </a:lnTo>
                  <a:lnTo>
                    <a:pt x="256" y="142"/>
                  </a:lnTo>
                  <a:lnTo>
                    <a:pt x="258" y="140"/>
                  </a:lnTo>
                  <a:lnTo>
                    <a:pt x="262" y="136"/>
                  </a:lnTo>
                  <a:lnTo>
                    <a:pt x="266" y="136"/>
                  </a:lnTo>
                  <a:lnTo>
                    <a:pt x="268" y="132"/>
                  </a:lnTo>
                  <a:lnTo>
                    <a:pt x="266" y="132"/>
                  </a:lnTo>
                  <a:lnTo>
                    <a:pt x="270" y="130"/>
                  </a:lnTo>
                  <a:lnTo>
                    <a:pt x="266" y="128"/>
                  </a:lnTo>
                  <a:lnTo>
                    <a:pt x="268" y="128"/>
                  </a:lnTo>
                  <a:lnTo>
                    <a:pt x="272" y="128"/>
                  </a:lnTo>
                  <a:lnTo>
                    <a:pt x="274" y="124"/>
                  </a:lnTo>
                  <a:lnTo>
                    <a:pt x="276" y="126"/>
                  </a:lnTo>
                  <a:lnTo>
                    <a:pt x="280" y="124"/>
                  </a:lnTo>
                  <a:lnTo>
                    <a:pt x="282" y="126"/>
                  </a:lnTo>
                  <a:lnTo>
                    <a:pt x="288" y="124"/>
                  </a:lnTo>
                  <a:lnTo>
                    <a:pt x="294" y="124"/>
                  </a:lnTo>
                  <a:lnTo>
                    <a:pt x="290" y="126"/>
                  </a:lnTo>
                  <a:lnTo>
                    <a:pt x="288" y="128"/>
                  </a:lnTo>
                  <a:lnTo>
                    <a:pt x="292" y="130"/>
                  </a:lnTo>
                  <a:lnTo>
                    <a:pt x="292" y="134"/>
                  </a:lnTo>
                  <a:lnTo>
                    <a:pt x="292" y="136"/>
                  </a:lnTo>
                  <a:lnTo>
                    <a:pt x="298" y="132"/>
                  </a:lnTo>
                  <a:lnTo>
                    <a:pt x="296" y="136"/>
                  </a:lnTo>
                  <a:lnTo>
                    <a:pt x="298" y="140"/>
                  </a:lnTo>
                  <a:lnTo>
                    <a:pt x="308" y="138"/>
                  </a:lnTo>
                  <a:lnTo>
                    <a:pt x="316" y="140"/>
                  </a:lnTo>
                  <a:lnTo>
                    <a:pt x="318" y="142"/>
                  </a:lnTo>
                  <a:lnTo>
                    <a:pt x="322" y="140"/>
                  </a:lnTo>
                  <a:lnTo>
                    <a:pt x="322" y="142"/>
                  </a:lnTo>
                  <a:lnTo>
                    <a:pt x="326" y="148"/>
                  </a:lnTo>
                  <a:lnTo>
                    <a:pt x="332" y="146"/>
                  </a:lnTo>
                  <a:lnTo>
                    <a:pt x="336" y="144"/>
                  </a:lnTo>
                  <a:lnTo>
                    <a:pt x="338" y="142"/>
                  </a:lnTo>
                  <a:lnTo>
                    <a:pt x="342" y="142"/>
                  </a:lnTo>
                  <a:lnTo>
                    <a:pt x="338" y="146"/>
                  </a:lnTo>
                  <a:lnTo>
                    <a:pt x="328" y="150"/>
                  </a:lnTo>
                  <a:lnTo>
                    <a:pt x="328" y="152"/>
                  </a:lnTo>
                  <a:lnTo>
                    <a:pt x="334" y="152"/>
                  </a:lnTo>
                  <a:lnTo>
                    <a:pt x="334" y="154"/>
                  </a:lnTo>
                  <a:lnTo>
                    <a:pt x="338" y="158"/>
                  </a:lnTo>
                  <a:lnTo>
                    <a:pt x="338" y="162"/>
                  </a:lnTo>
                  <a:lnTo>
                    <a:pt x="342" y="164"/>
                  </a:lnTo>
                  <a:lnTo>
                    <a:pt x="344" y="166"/>
                  </a:lnTo>
                  <a:lnTo>
                    <a:pt x="346" y="164"/>
                  </a:lnTo>
                  <a:lnTo>
                    <a:pt x="354" y="164"/>
                  </a:lnTo>
                  <a:lnTo>
                    <a:pt x="354" y="160"/>
                  </a:lnTo>
                  <a:lnTo>
                    <a:pt x="350" y="158"/>
                  </a:lnTo>
                  <a:lnTo>
                    <a:pt x="352" y="156"/>
                  </a:lnTo>
                  <a:lnTo>
                    <a:pt x="356" y="160"/>
                  </a:lnTo>
                  <a:lnTo>
                    <a:pt x="360" y="158"/>
                  </a:lnTo>
                  <a:lnTo>
                    <a:pt x="356" y="164"/>
                  </a:lnTo>
                  <a:lnTo>
                    <a:pt x="358" y="164"/>
                  </a:lnTo>
                  <a:lnTo>
                    <a:pt x="360" y="164"/>
                  </a:lnTo>
                  <a:lnTo>
                    <a:pt x="364" y="164"/>
                  </a:lnTo>
                  <a:lnTo>
                    <a:pt x="366" y="160"/>
                  </a:lnTo>
                  <a:lnTo>
                    <a:pt x="370" y="154"/>
                  </a:lnTo>
                  <a:lnTo>
                    <a:pt x="372" y="152"/>
                  </a:lnTo>
                  <a:lnTo>
                    <a:pt x="370" y="158"/>
                  </a:lnTo>
                  <a:lnTo>
                    <a:pt x="368" y="164"/>
                  </a:lnTo>
                  <a:lnTo>
                    <a:pt x="370" y="168"/>
                  </a:lnTo>
                  <a:lnTo>
                    <a:pt x="376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4"/>
                  </a:lnTo>
                  <a:lnTo>
                    <a:pt x="364" y="178"/>
                  </a:lnTo>
                  <a:lnTo>
                    <a:pt x="368" y="180"/>
                  </a:lnTo>
                  <a:lnTo>
                    <a:pt x="370" y="182"/>
                  </a:lnTo>
                  <a:lnTo>
                    <a:pt x="376" y="184"/>
                  </a:lnTo>
                  <a:lnTo>
                    <a:pt x="382" y="166"/>
                  </a:lnTo>
                  <a:lnTo>
                    <a:pt x="380" y="16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3" name="Freeform 321"/>
            <p:cNvSpPr>
              <a:spLocks noChangeAspect="1"/>
            </p:cNvSpPr>
            <p:nvPr/>
          </p:nvSpPr>
          <p:spPr bwMode="auto">
            <a:xfrm>
              <a:off x="1028" y="2120"/>
              <a:ext cx="993" cy="493"/>
            </a:xfrm>
            <a:custGeom>
              <a:avLst/>
              <a:gdLst/>
              <a:ahLst/>
              <a:cxnLst>
                <a:cxn ang="0">
                  <a:pos x="172" y="272"/>
                </a:cxn>
                <a:cxn ang="0">
                  <a:pos x="214" y="280"/>
                </a:cxn>
                <a:cxn ang="0">
                  <a:pos x="242" y="330"/>
                </a:cxn>
                <a:cxn ang="0">
                  <a:pos x="252" y="308"/>
                </a:cxn>
                <a:cxn ang="0">
                  <a:pos x="274" y="294"/>
                </a:cxn>
                <a:cxn ang="0">
                  <a:pos x="294" y="280"/>
                </a:cxn>
                <a:cxn ang="0">
                  <a:pos x="324" y="278"/>
                </a:cxn>
                <a:cxn ang="0">
                  <a:pos x="334" y="286"/>
                </a:cxn>
                <a:cxn ang="0">
                  <a:pos x="350" y="280"/>
                </a:cxn>
                <a:cxn ang="0">
                  <a:pos x="354" y="282"/>
                </a:cxn>
                <a:cxn ang="0">
                  <a:pos x="350" y="274"/>
                </a:cxn>
                <a:cxn ang="0">
                  <a:pos x="362" y="270"/>
                </a:cxn>
                <a:cxn ang="0">
                  <a:pos x="380" y="270"/>
                </a:cxn>
                <a:cxn ang="0">
                  <a:pos x="396" y="270"/>
                </a:cxn>
                <a:cxn ang="0">
                  <a:pos x="406" y="280"/>
                </a:cxn>
                <a:cxn ang="0">
                  <a:pos x="426" y="278"/>
                </a:cxn>
                <a:cxn ang="0">
                  <a:pos x="434" y="304"/>
                </a:cxn>
                <a:cxn ang="0">
                  <a:pos x="436" y="326"/>
                </a:cxn>
                <a:cxn ang="0">
                  <a:pos x="438" y="342"/>
                </a:cxn>
                <a:cxn ang="0">
                  <a:pos x="462" y="322"/>
                </a:cxn>
                <a:cxn ang="0">
                  <a:pos x="458" y="302"/>
                </a:cxn>
                <a:cxn ang="0">
                  <a:pos x="458" y="260"/>
                </a:cxn>
                <a:cxn ang="0">
                  <a:pos x="476" y="238"/>
                </a:cxn>
                <a:cxn ang="0">
                  <a:pos x="518" y="210"/>
                </a:cxn>
                <a:cxn ang="0">
                  <a:pos x="530" y="202"/>
                </a:cxn>
                <a:cxn ang="0">
                  <a:pos x="538" y="190"/>
                </a:cxn>
                <a:cxn ang="0">
                  <a:pos x="546" y="180"/>
                </a:cxn>
                <a:cxn ang="0">
                  <a:pos x="544" y="170"/>
                </a:cxn>
                <a:cxn ang="0">
                  <a:pos x="538" y="154"/>
                </a:cxn>
                <a:cxn ang="0">
                  <a:pos x="546" y="152"/>
                </a:cxn>
                <a:cxn ang="0">
                  <a:pos x="552" y="148"/>
                </a:cxn>
                <a:cxn ang="0">
                  <a:pos x="550" y="172"/>
                </a:cxn>
                <a:cxn ang="0">
                  <a:pos x="566" y="136"/>
                </a:cxn>
                <a:cxn ang="0">
                  <a:pos x="582" y="136"/>
                </a:cxn>
                <a:cxn ang="0">
                  <a:pos x="600" y="114"/>
                </a:cxn>
                <a:cxn ang="0">
                  <a:pos x="624" y="110"/>
                </a:cxn>
                <a:cxn ang="0">
                  <a:pos x="640" y="102"/>
                </a:cxn>
                <a:cxn ang="0">
                  <a:pos x="636" y="90"/>
                </a:cxn>
                <a:cxn ang="0">
                  <a:pos x="664" y="72"/>
                </a:cxn>
                <a:cxn ang="0">
                  <a:pos x="686" y="50"/>
                </a:cxn>
                <a:cxn ang="0">
                  <a:pos x="660" y="44"/>
                </a:cxn>
                <a:cxn ang="0">
                  <a:pos x="578" y="74"/>
                </a:cxn>
                <a:cxn ang="0">
                  <a:pos x="496" y="104"/>
                </a:cxn>
                <a:cxn ang="0">
                  <a:pos x="516" y="60"/>
                </a:cxn>
                <a:cxn ang="0">
                  <a:pos x="456" y="20"/>
                </a:cxn>
                <a:cxn ang="0">
                  <a:pos x="416" y="12"/>
                </a:cxn>
                <a:cxn ang="0">
                  <a:pos x="94" y="16"/>
                </a:cxn>
                <a:cxn ang="0">
                  <a:pos x="90" y="24"/>
                </a:cxn>
                <a:cxn ang="0">
                  <a:pos x="76" y="18"/>
                </a:cxn>
                <a:cxn ang="0">
                  <a:pos x="62" y="40"/>
                </a:cxn>
                <a:cxn ang="0">
                  <a:pos x="22" y="92"/>
                </a:cxn>
                <a:cxn ang="0">
                  <a:pos x="4" y="138"/>
                </a:cxn>
                <a:cxn ang="0">
                  <a:pos x="12" y="156"/>
                </a:cxn>
                <a:cxn ang="0">
                  <a:pos x="6" y="172"/>
                </a:cxn>
                <a:cxn ang="0">
                  <a:pos x="10" y="200"/>
                </a:cxn>
                <a:cxn ang="0">
                  <a:pos x="32" y="218"/>
                </a:cxn>
              </a:cxnLst>
              <a:rect l="0" t="0" r="r" b="b"/>
              <a:pathLst>
                <a:path w="692" h="344">
                  <a:moveTo>
                    <a:pt x="66" y="238"/>
                  </a:moveTo>
                  <a:lnTo>
                    <a:pt x="102" y="254"/>
                  </a:lnTo>
                  <a:lnTo>
                    <a:pt x="138" y="254"/>
                  </a:lnTo>
                  <a:lnTo>
                    <a:pt x="142" y="248"/>
                  </a:lnTo>
                  <a:lnTo>
                    <a:pt x="160" y="248"/>
                  </a:lnTo>
                  <a:lnTo>
                    <a:pt x="164" y="256"/>
                  </a:lnTo>
                  <a:lnTo>
                    <a:pt x="172" y="268"/>
                  </a:lnTo>
                  <a:lnTo>
                    <a:pt x="172" y="272"/>
                  </a:lnTo>
                  <a:lnTo>
                    <a:pt x="174" y="280"/>
                  </a:lnTo>
                  <a:lnTo>
                    <a:pt x="184" y="284"/>
                  </a:lnTo>
                  <a:lnTo>
                    <a:pt x="190" y="288"/>
                  </a:lnTo>
                  <a:lnTo>
                    <a:pt x="194" y="286"/>
                  </a:lnTo>
                  <a:lnTo>
                    <a:pt x="196" y="280"/>
                  </a:lnTo>
                  <a:lnTo>
                    <a:pt x="204" y="276"/>
                  </a:lnTo>
                  <a:lnTo>
                    <a:pt x="214" y="278"/>
                  </a:lnTo>
                  <a:lnTo>
                    <a:pt x="214" y="280"/>
                  </a:lnTo>
                  <a:lnTo>
                    <a:pt x="218" y="284"/>
                  </a:lnTo>
                  <a:lnTo>
                    <a:pt x="220" y="298"/>
                  </a:lnTo>
                  <a:lnTo>
                    <a:pt x="224" y="308"/>
                  </a:lnTo>
                  <a:lnTo>
                    <a:pt x="226" y="318"/>
                  </a:lnTo>
                  <a:lnTo>
                    <a:pt x="226" y="322"/>
                  </a:lnTo>
                  <a:lnTo>
                    <a:pt x="230" y="326"/>
                  </a:lnTo>
                  <a:lnTo>
                    <a:pt x="236" y="330"/>
                  </a:lnTo>
                  <a:lnTo>
                    <a:pt x="242" y="330"/>
                  </a:lnTo>
                  <a:lnTo>
                    <a:pt x="248" y="332"/>
                  </a:lnTo>
                  <a:lnTo>
                    <a:pt x="248" y="328"/>
                  </a:lnTo>
                  <a:lnTo>
                    <a:pt x="248" y="326"/>
                  </a:lnTo>
                  <a:lnTo>
                    <a:pt x="248" y="316"/>
                  </a:lnTo>
                  <a:lnTo>
                    <a:pt x="250" y="314"/>
                  </a:lnTo>
                  <a:lnTo>
                    <a:pt x="248" y="312"/>
                  </a:lnTo>
                  <a:lnTo>
                    <a:pt x="250" y="310"/>
                  </a:lnTo>
                  <a:lnTo>
                    <a:pt x="252" y="308"/>
                  </a:lnTo>
                  <a:lnTo>
                    <a:pt x="254" y="304"/>
                  </a:lnTo>
                  <a:lnTo>
                    <a:pt x="256" y="304"/>
                  </a:lnTo>
                  <a:lnTo>
                    <a:pt x="258" y="302"/>
                  </a:lnTo>
                  <a:lnTo>
                    <a:pt x="260" y="300"/>
                  </a:lnTo>
                  <a:lnTo>
                    <a:pt x="264" y="300"/>
                  </a:lnTo>
                  <a:lnTo>
                    <a:pt x="266" y="298"/>
                  </a:lnTo>
                  <a:lnTo>
                    <a:pt x="270" y="296"/>
                  </a:lnTo>
                  <a:lnTo>
                    <a:pt x="274" y="294"/>
                  </a:lnTo>
                  <a:lnTo>
                    <a:pt x="276" y="294"/>
                  </a:lnTo>
                  <a:lnTo>
                    <a:pt x="282" y="290"/>
                  </a:lnTo>
                  <a:lnTo>
                    <a:pt x="288" y="286"/>
                  </a:lnTo>
                  <a:lnTo>
                    <a:pt x="290" y="284"/>
                  </a:lnTo>
                  <a:lnTo>
                    <a:pt x="288" y="284"/>
                  </a:lnTo>
                  <a:lnTo>
                    <a:pt x="290" y="280"/>
                  </a:lnTo>
                  <a:lnTo>
                    <a:pt x="292" y="280"/>
                  </a:lnTo>
                  <a:lnTo>
                    <a:pt x="294" y="280"/>
                  </a:lnTo>
                  <a:lnTo>
                    <a:pt x="292" y="282"/>
                  </a:lnTo>
                  <a:lnTo>
                    <a:pt x="300" y="278"/>
                  </a:lnTo>
                  <a:lnTo>
                    <a:pt x="308" y="276"/>
                  </a:lnTo>
                  <a:lnTo>
                    <a:pt x="312" y="276"/>
                  </a:lnTo>
                  <a:lnTo>
                    <a:pt x="318" y="280"/>
                  </a:lnTo>
                  <a:lnTo>
                    <a:pt x="320" y="280"/>
                  </a:lnTo>
                  <a:lnTo>
                    <a:pt x="324" y="278"/>
                  </a:lnTo>
                  <a:lnTo>
                    <a:pt x="324" y="278"/>
                  </a:lnTo>
                  <a:lnTo>
                    <a:pt x="326" y="278"/>
                  </a:lnTo>
                  <a:lnTo>
                    <a:pt x="328" y="278"/>
                  </a:lnTo>
                  <a:lnTo>
                    <a:pt x="326" y="280"/>
                  </a:lnTo>
                  <a:lnTo>
                    <a:pt x="326" y="282"/>
                  </a:lnTo>
                  <a:lnTo>
                    <a:pt x="330" y="280"/>
                  </a:lnTo>
                  <a:lnTo>
                    <a:pt x="334" y="280"/>
                  </a:lnTo>
                  <a:lnTo>
                    <a:pt x="332" y="284"/>
                  </a:lnTo>
                  <a:lnTo>
                    <a:pt x="334" y="286"/>
                  </a:lnTo>
                  <a:lnTo>
                    <a:pt x="338" y="286"/>
                  </a:lnTo>
                  <a:lnTo>
                    <a:pt x="340" y="284"/>
                  </a:lnTo>
                  <a:lnTo>
                    <a:pt x="342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6" y="284"/>
                  </a:lnTo>
                  <a:lnTo>
                    <a:pt x="348" y="280"/>
                  </a:lnTo>
                  <a:lnTo>
                    <a:pt x="350" y="280"/>
                  </a:lnTo>
                  <a:lnTo>
                    <a:pt x="352" y="282"/>
                  </a:lnTo>
                  <a:lnTo>
                    <a:pt x="354" y="286"/>
                  </a:lnTo>
                  <a:lnTo>
                    <a:pt x="356" y="288"/>
                  </a:lnTo>
                  <a:lnTo>
                    <a:pt x="358" y="290"/>
                  </a:lnTo>
                  <a:lnTo>
                    <a:pt x="358" y="286"/>
                  </a:lnTo>
                  <a:lnTo>
                    <a:pt x="358" y="284"/>
                  </a:lnTo>
                  <a:lnTo>
                    <a:pt x="358" y="284"/>
                  </a:lnTo>
                  <a:lnTo>
                    <a:pt x="354" y="282"/>
                  </a:lnTo>
                  <a:lnTo>
                    <a:pt x="354" y="280"/>
                  </a:lnTo>
                  <a:lnTo>
                    <a:pt x="356" y="278"/>
                  </a:lnTo>
                  <a:lnTo>
                    <a:pt x="358" y="274"/>
                  </a:lnTo>
                  <a:lnTo>
                    <a:pt x="356" y="274"/>
                  </a:lnTo>
                  <a:lnTo>
                    <a:pt x="354" y="274"/>
                  </a:lnTo>
                  <a:lnTo>
                    <a:pt x="354" y="272"/>
                  </a:lnTo>
                  <a:lnTo>
                    <a:pt x="352" y="272"/>
                  </a:lnTo>
                  <a:lnTo>
                    <a:pt x="350" y="274"/>
                  </a:lnTo>
                  <a:lnTo>
                    <a:pt x="348" y="270"/>
                  </a:lnTo>
                  <a:lnTo>
                    <a:pt x="346" y="270"/>
                  </a:lnTo>
                  <a:lnTo>
                    <a:pt x="346" y="268"/>
                  </a:lnTo>
                  <a:lnTo>
                    <a:pt x="350" y="268"/>
                  </a:lnTo>
                  <a:lnTo>
                    <a:pt x="354" y="268"/>
                  </a:lnTo>
                  <a:lnTo>
                    <a:pt x="354" y="270"/>
                  </a:lnTo>
                  <a:lnTo>
                    <a:pt x="360" y="270"/>
                  </a:lnTo>
                  <a:lnTo>
                    <a:pt x="362" y="270"/>
                  </a:lnTo>
                  <a:lnTo>
                    <a:pt x="364" y="268"/>
                  </a:lnTo>
                  <a:lnTo>
                    <a:pt x="370" y="268"/>
                  </a:lnTo>
                  <a:lnTo>
                    <a:pt x="376" y="270"/>
                  </a:lnTo>
                  <a:lnTo>
                    <a:pt x="376" y="268"/>
                  </a:lnTo>
                  <a:lnTo>
                    <a:pt x="380" y="266"/>
                  </a:lnTo>
                  <a:lnTo>
                    <a:pt x="380" y="268"/>
                  </a:lnTo>
                  <a:lnTo>
                    <a:pt x="376" y="270"/>
                  </a:lnTo>
                  <a:lnTo>
                    <a:pt x="380" y="270"/>
                  </a:lnTo>
                  <a:lnTo>
                    <a:pt x="382" y="270"/>
                  </a:lnTo>
                  <a:lnTo>
                    <a:pt x="384" y="270"/>
                  </a:lnTo>
                  <a:lnTo>
                    <a:pt x="388" y="270"/>
                  </a:lnTo>
                  <a:lnTo>
                    <a:pt x="390" y="270"/>
                  </a:lnTo>
                  <a:lnTo>
                    <a:pt x="394" y="270"/>
                  </a:lnTo>
                  <a:lnTo>
                    <a:pt x="396" y="268"/>
                  </a:lnTo>
                  <a:lnTo>
                    <a:pt x="400" y="270"/>
                  </a:lnTo>
                  <a:lnTo>
                    <a:pt x="396" y="270"/>
                  </a:lnTo>
                  <a:lnTo>
                    <a:pt x="398" y="272"/>
                  </a:lnTo>
                  <a:lnTo>
                    <a:pt x="402" y="272"/>
                  </a:lnTo>
                  <a:lnTo>
                    <a:pt x="404" y="270"/>
                  </a:lnTo>
                  <a:lnTo>
                    <a:pt x="406" y="272"/>
                  </a:lnTo>
                  <a:lnTo>
                    <a:pt x="406" y="276"/>
                  </a:lnTo>
                  <a:lnTo>
                    <a:pt x="406" y="276"/>
                  </a:lnTo>
                  <a:lnTo>
                    <a:pt x="404" y="280"/>
                  </a:lnTo>
                  <a:lnTo>
                    <a:pt x="406" y="280"/>
                  </a:lnTo>
                  <a:lnTo>
                    <a:pt x="408" y="280"/>
                  </a:lnTo>
                  <a:lnTo>
                    <a:pt x="408" y="278"/>
                  </a:lnTo>
                  <a:lnTo>
                    <a:pt x="412" y="278"/>
                  </a:lnTo>
                  <a:lnTo>
                    <a:pt x="414" y="276"/>
                  </a:lnTo>
                  <a:lnTo>
                    <a:pt x="416" y="274"/>
                  </a:lnTo>
                  <a:lnTo>
                    <a:pt x="420" y="272"/>
                  </a:lnTo>
                  <a:lnTo>
                    <a:pt x="424" y="276"/>
                  </a:lnTo>
                  <a:lnTo>
                    <a:pt x="426" y="278"/>
                  </a:lnTo>
                  <a:lnTo>
                    <a:pt x="430" y="284"/>
                  </a:lnTo>
                  <a:lnTo>
                    <a:pt x="434" y="288"/>
                  </a:lnTo>
                  <a:lnTo>
                    <a:pt x="434" y="294"/>
                  </a:lnTo>
                  <a:lnTo>
                    <a:pt x="430" y="300"/>
                  </a:lnTo>
                  <a:lnTo>
                    <a:pt x="430" y="306"/>
                  </a:lnTo>
                  <a:lnTo>
                    <a:pt x="432" y="306"/>
                  </a:lnTo>
                  <a:lnTo>
                    <a:pt x="434" y="304"/>
                  </a:lnTo>
                  <a:lnTo>
                    <a:pt x="434" y="304"/>
                  </a:lnTo>
                  <a:lnTo>
                    <a:pt x="434" y="306"/>
                  </a:lnTo>
                  <a:lnTo>
                    <a:pt x="430" y="310"/>
                  </a:lnTo>
                  <a:lnTo>
                    <a:pt x="432" y="318"/>
                  </a:lnTo>
                  <a:lnTo>
                    <a:pt x="434" y="318"/>
                  </a:lnTo>
                  <a:lnTo>
                    <a:pt x="434" y="316"/>
                  </a:lnTo>
                  <a:lnTo>
                    <a:pt x="436" y="318"/>
                  </a:lnTo>
                  <a:lnTo>
                    <a:pt x="434" y="322"/>
                  </a:lnTo>
                  <a:lnTo>
                    <a:pt x="436" y="326"/>
                  </a:lnTo>
                  <a:lnTo>
                    <a:pt x="436" y="332"/>
                  </a:lnTo>
                  <a:lnTo>
                    <a:pt x="438" y="334"/>
                  </a:lnTo>
                  <a:lnTo>
                    <a:pt x="440" y="336"/>
                  </a:lnTo>
                  <a:lnTo>
                    <a:pt x="444" y="338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0" y="340"/>
                  </a:lnTo>
                  <a:lnTo>
                    <a:pt x="438" y="342"/>
                  </a:lnTo>
                  <a:lnTo>
                    <a:pt x="440" y="344"/>
                  </a:lnTo>
                  <a:lnTo>
                    <a:pt x="444" y="344"/>
                  </a:lnTo>
                  <a:lnTo>
                    <a:pt x="448" y="344"/>
                  </a:lnTo>
                  <a:lnTo>
                    <a:pt x="452" y="342"/>
                  </a:lnTo>
                  <a:lnTo>
                    <a:pt x="456" y="340"/>
                  </a:lnTo>
                  <a:lnTo>
                    <a:pt x="456" y="334"/>
                  </a:lnTo>
                  <a:lnTo>
                    <a:pt x="458" y="330"/>
                  </a:lnTo>
                  <a:lnTo>
                    <a:pt x="462" y="322"/>
                  </a:lnTo>
                  <a:lnTo>
                    <a:pt x="460" y="312"/>
                  </a:lnTo>
                  <a:lnTo>
                    <a:pt x="458" y="306"/>
                  </a:lnTo>
                  <a:lnTo>
                    <a:pt x="458" y="298"/>
                  </a:lnTo>
                  <a:lnTo>
                    <a:pt x="460" y="294"/>
                  </a:lnTo>
                  <a:lnTo>
                    <a:pt x="458" y="292"/>
                  </a:lnTo>
                  <a:lnTo>
                    <a:pt x="458" y="294"/>
                  </a:lnTo>
                  <a:lnTo>
                    <a:pt x="458" y="300"/>
                  </a:lnTo>
                  <a:lnTo>
                    <a:pt x="458" y="302"/>
                  </a:lnTo>
                  <a:lnTo>
                    <a:pt x="456" y="296"/>
                  </a:lnTo>
                  <a:lnTo>
                    <a:pt x="456" y="292"/>
                  </a:lnTo>
                  <a:lnTo>
                    <a:pt x="458" y="290"/>
                  </a:lnTo>
                  <a:lnTo>
                    <a:pt x="456" y="288"/>
                  </a:lnTo>
                  <a:lnTo>
                    <a:pt x="454" y="278"/>
                  </a:lnTo>
                  <a:lnTo>
                    <a:pt x="454" y="272"/>
                  </a:lnTo>
                  <a:lnTo>
                    <a:pt x="454" y="270"/>
                  </a:lnTo>
                  <a:lnTo>
                    <a:pt x="458" y="260"/>
                  </a:lnTo>
                  <a:lnTo>
                    <a:pt x="464" y="254"/>
                  </a:lnTo>
                  <a:lnTo>
                    <a:pt x="464" y="250"/>
                  </a:lnTo>
                  <a:lnTo>
                    <a:pt x="466" y="248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2" y="240"/>
                  </a:lnTo>
                  <a:lnTo>
                    <a:pt x="474" y="238"/>
                  </a:lnTo>
                  <a:lnTo>
                    <a:pt x="476" y="238"/>
                  </a:lnTo>
                  <a:lnTo>
                    <a:pt x="482" y="236"/>
                  </a:lnTo>
                  <a:lnTo>
                    <a:pt x="484" y="234"/>
                  </a:lnTo>
                  <a:lnTo>
                    <a:pt x="492" y="230"/>
                  </a:lnTo>
                  <a:lnTo>
                    <a:pt x="496" y="222"/>
                  </a:lnTo>
                  <a:lnTo>
                    <a:pt x="506" y="218"/>
                  </a:lnTo>
                  <a:lnTo>
                    <a:pt x="512" y="216"/>
                  </a:lnTo>
                  <a:lnTo>
                    <a:pt x="514" y="214"/>
                  </a:lnTo>
                  <a:lnTo>
                    <a:pt x="518" y="210"/>
                  </a:lnTo>
                  <a:lnTo>
                    <a:pt x="524" y="208"/>
                  </a:lnTo>
                  <a:lnTo>
                    <a:pt x="526" y="208"/>
                  </a:lnTo>
                  <a:lnTo>
                    <a:pt x="530" y="206"/>
                  </a:lnTo>
                  <a:lnTo>
                    <a:pt x="532" y="206"/>
                  </a:lnTo>
                  <a:lnTo>
                    <a:pt x="532" y="208"/>
                  </a:lnTo>
                  <a:lnTo>
                    <a:pt x="536" y="204"/>
                  </a:lnTo>
                  <a:lnTo>
                    <a:pt x="534" y="202"/>
                  </a:lnTo>
                  <a:lnTo>
                    <a:pt x="530" y="202"/>
                  </a:lnTo>
                  <a:lnTo>
                    <a:pt x="534" y="200"/>
                  </a:lnTo>
                  <a:lnTo>
                    <a:pt x="530" y="196"/>
                  </a:lnTo>
                  <a:lnTo>
                    <a:pt x="534" y="196"/>
                  </a:lnTo>
                  <a:lnTo>
                    <a:pt x="534" y="196"/>
                  </a:lnTo>
                  <a:lnTo>
                    <a:pt x="540" y="198"/>
                  </a:lnTo>
                  <a:lnTo>
                    <a:pt x="544" y="194"/>
                  </a:lnTo>
                  <a:lnTo>
                    <a:pt x="542" y="190"/>
                  </a:lnTo>
                  <a:lnTo>
                    <a:pt x="538" y="190"/>
                  </a:lnTo>
                  <a:lnTo>
                    <a:pt x="534" y="190"/>
                  </a:lnTo>
                  <a:lnTo>
                    <a:pt x="536" y="186"/>
                  </a:lnTo>
                  <a:lnTo>
                    <a:pt x="536" y="190"/>
                  </a:lnTo>
                  <a:lnTo>
                    <a:pt x="540" y="188"/>
                  </a:lnTo>
                  <a:lnTo>
                    <a:pt x="542" y="186"/>
                  </a:lnTo>
                  <a:lnTo>
                    <a:pt x="544" y="188"/>
                  </a:lnTo>
                  <a:lnTo>
                    <a:pt x="546" y="192"/>
                  </a:lnTo>
                  <a:lnTo>
                    <a:pt x="546" y="180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36" y="174"/>
                  </a:lnTo>
                  <a:lnTo>
                    <a:pt x="542" y="176"/>
                  </a:lnTo>
                  <a:lnTo>
                    <a:pt x="542" y="174"/>
                  </a:lnTo>
                  <a:lnTo>
                    <a:pt x="540" y="168"/>
                  </a:lnTo>
                  <a:lnTo>
                    <a:pt x="542" y="170"/>
                  </a:lnTo>
                  <a:lnTo>
                    <a:pt x="544" y="170"/>
                  </a:lnTo>
                  <a:lnTo>
                    <a:pt x="544" y="168"/>
                  </a:lnTo>
                  <a:lnTo>
                    <a:pt x="540" y="164"/>
                  </a:lnTo>
                  <a:lnTo>
                    <a:pt x="544" y="166"/>
                  </a:lnTo>
                  <a:lnTo>
                    <a:pt x="546" y="164"/>
                  </a:lnTo>
                  <a:lnTo>
                    <a:pt x="546" y="162"/>
                  </a:lnTo>
                  <a:lnTo>
                    <a:pt x="538" y="158"/>
                  </a:lnTo>
                  <a:lnTo>
                    <a:pt x="536" y="158"/>
                  </a:lnTo>
                  <a:lnTo>
                    <a:pt x="538" y="154"/>
                  </a:lnTo>
                  <a:lnTo>
                    <a:pt x="542" y="152"/>
                  </a:lnTo>
                  <a:lnTo>
                    <a:pt x="542" y="154"/>
                  </a:lnTo>
                  <a:lnTo>
                    <a:pt x="538" y="156"/>
                  </a:lnTo>
                  <a:lnTo>
                    <a:pt x="542" y="158"/>
                  </a:lnTo>
                  <a:lnTo>
                    <a:pt x="548" y="160"/>
                  </a:lnTo>
                  <a:lnTo>
                    <a:pt x="548" y="158"/>
                  </a:lnTo>
                  <a:lnTo>
                    <a:pt x="546" y="154"/>
                  </a:lnTo>
                  <a:lnTo>
                    <a:pt x="546" y="152"/>
                  </a:lnTo>
                  <a:lnTo>
                    <a:pt x="550" y="146"/>
                  </a:lnTo>
                  <a:lnTo>
                    <a:pt x="552" y="142"/>
                  </a:lnTo>
                  <a:lnTo>
                    <a:pt x="558" y="140"/>
                  </a:lnTo>
                  <a:lnTo>
                    <a:pt x="560" y="138"/>
                  </a:lnTo>
                  <a:lnTo>
                    <a:pt x="560" y="140"/>
                  </a:lnTo>
                  <a:lnTo>
                    <a:pt x="556" y="144"/>
                  </a:lnTo>
                  <a:lnTo>
                    <a:pt x="556" y="146"/>
                  </a:lnTo>
                  <a:lnTo>
                    <a:pt x="552" y="148"/>
                  </a:lnTo>
                  <a:lnTo>
                    <a:pt x="554" y="152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52" y="164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8" y="174"/>
                  </a:lnTo>
                  <a:lnTo>
                    <a:pt x="550" y="172"/>
                  </a:lnTo>
                  <a:lnTo>
                    <a:pt x="552" y="170"/>
                  </a:lnTo>
                  <a:lnTo>
                    <a:pt x="556" y="166"/>
                  </a:lnTo>
                  <a:lnTo>
                    <a:pt x="556" y="162"/>
                  </a:lnTo>
                  <a:lnTo>
                    <a:pt x="562" y="156"/>
                  </a:lnTo>
                  <a:lnTo>
                    <a:pt x="564" y="150"/>
                  </a:lnTo>
                  <a:lnTo>
                    <a:pt x="564" y="144"/>
                  </a:lnTo>
                  <a:lnTo>
                    <a:pt x="564" y="140"/>
                  </a:lnTo>
                  <a:lnTo>
                    <a:pt x="566" y="136"/>
                  </a:lnTo>
                  <a:lnTo>
                    <a:pt x="564" y="140"/>
                  </a:lnTo>
                  <a:lnTo>
                    <a:pt x="566" y="142"/>
                  </a:lnTo>
                  <a:lnTo>
                    <a:pt x="568" y="142"/>
                  </a:lnTo>
                  <a:lnTo>
                    <a:pt x="568" y="146"/>
                  </a:lnTo>
                  <a:lnTo>
                    <a:pt x="570" y="146"/>
                  </a:lnTo>
                  <a:lnTo>
                    <a:pt x="572" y="142"/>
                  </a:lnTo>
                  <a:lnTo>
                    <a:pt x="576" y="140"/>
                  </a:lnTo>
                  <a:lnTo>
                    <a:pt x="582" y="136"/>
                  </a:lnTo>
                  <a:lnTo>
                    <a:pt x="586" y="132"/>
                  </a:lnTo>
                  <a:lnTo>
                    <a:pt x="588" y="126"/>
                  </a:lnTo>
                  <a:lnTo>
                    <a:pt x="588" y="124"/>
                  </a:lnTo>
                  <a:lnTo>
                    <a:pt x="586" y="122"/>
                  </a:lnTo>
                  <a:lnTo>
                    <a:pt x="590" y="120"/>
                  </a:lnTo>
                  <a:lnTo>
                    <a:pt x="592" y="118"/>
                  </a:lnTo>
                  <a:lnTo>
                    <a:pt x="594" y="118"/>
                  </a:lnTo>
                  <a:lnTo>
                    <a:pt x="600" y="114"/>
                  </a:lnTo>
                  <a:lnTo>
                    <a:pt x="604" y="112"/>
                  </a:lnTo>
                  <a:lnTo>
                    <a:pt x="612" y="110"/>
                  </a:lnTo>
                  <a:lnTo>
                    <a:pt x="616" y="112"/>
                  </a:lnTo>
                  <a:lnTo>
                    <a:pt x="620" y="112"/>
                  </a:lnTo>
                  <a:lnTo>
                    <a:pt x="622" y="110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4" y="110"/>
                  </a:lnTo>
                  <a:lnTo>
                    <a:pt x="630" y="110"/>
                  </a:lnTo>
                  <a:lnTo>
                    <a:pt x="632" y="106"/>
                  </a:lnTo>
                  <a:lnTo>
                    <a:pt x="634" y="108"/>
                  </a:lnTo>
                  <a:lnTo>
                    <a:pt x="638" y="108"/>
                  </a:lnTo>
                  <a:lnTo>
                    <a:pt x="640" y="108"/>
                  </a:lnTo>
                  <a:lnTo>
                    <a:pt x="642" y="104"/>
                  </a:lnTo>
                  <a:lnTo>
                    <a:pt x="642" y="102"/>
                  </a:lnTo>
                  <a:lnTo>
                    <a:pt x="640" y="102"/>
                  </a:lnTo>
                  <a:lnTo>
                    <a:pt x="638" y="102"/>
                  </a:lnTo>
                  <a:lnTo>
                    <a:pt x="640" y="104"/>
                  </a:lnTo>
                  <a:lnTo>
                    <a:pt x="640" y="106"/>
                  </a:lnTo>
                  <a:lnTo>
                    <a:pt x="634" y="106"/>
                  </a:lnTo>
                  <a:lnTo>
                    <a:pt x="634" y="102"/>
                  </a:lnTo>
                  <a:lnTo>
                    <a:pt x="634" y="96"/>
                  </a:lnTo>
                  <a:lnTo>
                    <a:pt x="636" y="92"/>
                  </a:lnTo>
                  <a:lnTo>
                    <a:pt x="636" y="90"/>
                  </a:lnTo>
                  <a:lnTo>
                    <a:pt x="646" y="80"/>
                  </a:lnTo>
                  <a:lnTo>
                    <a:pt x="650" y="78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4" y="76"/>
                  </a:lnTo>
                  <a:lnTo>
                    <a:pt x="658" y="76"/>
                  </a:lnTo>
                  <a:lnTo>
                    <a:pt x="664" y="74"/>
                  </a:lnTo>
                  <a:lnTo>
                    <a:pt x="664" y="72"/>
                  </a:lnTo>
                  <a:lnTo>
                    <a:pt x="668" y="72"/>
                  </a:lnTo>
                  <a:lnTo>
                    <a:pt x="670" y="72"/>
                  </a:lnTo>
                  <a:lnTo>
                    <a:pt x="672" y="70"/>
                  </a:lnTo>
                  <a:lnTo>
                    <a:pt x="674" y="70"/>
                  </a:lnTo>
                  <a:lnTo>
                    <a:pt x="686" y="66"/>
                  </a:lnTo>
                  <a:lnTo>
                    <a:pt x="686" y="60"/>
                  </a:lnTo>
                  <a:lnTo>
                    <a:pt x="686" y="56"/>
                  </a:lnTo>
                  <a:lnTo>
                    <a:pt x="686" y="50"/>
                  </a:lnTo>
                  <a:lnTo>
                    <a:pt x="684" y="48"/>
                  </a:lnTo>
                  <a:lnTo>
                    <a:pt x="692" y="32"/>
                  </a:lnTo>
                  <a:lnTo>
                    <a:pt x="688" y="28"/>
                  </a:lnTo>
                  <a:lnTo>
                    <a:pt x="680" y="32"/>
                  </a:lnTo>
                  <a:lnTo>
                    <a:pt x="678" y="28"/>
                  </a:lnTo>
                  <a:lnTo>
                    <a:pt x="670" y="34"/>
                  </a:lnTo>
                  <a:lnTo>
                    <a:pt x="666" y="40"/>
                  </a:lnTo>
                  <a:lnTo>
                    <a:pt x="660" y="44"/>
                  </a:lnTo>
                  <a:lnTo>
                    <a:pt x="654" y="52"/>
                  </a:lnTo>
                  <a:lnTo>
                    <a:pt x="648" y="58"/>
                  </a:lnTo>
                  <a:lnTo>
                    <a:pt x="644" y="58"/>
                  </a:lnTo>
                  <a:lnTo>
                    <a:pt x="640" y="58"/>
                  </a:lnTo>
                  <a:lnTo>
                    <a:pt x="638" y="62"/>
                  </a:lnTo>
                  <a:lnTo>
                    <a:pt x="598" y="62"/>
                  </a:lnTo>
                  <a:lnTo>
                    <a:pt x="590" y="68"/>
                  </a:lnTo>
                  <a:lnTo>
                    <a:pt x="578" y="74"/>
                  </a:lnTo>
                  <a:lnTo>
                    <a:pt x="576" y="78"/>
                  </a:lnTo>
                  <a:lnTo>
                    <a:pt x="566" y="82"/>
                  </a:lnTo>
                  <a:lnTo>
                    <a:pt x="552" y="80"/>
                  </a:lnTo>
                  <a:lnTo>
                    <a:pt x="544" y="84"/>
                  </a:lnTo>
                  <a:lnTo>
                    <a:pt x="542" y="92"/>
                  </a:lnTo>
                  <a:lnTo>
                    <a:pt x="538" y="92"/>
                  </a:lnTo>
                  <a:lnTo>
                    <a:pt x="516" y="98"/>
                  </a:lnTo>
                  <a:lnTo>
                    <a:pt x="496" y="104"/>
                  </a:lnTo>
                  <a:lnTo>
                    <a:pt x="490" y="104"/>
                  </a:lnTo>
                  <a:lnTo>
                    <a:pt x="492" y="98"/>
                  </a:lnTo>
                  <a:lnTo>
                    <a:pt x="494" y="96"/>
                  </a:lnTo>
                  <a:lnTo>
                    <a:pt x="498" y="94"/>
                  </a:lnTo>
                  <a:lnTo>
                    <a:pt x="504" y="88"/>
                  </a:lnTo>
                  <a:lnTo>
                    <a:pt x="508" y="84"/>
                  </a:lnTo>
                  <a:lnTo>
                    <a:pt x="516" y="68"/>
                  </a:lnTo>
                  <a:lnTo>
                    <a:pt x="516" y="60"/>
                  </a:lnTo>
                  <a:lnTo>
                    <a:pt x="508" y="50"/>
                  </a:lnTo>
                  <a:lnTo>
                    <a:pt x="506" y="46"/>
                  </a:lnTo>
                  <a:lnTo>
                    <a:pt x="502" y="42"/>
                  </a:lnTo>
                  <a:lnTo>
                    <a:pt x="500" y="38"/>
                  </a:lnTo>
                  <a:lnTo>
                    <a:pt x="500" y="36"/>
                  </a:lnTo>
                  <a:lnTo>
                    <a:pt x="498" y="28"/>
                  </a:lnTo>
                  <a:lnTo>
                    <a:pt x="468" y="16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0" y="18"/>
                  </a:lnTo>
                  <a:lnTo>
                    <a:pt x="446" y="20"/>
                  </a:lnTo>
                  <a:lnTo>
                    <a:pt x="442" y="16"/>
                  </a:lnTo>
                  <a:lnTo>
                    <a:pt x="436" y="20"/>
                  </a:lnTo>
                  <a:lnTo>
                    <a:pt x="432" y="14"/>
                  </a:lnTo>
                  <a:lnTo>
                    <a:pt x="424" y="10"/>
                  </a:lnTo>
                  <a:lnTo>
                    <a:pt x="416" y="12"/>
                  </a:lnTo>
                  <a:lnTo>
                    <a:pt x="408" y="6"/>
                  </a:lnTo>
                  <a:lnTo>
                    <a:pt x="410" y="0"/>
                  </a:lnTo>
                  <a:lnTo>
                    <a:pt x="408" y="0"/>
                  </a:lnTo>
                  <a:lnTo>
                    <a:pt x="404" y="6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4" y="16"/>
                  </a:lnTo>
                  <a:lnTo>
                    <a:pt x="94" y="20"/>
                  </a:lnTo>
                  <a:lnTo>
                    <a:pt x="92" y="24"/>
                  </a:lnTo>
                  <a:lnTo>
                    <a:pt x="86" y="30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8" y="22"/>
                  </a:lnTo>
                  <a:lnTo>
                    <a:pt x="90" y="20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76" y="18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8" y="24"/>
                  </a:lnTo>
                  <a:lnTo>
                    <a:pt x="66" y="32"/>
                  </a:lnTo>
                  <a:lnTo>
                    <a:pt x="66" y="34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58" y="44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0" y="58"/>
                  </a:lnTo>
                  <a:lnTo>
                    <a:pt x="44" y="62"/>
                  </a:lnTo>
                  <a:lnTo>
                    <a:pt x="38" y="74"/>
                  </a:lnTo>
                  <a:lnTo>
                    <a:pt x="28" y="88"/>
                  </a:lnTo>
                  <a:lnTo>
                    <a:pt x="22" y="92"/>
                  </a:lnTo>
                  <a:lnTo>
                    <a:pt x="20" y="102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0" y="122"/>
                  </a:lnTo>
                  <a:lnTo>
                    <a:pt x="6" y="124"/>
                  </a:lnTo>
                  <a:lnTo>
                    <a:pt x="4" y="128"/>
                  </a:lnTo>
                  <a:lnTo>
                    <a:pt x="2" y="130"/>
                  </a:lnTo>
                  <a:lnTo>
                    <a:pt x="4" y="138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6" y="158"/>
                  </a:lnTo>
                  <a:lnTo>
                    <a:pt x="8" y="160"/>
                  </a:lnTo>
                  <a:lnTo>
                    <a:pt x="10" y="158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0" y="160"/>
                  </a:lnTo>
                  <a:lnTo>
                    <a:pt x="10" y="162"/>
                  </a:lnTo>
                  <a:lnTo>
                    <a:pt x="8" y="164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6" y="178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6" y="192"/>
                  </a:lnTo>
                  <a:lnTo>
                    <a:pt x="10" y="196"/>
                  </a:lnTo>
                  <a:lnTo>
                    <a:pt x="10" y="200"/>
                  </a:lnTo>
                  <a:lnTo>
                    <a:pt x="8" y="202"/>
                  </a:lnTo>
                  <a:lnTo>
                    <a:pt x="8" y="208"/>
                  </a:lnTo>
                  <a:lnTo>
                    <a:pt x="8" y="210"/>
                  </a:lnTo>
                  <a:lnTo>
                    <a:pt x="18" y="210"/>
                  </a:lnTo>
                  <a:lnTo>
                    <a:pt x="22" y="214"/>
                  </a:lnTo>
                  <a:lnTo>
                    <a:pt x="26" y="216"/>
                  </a:lnTo>
                  <a:lnTo>
                    <a:pt x="30" y="216"/>
                  </a:lnTo>
                  <a:lnTo>
                    <a:pt x="32" y="218"/>
                  </a:lnTo>
                  <a:lnTo>
                    <a:pt x="36" y="224"/>
                  </a:lnTo>
                  <a:lnTo>
                    <a:pt x="38" y="228"/>
                  </a:lnTo>
                  <a:lnTo>
                    <a:pt x="36" y="234"/>
                  </a:lnTo>
                  <a:lnTo>
                    <a:pt x="38" y="236"/>
                  </a:lnTo>
                  <a:lnTo>
                    <a:pt x="64" y="234"/>
                  </a:lnTo>
                  <a:lnTo>
                    <a:pt x="66" y="23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4" name="Freeform 322"/>
            <p:cNvSpPr>
              <a:spLocks noChangeAspect="1"/>
            </p:cNvSpPr>
            <p:nvPr/>
          </p:nvSpPr>
          <p:spPr bwMode="auto">
            <a:xfrm>
              <a:off x="1097" y="1711"/>
              <a:ext cx="971" cy="285"/>
            </a:xfrm>
            <a:custGeom>
              <a:avLst/>
              <a:gdLst/>
              <a:ahLst/>
              <a:cxnLst>
                <a:cxn ang="0">
                  <a:pos x="476" y="188"/>
                </a:cxn>
                <a:cxn ang="0">
                  <a:pos x="460" y="174"/>
                </a:cxn>
                <a:cxn ang="0">
                  <a:pos x="460" y="148"/>
                </a:cxn>
                <a:cxn ang="0">
                  <a:pos x="492" y="124"/>
                </a:cxn>
                <a:cxn ang="0">
                  <a:pos x="512" y="112"/>
                </a:cxn>
                <a:cxn ang="0">
                  <a:pos x="518" y="102"/>
                </a:cxn>
                <a:cxn ang="0">
                  <a:pos x="532" y="102"/>
                </a:cxn>
                <a:cxn ang="0">
                  <a:pos x="576" y="88"/>
                </a:cxn>
                <a:cxn ang="0">
                  <a:pos x="558" y="74"/>
                </a:cxn>
                <a:cxn ang="0">
                  <a:pos x="604" y="68"/>
                </a:cxn>
                <a:cxn ang="0">
                  <a:pos x="620" y="68"/>
                </a:cxn>
                <a:cxn ang="0">
                  <a:pos x="624" y="60"/>
                </a:cxn>
                <a:cxn ang="0">
                  <a:pos x="658" y="52"/>
                </a:cxn>
                <a:cxn ang="0">
                  <a:pos x="662" y="42"/>
                </a:cxn>
                <a:cxn ang="0">
                  <a:pos x="664" y="38"/>
                </a:cxn>
                <a:cxn ang="0">
                  <a:pos x="666" y="30"/>
                </a:cxn>
                <a:cxn ang="0">
                  <a:pos x="642" y="30"/>
                </a:cxn>
                <a:cxn ang="0">
                  <a:pos x="624" y="46"/>
                </a:cxn>
                <a:cxn ang="0">
                  <a:pos x="602" y="56"/>
                </a:cxn>
                <a:cxn ang="0">
                  <a:pos x="612" y="38"/>
                </a:cxn>
                <a:cxn ang="0">
                  <a:pos x="588" y="44"/>
                </a:cxn>
                <a:cxn ang="0">
                  <a:pos x="596" y="32"/>
                </a:cxn>
                <a:cxn ang="0">
                  <a:pos x="584" y="22"/>
                </a:cxn>
                <a:cxn ang="0">
                  <a:pos x="590" y="12"/>
                </a:cxn>
                <a:cxn ang="0">
                  <a:pos x="588" y="6"/>
                </a:cxn>
                <a:cxn ang="0">
                  <a:pos x="570" y="8"/>
                </a:cxn>
                <a:cxn ang="0">
                  <a:pos x="556" y="16"/>
                </a:cxn>
                <a:cxn ang="0">
                  <a:pos x="560" y="26"/>
                </a:cxn>
                <a:cxn ang="0">
                  <a:pos x="556" y="38"/>
                </a:cxn>
                <a:cxn ang="0">
                  <a:pos x="544" y="44"/>
                </a:cxn>
                <a:cxn ang="0">
                  <a:pos x="534" y="56"/>
                </a:cxn>
                <a:cxn ang="0">
                  <a:pos x="526" y="56"/>
                </a:cxn>
                <a:cxn ang="0">
                  <a:pos x="522" y="42"/>
                </a:cxn>
                <a:cxn ang="0">
                  <a:pos x="512" y="52"/>
                </a:cxn>
                <a:cxn ang="0">
                  <a:pos x="456" y="46"/>
                </a:cxn>
                <a:cxn ang="0">
                  <a:pos x="424" y="40"/>
                </a:cxn>
                <a:cxn ang="0">
                  <a:pos x="446" y="42"/>
                </a:cxn>
                <a:cxn ang="0">
                  <a:pos x="416" y="60"/>
                </a:cxn>
                <a:cxn ang="0">
                  <a:pos x="414" y="52"/>
                </a:cxn>
                <a:cxn ang="0">
                  <a:pos x="394" y="50"/>
                </a:cxn>
                <a:cxn ang="0">
                  <a:pos x="360" y="44"/>
                </a:cxn>
                <a:cxn ang="0">
                  <a:pos x="356" y="36"/>
                </a:cxn>
                <a:cxn ang="0">
                  <a:pos x="320" y="26"/>
                </a:cxn>
                <a:cxn ang="0">
                  <a:pos x="284" y="30"/>
                </a:cxn>
                <a:cxn ang="0">
                  <a:pos x="288" y="26"/>
                </a:cxn>
                <a:cxn ang="0">
                  <a:pos x="272" y="16"/>
                </a:cxn>
                <a:cxn ang="0">
                  <a:pos x="252" y="26"/>
                </a:cxn>
                <a:cxn ang="0">
                  <a:pos x="210" y="34"/>
                </a:cxn>
                <a:cxn ang="0">
                  <a:pos x="210" y="32"/>
                </a:cxn>
                <a:cxn ang="0">
                  <a:pos x="240" y="26"/>
                </a:cxn>
                <a:cxn ang="0">
                  <a:pos x="240" y="22"/>
                </a:cxn>
                <a:cxn ang="0">
                  <a:pos x="198" y="32"/>
                </a:cxn>
                <a:cxn ang="0">
                  <a:pos x="184" y="34"/>
                </a:cxn>
                <a:cxn ang="0">
                  <a:pos x="174" y="36"/>
                </a:cxn>
                <a:cxn ang="0">
                  <a:pos x="140" y="28"/>
                </a:cxn>
                <a:cxn ang="0">
                  <a:pos x="18" y="146"/>
                </a:cxn>
                <a:cxn ang="0">
                  <a:pos x="48" y="158"/>
                </a:cxn>
                <a:cxn ang="0">
                  <a:pos x="48" y="196"/>
                </a:cxn>
              </a:cxnLst>
              <a:rect l="0" t="0" r="r" b="b"/>
              <a:pathLst>
                <a:path w="676" h="198">
                  <a:moveTo>
                    <a:pt x="490" y="198"/>
                  </a:moveTo>
                  <a:lnTo>
                    <a:pt x="490" y="198"/>
                  </a:lnTo>
                  <a:lnTo>
                    <a:pt x="490" y="196"/>
                  </a:lnTo>
                  <a:lnTo>
                    <a:pt x="486" y="194"/>
                  </a:lnTo>
                  <a:lnTo>
                    <a:pt x="484" y="190"/>
                  </a:lnTo>
                  <a:lnTo>
                    <a:pt x="476" y="188"/>
                  </a:lnTo>
                  <a:lnTo>
                    <a:pt x="474" y="184"/>
                  </a:lnTo>
                  <a:lnTo>
                    <a:pt x="472" y="184"/>
                  </a:lnTo>
                  <a:lnTo>
                    <a:pt x="452" y="188"/>
                  </a:lnTo>
                  <a:lnTo>
                    <a:pt x="456" y="184"/>
                  </a:lnTo>
                  <a:lnTo>
                    <a:pt x="456" y="178"/>
                  </a:lnTo>
                  <a:lnTo>
                    <a:pt x="460" y="174"/>
                  </a:lnTo>
                  <a:lnTo>
                    <a:pt x="460" y="164"/>
                  </a:lnTo>
                  <a:lnTo>
                    <a:pt x="456" y="164"/>
                  </a:lnTo>
                  <a:lnTo>
                    <a:pt x="448" y="166"/>
                  </a:lnTo>
                  <a:lnTo>
                    <a:pt x="448" y="162"/>
                  </a:lnTo>
                  <a:lnTo>
                    <a:pt x="452" y="158"/>
                  </a:lnTo>
                  <a:lnTo>
                    <a:pt x="460" y="148"/>
                  </a:lnTo>
                  <a:lnTo>
                    <a:pt x="464" y="142"/>
                  </a:lnTo>
                  <a:lnTo>
                    <a:pt x="478" y="134"/>
                  </a:lnTo>
                  <a:lnTo>
                    <a:pt x="480" y="130"/>
                  </a:lnTo>
                  <a:lnTo>
                    <a:pt x="490" y="126"/>
                  </a:lnTo>
                  <a:lnTo>
                    <a:pt x="488" y="124"/>
                  </a:lnTo>
                  <a:lnTo>
                    <a:pt x="492" y="124"/>
                  </a:lnTo>
                  <a:lnTo>
                    <a:pt x="494" y="122"/>
                  </a:lnTo>
                  <a:lnTo>
                    <a:pt x="500" y="120"/>
                  </a:lnTo>
                  <a:lnTo>
                    <a:pt x="506" y="116"/>
                  </a:lnTo>
                  <a:lnTo>
                    <a:pt x="510" y="114"/>
                  </a:lnTo>
                  <a:lnTo>
                    <a:pt x="508" y="112"/>
                  </a:lnTo>
                  <a:lnTo>
                    <a:pt x="512" y="112"/>
                  </a:lnTo>
                  <a:lnTo>
                    <a:pt x="522" y="114"/>
                  </a:lnTo>
                  <a:lnTo>
                    <a:pt x="524" y="112"/>
                  </a:lnTo>
                  <a:lnTo>
                    <a:pt x="528" y="108"/>
                  </a:lnTo>
                  <a:lnTo>
                    <a:pt x="530" y="106"/>
                  </a:lnTo>
                  <a:lnTo>
                    <a:pt x="524" y="102"/>
                  </a:lnTo>
                  <a:lnTo>
                    <a:pt x="518" y="102"/>
                  </a:lnTo>
                  <a:lnTo>
                    <a:pt x="508" y="96"/>
                  </a:lnTo>
                  <a:lnTo>
                    <a:pt x="510" y="94"/>
                  </a:lnTo>
                  <a:lnTo>
                    <a:pt x="514" y="96"/>
                  </a:lnTo>
                  <a:lnTo>
                    <a:pt x="520" y="100"/>
                  </a:lnTo>
                  <a:lnTo>
                    <a:pt x="528" y="100"/>
                  </a:lnTo>
                  <a:lnTo>
                    <a:pt x="532" y="102"/>
                  </a:lnTo>
                  <a:lnTo>
                    <a:pt x="542" y="100"/>
                  </a:lnTo>
                  <a:lnTo>
                    <a:pt x="548" y="94"/>
                  </a:lnTo>
                  <a:lnTo>
                    <a:pt x="550" y="98"/>
                  </a:lnTo>
                  <a:lnTo>
                    <a:pt x="556" y="98"/>
                  </a:lnTo>
                  <a:lnTo>
                    <a:pt x="560" y="94"/>
                  </a:lnTo>
                  <a:lnTo>
                    <a:pt x="576" y="88"/>
                  </a:lnTo>
                  <a:lnTo>
                    <a:pt x="582" y="84"/>
                  </a:lnTo>
                  <a:lnTo>
                    <a:pt x="582" y="82"/>
                  </a:lnTo>
                  <a:lnTo>
                    <a:pt x="578" y="82"/>
                  </a:lnTo>
                  <a:lnTo>
                    <a:pt x="566" y="80"/>
                  </a:lnTo>
                  <a:lnTo>
                    <a:pt x="564" y="76"/>
                  </a:lnTo>
                  <a:lnTo>
                    <a:pt x="558" y="74"/>
                  </a:lnTo>
                  <a:lnTo>
                    <a:pt x="564" y="74"/>
                  </a:lnTo>
                  <a:lnTo>
                    <a:pt x="570" y="74"/>
                  </a:lnTo>
                  <a:lnTo>
                    <a:pt x="578" y="80"/>
                  </a:lnTo>
                  <a:lnTo>
                    <a:pt x="584" y="80"/>
                  </a:lnTo>
                  <a:lnTo>
                    <a:pt x="588" y="78"/>
                  </a:lnTo>
                  <a:lnTo>
                    <a:pt x="604" y="68"/>
                  </a:lnTo>
                  <a:lnTo>
                    <a:pt x="604" y="68"/>
                  </a:lnTo>
                  <a:lnTo>
                    <a:pt x="600" y="66"/>
                  </a:lnTo>
                  <a:lnTo>
                    <a:pt x="604" y="64"/>
                  </a:lnTo>
                  <a:lnTo>
                    <a:pt x="614" y="66"/>
                  </a:lnTo>
                  <a:lnTo>
                    <a:pt x="614" y="68"/>
                  </a:lnTo>
                  <a:lnTo>
                    <a:pt x="620" y="68"/>
                  </a:lnTo>
                  <a:lnTo>
                    <a:pt x="626" y="70"/>
                  </a:lnTo>
                  <a:lnTo>
                    <a:pt x="626" y="66"/>
                  </a:lnTo>
                  <a:lnTo>
                    <a:pt x="622" y="62"/>
                  </a:lnTo>
                  <a:lnTo>
                    <a:pt x="618" y="64"/>
                  </a:lnTo>
                  <a:lnTo>
                    <a:pt x="616" y="62"/>
                  </a:lnTo>
                  <a:lnTo>
                    <a:pt x="624" y="60"/>
                  </a:lnTo>
                  <a:lnTo>
                    <a:pt x="628" y="64"/>
                  </a:lnTo>
                  <a:lnTo>
                    <a:pt x="630" y="66"/>
                  </a:lnTo>
                  <a:lnTo>
                    <a:pt x="644" y="62"/>
                  </a:lnTo>
                  <a:lnTo>
                    <a:pt x="648" y="60"/>
                  </a:lnTo>
                  <a:lnTo>
                    <a:pt x="654" y="60"/>
                  </a:lnTo>
                  <a:lnTo>
                    <a:pt x="658" y="52"/>
                  </a:lnTo>
                  <a:lnTo>
                    <a:pt x="656" y="48"/>
                  </a:lnTo>
                  <a:lnTo>
                    <a:pt x="658" y="46"/>
                  </a:lnTo>
                  <a:lnTo>
                    <a:pt x="656" y="42"/>
                  </a:lnTo>
                  <a:lnTo>
                    <a:pt x="658" y="38"/>
                  </a:lnTo>
                  <a:lnTo>
                    <a:pt x="658" y="40"/>
                  </a:lnTo>
                  <a:lnTo>
                    <a:pt x="662" y="42"/>
                  </a:lnTo>
                  <a:lnTo>
                    <a:pt x="670" y="40"/>
                  </a:lnTo>
                  <a:lnTo>
                    <a:pt x="670" y="38"/>
                  </a:lnTo>
                  <a:lnTo>
                    <a:pt x="668" y="38"/>
                  </a:lnTo>
                  <a:lnTo>
                    <a:pt x="664" y="40"/>
                  </a:lnTo>
                  <a:lnTo>
                    <a:pt x="662" y="38"/>
                  </a:lnTo>
                  <a:lnTo>
                    <a:pt x="664" y="38"/>
                  </a:lnTo>
                  <a:lnTo>
                    <a:pt x="676" y="34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6" y="30"/>
                  </a:lnTo>
                  <a:lnTo>
                    <a:pt x="670" y="30"/>
                  </a:lnTo>
                  <a:lnTo>
                    <a:pt x="666" y="30"/>
                  </a:lnTo>
                  <a:lnTo>
                    <a:pt x="666" y="26"/>
                  </a:lnTo>
                  <a:lnTo>
                    <a:pt x="660" y="26"/>
                  </a:lnTo>
                  <a:lnTo>
                    <a:pt x="654" y="26"/>
                  </a:lnTo>
                  <a:lnTo>
                    <a:pt x="650" y="26"/>
                  </a:lnTo>
                  <a:lnTo>
                    <a:pt x="646" y="26"/>
                  </a:lnTo>
                  <a:lnTo>
                    <a:pt x="642" y="30"/>
                  </a:lnTo>
                  <a:lnTo>
                    <a:pt x="640" y="32"/>
                  </a:lnTo>
                  <a:lnTo>
                    <a:pt x="642" y="34"/>
                  </a:lnTo>
                  <a:lnTo>
                    <a:pt x="638" y="38"/>
                  </a:lnTo>
                  <a:lnTo>
                    <a:pt x="634" y="38"/>
                  </a:lnTo>
                  <a:lnTo>
                    <a:pt x="632" y="38"/>
                  </a:lnTo>
                  <a:lnTo>
                    <a:pt x="624" y="46"/>
                  </a:lnTo>
                  <a:lnTo>
                    <a:pt x="616" y="50"/>
                  </a:lnTo>
                  <a:lnTo>
                    <a:pt x="614" y="52"/>
                  </a:lnTo>
                  <a:lnTo>
                    <a:pt x="612" y="54"/>
                  </a:lnTo>
                  <a:lnTo>
                    <a:pt x="608" y="54"/>
                  </a:lnTo>
                  <a:lnTo>
                    <a:pt x="606" y="56"/>
                  </a:lnTo>
                  <a:lnTo>
                    <a:pt x="602" y="56"/>
                  </a:lnTo>
                  <a:lnTo>
                    <a:pt x="600" y="54"/>
                  </a:lnTo>
                  <a:lnTo>
                    <a:pt x="600" y="50"/>
                  </a:lnTo>
                  <a:lnTo>
                    <a:pt x="604" y="46"/>
                  </a:lnTo>
                  <a:lnTo>
                    <a:pt x="604" y="42"/>
                  </a:lnTo>
                  <a:lnTo>
                    <a:pt x="608" y="44"/>
                  </a:lnTo>
                  <a:lnTo>
                    <a:pt x="612" y="38"/>
                  </a:lnTo>
                  <a:lnTo>
                    <a:pt x="610" y="36"/>
                  </a:lnTo>
                  <a:lnTo>
                    <a:pt x="608" y="32"/>
                  </a:lnTo>
                  <a:lnTo>
                    <a:pt x="606" y="30"/>
                  </a:lnTo>
                  <a:lnTo>
                    <a:pt x="600" y="34"/>
                  </a:lnTo>
                  <a:lnTo>
                    <a:pt x="594" y="40"/>
                  </a:lnTo>
                  <a:lnTo>
                    <a:pt x="588" y="44"/>
                  </a:lnTo>
                  <a:lnTo>
                    <a:pt x="586" y="44"/>
                  </a:lnTo>
                  <a:lnTo>
                    <a:pt x="586" y="40"/>
                  </a:lnTo>
                  <a:lnTo>
                    <a:pt x="590" y="38"/>
                  </a:lnTo>
                  <a:lnTo>
                    <a:pt x="590" y="32"/>
                  </a:lnTo>
                  <a:lnTo>
                    <a:pt x="592" y="32"/>
                  </a:lnTo>
                  <a:lnTo>
                    <a:pt x="596" y="32"/>
                  </a:lnTo>
                  <a:lnTo>
                    <a:pt x="596" y="30"/>
                  </a:lnTo>
                  <a:lnTo>
                    <a:pt x="592" y="28"/>
                  </a:lnTo>
                  <a:lnTo>
                    <a:pt x="584" y="28"/>
                  </a:lnTo>
                  <a:lnTo>
                    <a:pt x="580" y="26"/>
                  </a:lnTo>
                  <a:lnTo>
                    <a:pt x="586" y="24"/>
                  </a:lnTo>
                  <a:lnTo>
                    <a:pt x="584" y="22"/>
                  </a:lnTo>
                  <a:lnTo>
                    <a:pt x="588" y="20"/>
                  </a:lnTo>
                  <a:lnTo>
                    <a:pt x="590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2" y="14"/>
                  </a:lnTo>
                  <a:lnTo>
                    <a:pt x="590" y="12"/>
                  </a:lnTo>
                  <a:lnTo>
                    <a:pt x="594" y="8"/>
                  </a:lnTo>
                  <a:lnTo>
                    <a:pt x="596" y="6"/>
                  </a:lnTo>
                  <a:lnTo>
                    <a:pt x="594" y="6"/>
                  </a:lnTo>
                  <a:lnTo>
                    <a:pt x="590" y="2"/>
                  </a:lnTo>
                  <a:lnTo>
                    <a:pt x="590" y="4"/>
                  </a:lnTo>
                  <a:lnTo>
                    <a:pt x="588" y="6"/>
                  </a:lnTo>
                  <a:lnTo>
                    <a:pt x="586" y="2"/>
                  </a:lnTo>
                  <a:lnTo>
                    <a:pt x="584" y="0"/>
                  </a:lnTo>
                  <a:lnTo>
                    <a:pt x="580" y="2"/>
                  </a:lnTo>
                  <a:lnTo>
                    <a:pt x="572" y="4"/>
                  </a:lnTo>
                  <a:lnTo>
                    <a:pt x="576" y="6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4" y="8"/>
                  </a:lnTo>
                  <a:lnTo>
                    <a:pt x="560" y="12"/>
                  </a:lnTo>
                  <a:lnTo>
                    <a:pt x="562" y="14"/>
                  </a:lnTo>
                  <a:lnTo>
                    <a:pt x="560" y="16"/>
                  </a:lnTo>
                  <a:lnTo>
                    <a:pt x="556" y="16"/>
                  </a:lnTo>
                  <a:lnTo>
                    <a:pt x="548" y="22"/>
                  </a:lnTo>
                  <a:lnTo>
                    <a:pt x="548" y="26"/>
                  </a:lnTo>
                  <a:lnTo>
                    <a:pt x="552" y="26"/>
                  </a:lnTo>
                  <a:lnTo>
                    <a:pt x="554" y="26"/>
                  </a:lnTo>
                  <a:lnTo>
                    <a:pt x="556" y="28"/>
                  </a:lnTo>
                  <a:lnTo>
                    <a:pt x="560" y="26"/>
                  </a:lnTo>
                  <a:lnTo>
                    <a:pt x="562" y="30"/>
                  </a:lnTo>
                  <a:lnTo>
                    <a:pt x="558" y="34"/>
                  </a:lnTo>
                  <a:lnTo>
                    <a:pt x="556" y="34"/>
                  </a:lnTo>
                  <a:lnTo>
                    <a:pt x="550" y="38"/>
                  </a:lnTo>
                  <a:lnTo>
                    <a:pt x="550" y="40"/>
                  </a:lnTo>
                  <a:lnTo>
                    <a:pt x="556" y="38"/>
                  </a:lnTo>
                  <a:lnTo>
                    <a:pt x="558" y="36"/>
                  </a:lnTo>
                  <a:lnTo>
                    <a:pt x="560" y="34"/>
                  </a:lnTo>
                  <a:lnTo>
                    <a:pt x="562" y="38"/>
                  </a:lnTo>
                  <a:lnTo>
                    <a:pt x="560" y="40"/>
                  </a:lnTo>
                  <a:lnTo>
                    <a:pt x="546" y="44"/>
                  </a:lnTo>
                  <a:lnTo>
                    <a:pt x="544" y="44"/>
                  </a:lnTo>
                  <a:lnTo>
                    <a:pt x="542" y="46"/>
                  </a:lnTo>
                  <a:lnTo>
                    <a:pt x="536" y="46"/>
                  </a:lnTo>
                  <a:lnTo>
                    <a:pt x="534" y="48"/>
                  </a:lnTo>
                  <a:lnTo>
                    <a:pt x="530" y="50"/>
                  </a:lnTo>
                  <a:lnTo>
                    <a:pt x="530" y="52"/>
                  </a:lnTo>
                  <a:lnTo>
                    <a:pt x="534" y="56"/>
                  </a:lnTo>
                  <a:lnTo>
                    <a:pt x="530" y="56"/>
                  </a:lnTo>
                  <a:lnTo>
                    <a:pt x="528" y="58"/>
                  </a:lnTo>
                  <a:lnTo>
                    <a:pt x="524" y="60"/>
                  </a:lnTo>
                  <a:lnTo>
                    <a:pt x="518" y="60"/>
                  </a:lnTo>
                  <a:lnTo>
                    <a:pt x="524" y="60"/>
                  </a:lnTo>
                  <a:lnTo>
                    <a:pt x="526" y="56"/>
                  </a:lnTo>
                  <a:lnTo>
                    <a:pt x="522" y="56"/>
                  </a:lnTo>
                  <a:lnTo>
                    <a:pt x="522" y="52"/>
                  </a:lnTo>
                  <a:lnTo>
                    <a:pt x="526" y="50"/>
                  </a:lnTo>
                  <a:lnTo>
                    <a:pt x="534" y="44"/>
                  </a:lnTo>
                  <a:lnTo>
                    <a:pt x="524" y="46"/>
                  </a:lnTo>
                  <a:lnTo>
                    <a:pt x="522" y="42"/>
                  </a:lnTo>
                  <a:lnTo>
                    <a:pt x="518" y="42"/>
                  </a:lnTo>
                  <a:lnTo>
                    <a:pt x="512" y="44"/>
                  </a:lnTo>
                  <a:lnTo>
                    <a:pt x="508" y="46"/>
                  </a:lnTo>
                  <a:lnTo>
                    <a:pt x="514" y="48"/>
                  </a:lnTo>
                  <a:lnTo>
                    <a:pt x="514" y="50"/>
                  </a:lnTo>
                  <a:lnTo>
                    <a:pt x="512" y="52"/>
                  </a:lnTo>
                  <a:lnTo>
                    <a:pt x="506" y="50"/>
                  </a:lnTo>
                  <a:lnTo>
                    <a:pt x="500" y="50"/>
                  </a:lnTo>
                  <a:lnTo>
                    <a:pt x="496" y="50"/>
                  </a:lnTo>
                  <a:lnTo>
                    <a:pt x="466" y="50"/>
                  </a:lnTo>
                  <a:lnTo>
                    <a:pt x="464" y="46"/>
                  </a:lnTo>
                  <a:lnTo>
                    <a:pt x="456" y="46"/>
                  </a:lnTo>
                  <a:lnTo>
                    <a:pt x="450" y="44"/>
                  </a:lnTo>
                  <a:lnTo>
                    <a:pt x="452" y="40"/>
                  </a:lnTo>
                  <a:lnTo>
                    <a:pt x="452" y="38"/>
                  </a:lnTo>
                  <a:lnTo>
                    <a:pt x="448" y="36"/>
                  </a:lnTo>
                  <a:lnTo>
                    <a:pt x="434" y="40"/>
                  </a:lnTo>
                  <a:lnTo>
                    <a:pt x="424" y="40"/>
                  </a:lnTo>
                  <a:lnTo>
                    <a:pt x="418" y="46"/>
                  </a:lnTo>
                  <a:lnTo>
                    <a:pt x="424" y="44"/>
                  </a:lnTo>
                  <a:lnTo>
                    <a:pt x="430" y="44"/>
                  </a:lnTo>
                  <a:lnTo>
                    <a:pt x="436" y="42"/>
                  </a:lnTo>
                  <a:lnTo>
                    <a:pt x="448" y="38"/>
                  </a:lnTo>
                  <a:lnTo>
                    <a:pt x="446" y="42"/>
                  </a:lnTo>
                  <a:lnTo>
                    <a:pt x="436" y="46"/>
                  </a:lnTo>
                  <a:lnTo>
                    <a:pt x="426" y="46"/>
                  </a:lnTo>
                  <a:lnTo>
                    <a:pt x="418" y="50"/>
                  </a:lnTo>
                  <a:lnTo>
                    <a:pt x="418" y="52"/>
                  </a:lnTo>
                  <a:lnTo>
                    <a:pt x="416" y="56"/>
                  </a:lnTo>
                  <a:lnTo>
                    <a:pt x="416" y="60"/>
                  </a:lnTo>
                  <a:lnTo>
                    <a:pt x="408" y="62"/>
                  </a:lnTo>
                  <a:lnTo>
                    <a:pt x="406" y="66"/>
                  </a:lnTo>
                  <a:lnTo>
                    <a:pt x="406" y="62"/>
                  </a:lnTo>
                  <a:lnTo>
                    <a:pt x="406" y="58"/>
                  </a:lnTo>
                  <a:lnTo>
                    <a:pt x="412" y="58"/>
                  </a:lnTo>
                  <a:lnTo>
                    <a:pt x="414" y="52"/>
                  </a:lnTo>
                  <a:lnTo>
                    <a:pt x="410" y="52"/>
                  </a:lnTo>
                  <a:lnTo>
                    <a:pt x="406" y="54"/>
                  </a:lnTo>
                  <a:lnTo>
                    <a:pt x="408" y="50"/>
                  </a:lnTo>
                  <a:lnTo>
                    <a:pt x="402" y="50"/>
                  </a:lnTo>
                  <a:lnTo>
                    <a:pt x="400" y="48"/>
                  </a:lnTo>
                  <a:lnTo>
                    <a:pt x="394" y="50"/>
                  </a:lnTo>
                  <a:lnTo>
                    <a:pt x="384" y="50"/>
                  </a:lnTo>
                  <a:lnTo>
                    <a:pt x="378" y="50"/>
                  </a:lnTo>
                  <a:lnTo>
                    <a:pt x="368" y="52"/>
                  </a:lnTo>
                  <a:lnTo>
                    <a:pt x="360" y="50"/>
                  </a:lnTo>
                  <a:lnTo>
                    <a:pt x="352" y="48"/>
                  </a:lnTo>
                  <a:lnTo>
                    <a:pt x="360" y="44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68" y="38"/>
                  </a:lnTo>
                  <a:lnTo>
                    <a:pt x="362" y="36"/>
                  </a:lnTo>
                  <a:lnTo>
                    <a:pt x="360" y="36"/>
                  </a:lnTo>
                  <a:lnTo>
                    <a:pt x="356" y="36"/>
                  </a:lnTo>
                  <a:lnTo>
                    <a:pt x="354" y="38"/>
                  </a:lnTo>
                  <a:lnTo>
                    <a:pt x="340" y="36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4" y="30"/>
                  </a:lnTo>
                  <a:lnTo>
                    <a:pt x="320" y="26"/>
                  </a:lnTo>
                  <a:lnTo>
                    <a:pt x="310" y="26"/>
                  </a:lnTo>
                  <a:lnTo>
                    <a:pt x="304" y="26"/>
                  </a:lnTo>
                  <a:lnTo>
                    <a:pt x="302" y="28"/>
                  </a:lnTo>
                  <a:lnTo>
                    <a:pt x="296" y="32"/>
                  </a:lnTo>
                  <a:lnTo>
                    <a:pt x="290" y="32"/>
                  </a:lnTo>
                  <a:lnTo>
                    <a:pt x="284" y="30"/>
                  </a:lnTo>
                  <a:lnTo>
                    <a:pt x="294" y="26"/>
                  </a:lnTo>
                  <a:lnTo>
                    <a:pt x="294" y="26"/>
                  </a:lnTo>
                  <a:lnTo>
                    <a:pt x="298" y="22"/>
                  </a:lnTo>
                  <a:lnTo>
                    <a:pt x="292" y="22"/>
                  </a:lnTo>
                  <a:lnTo>
                    <a:pt x="290" y="22"/>
                  </a:lnTo>
                  <a:lnTo>
                    <a:pt x="288" y="26"/>
                  </a:lnTo>
                  <a:lnTo>
                    <a:pt x="284" y="28"/>
                  </a:lnTo>
                  <a:lnTo>
                    <a:pt x="278" y="32"/>
                  </a:lnTo>
                  <a:lnTo>
                    <a:pt x="272" y="30"/>
                  </a:lnTo>
                  <a:lnTo>
                    <a:pt x="272" y="26"/>
                  </a:lnTo>
                  <a:lnTo>
                    <a:pt x="274" y="22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52" y="26"/>
                  </a:lnTo>
                  <a:lnTo>
                    <a:pt x="248" y="26"/>
                  </a:lnTo>
                  <a:lnTo>
                    <a:pt x="238" y="28"/>
                  </a:lnTo>
                  <a:lnTo>
                    <a:pt x="230" y="30"/>
                  </a:lnTo>
                  <a:lnTo>
                    <a:pt x="224" y="32"/>
                  </a:lnTo>
                  <a:lnTo>
                    <a:pt x="218" y="32"/>
                  </a:lnTo>
                  <a:lnTo>
                    <a:pt x="210" y="34"/>
                  </a:lnTo>
                  <a:lnTo>
                    <a:pt x="206" y="38"/>
                  </a:lnTo>
                  <a:lnTo>
                    <a:pt x="202" y="38"/>
                  </a:lnTo>
                  <a:lnTo>
                    <a:pt x="198" y="42"/>
                  </a:lnTo>
                  <a:lnTo>
                    <a:pt x="200" y="36"/>
                  </a:lnTo>
                  <a:lnTo>
                    <a:pt x="206" y="34"/>
                  </a:lnTo>
                  <a:lnTo>
                    <a:pt x="210" y="32"/>
                  </a:lnTo>
                  <a:lnTo>
                    <a:pt x="214" y="32"/>
                  </a:lnTo>
                  <a:lnTo>
                    <a:pt x="220" y="30"/>
                  </a:lnTo>
                  <a:lnTo>
                    <a:pt x="224" y="28"/>
                  </a:lnTo>
                  <a:lnTo>
                    <a:pt x="230" y="28"/>
                  </a:lnTo>
                  <a:lnTo>
                    <a:pt x="236" y="26"/>
                  </a:lnTo>
                  <a:lnTo>
                    <a:pt x="240" y="26"/>
                  </a:lnTo>
                  <a:lnTo>
                    <a:pt x="248" y="24"/>
                  </a:lnTo>
                  <a:lnTo>
                    <a:pt x="252" y="22"/>
                  </a:lnTo>
                  <a:lnTo>
                    <a:pt x="252" y="20"/>
                  </a:lnTo>
                  <a:lnTo>
                    <a:pt x="250" y="22"/>
                  </a:lnTo>
                  <a:lnTo>
                    <a:pt x="246" y="22"/>
                  </a:lnTo>
                  <a:lnTo>
                    <a:pt x="240" y="22"/>
                  </a:lnTo>
                  <a:lnTo>
                    <a:pt x="236" y="24"/>
                  </a:lnTo>
                  <a:lnTo>
                    <a:pt x="224" y="26"/>
                  </a:lnTo>
                  <a:lnTo>
                    <a:pt x="218" y="28"/>
                  </a:lnTo>
                  <a:lnTo>
                    <a:pt x="212" y="30"/>
                  </a:lnTo>
                  <a:lnTo>
                    <a:pt x="204" y="32"/>
                  </a:lnTo>
                  <a:lnTo>
                    <a:pt x="198" y="32"/>
                  </a:lnTo>
                  <a:lnTo>
                    <a:pt x="194" y="34"/>
                  </a:lnTo>
                  <a:lnTo>
                    <a:pt x="188" y="36"/>
                  </a:lnTo>
                  <a:lnTo>
                    <a:pt x="188" y="40"/>
                  </a:lnTo>
                  <a:lnTo>
                    <a:pt x="186" y="42"/>
                  </a:lnTo>
                  <a:lnTo>
                    <a:pt x="186" y="38"/>
                  </a:lnTo>
                  <a:lnTo>
                    <a:pt x="184" y="34"/>
                  </a:lnTo>
                  <a:lnTo>
                    <a:pt x="184" y="32"/>
                  </a:lnTo>
                  <a:lnTo>
                    <a:pt x="180" y="32"/>
                  </a:lnTo>
                  <a:lnTo>
                    <a:pt x="180" y="36"/>
                  </a:lnTo>
                  <a:lnTo>
                    <a:pt x="178" y="40"/>
                  </a:lnTo>
                  <a:lnTo>
                    <a:pt x="178" y="36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0" y="34"/>
                  </a:lnTo>
                  <a:lnTo>
                    <a:pt x="158" y="32"/>
                  </a:lnTo>
                  <a:lnTo>
                    <a:pt x="154" y="28"/>
                  </a:lnTo>
                  <a:lnTo>
                    <a:pt x="150" y="28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88" y="70"/>
                  </a:lnTo>
                  <a:lnTo>
                    <a:pt x="0" y="144"/>
                  </a:lnTo>
                  <a:lnTo>
                    <a:pt x="4" y="148"/>
                  </a:lnTo>
                  <a:lnTo>
                    <a:pt x="12" y="144"/>
                  </a:lnTo>
                  <a:lnTo>
                    <a:pt x="18" y="146"/>
                  </a:lnTo>
                  <a:lnTo>
                    <a:pt x="14" y="154"/>
                  </a:lnTo>
                  <a:lnTo>
                    <a:pt x="16" y="162"/>
                  </a:lnTo>
                  <a:lnTo>
                    <a:pt x="30" y="158"/>
                  </a:lnTo>
                  <a:lnTo>
                    <a:pt x="38" y="154"/>
                  </a:lnTo>
                  <a:lnTo>
                    <a:pt x="46" y="152"/>
                  </a:lnTo>
                  <a:lnTo>
                    <a:pt x="48" y="158"/>
                  </a:lnTo>
                  <a:lnTo>
                    <a:pt x="44" y="162"/>
                  </a:lnTo>
                  <a:lnTo>
                    <a:pt x="46" y="166"/>
                  </a:lnTo>
                  <a:lnTo>
                    <a:pt x="46" y="170"/>
                  </a:lnTo>
                  <a:lnTo>
                    <a:pt x="48" y="174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8"/>
                  </a:lnTo>
                  <a:lnTo>
                    <a:pt x="490" y="19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5" name="Freeform 323"/>
            <p:cNvSpPr>
              <a:spLocks noChangeAspect="1"/>
            </p:cNvSpPr>
            <p:nvPr/>
          </p:nvSpPr>
          <p:spPr bwMode="auto">
            <a:xfrm>
              <a:off x="1970" y="1875"/>
              <a:ext cx="235" cy="121"/>
            </a:xfrm>
            <a:custGeom>
              <a:avLst/>
              <a:gdLst/>
              <a:ahLst/>
              <a:cxnLst>
                <a:cxn ang="0">
                  <a:pos x="156" y="84"/>
                </a:cxn>
                <a:cxn ang="0">
                  <a:pos x="152" y="82"/>
                </a:cxn>
                <a:cxn ang="0">
                  <a:pos x="152" y="76"/>
                </a:cxn>
                <a:cxn ang="0">
                  <a:pos x="164" y="74"/>
                </a:cxn>
                <a:cxn ang="0">
                  <a:pos x="160" y="68"/>
                </a:cxn>
                <a:cxn ang="0">
                  <a:pos x="162" y="66"/>
                </a:cxn>
                <a:cxn ang="0">
                  <a:pos x="158" y="60"/>
                </a:cxn>
                <a:cxn ang="0">
                  <a:pos x="162" y="58"/>
                </a:cxn>
                <a:cxn ang="0">
                  <a:pos x="160" y="54"/>
                </a:cxn>
                <a:cxn ang="0">
                  <a:pos x="152" y="54"/>
                </a:cxn>
                <a:cxn ang="0">
                  <a:pos x="158" y="48"/>
                </a:cxn>
                <a:cxn ang="0">
                  <a:pos x="158" y="46"/>
                </a:cxn>
                <a:cxn ang="0">
                  <a:pos x="154" y="40"/>
                </a:cxn>
                <a:cxn ang="0">
                  <a:pos x="152" y="34"/>
                </a:cxn>
                <a:cxn ang="0">
                  <a:pos x="154" y="26"/>
                </a:cxn>
                <a:cxn ang="0">
                  <a:pos x="148" y="34"/>
                </a:cxn>
                <a:cxn ang="0">
                  <a:pos x="142" y="38"/>
                </a:cxn>
                <a:cxn ang="0">
                  <a:pos x="138" y="42"/>
                </a:cxn>
                <a:cxn ang="0">
                  <a:pos x="136" y="48"/>
                </a:cxn>
                <a:cxn ang="0">
                  <a:pos x="132" y="50"/>
                </a:cxn>
                <a:cxn ang="0">
                  <a:pos x="130" y="52"/>
                </a:cxn>
                <a:cxn ang="0">
                  <a:pos x="128" y="52"/>
                </a:cxn>
                <a:cxn ang="0">
                  <a:pos x="122" y="50"/>
                </a:cxn>
                <a:cxn ang="0">
                  <a:pos x="112" y="56"/>
                </a:cxn>
                <a:cxn ang="0">
                  <a:pos x="108" y="58"/>
                </a:cxn>
                <a:cxn ang="0">
                  <a:pos x="108" y="56"/>
                </a:cxn>
                <a:cxn ang="0">
                  <a:pos x="108" y="54"/>
                </a:cxn>
                <a:cxn ang="0">
                  <a:pos x="104" y="52"/>
                </a:cxn>
                <a:cxn ang="0">
                  <a:pos x="96" y="60"/>
                </a:cxn>
                <a:cxn ang="0">
                  <a:pos x="104" y="50"/>
                </a:cxn>
                <a:cxn ang="0">
                  <a:pos x="90" y="50"/>
                </a:cxn>
                <a:cxn ang="0">
                  <a:pos x="96" y="44"/>
                </a:cxn>
                <a:cxn ang="0">
                  <a:pos x="94" y="40"/>
                </a:cxn>
                <a:cxn ang="0">
                  <a:pos x="100" y="30"/>
                </a:cxn>
                <a:cxn ang="0">
                  <a:pos x="104" y="26"/>
                </a:cxn>
                <a:cxn ang="0">
                  <a:pos x="110" y="20"/>
                </a:cxn>
                <a:cxn ang="0">
                  <a:pos x="104" y="22"/>
                </a:cxn>
                <a:cxn ang="0">
                  <a:pos x="100" y="20"/>
                </a:cxn>
                <a:cxn ang="0">
                  <a:pos x="92" y="16"/>
                </a:cxn>
                <a:cxn ang="0">
                  <a:pos x="92" y="12"/>
                </a:cxn>
                <a:cxn ang="0">
                  <a:pos x="86" y="10"/>
                </a:cxn>
                <a:cxn ang="0">
                  <a:pos x="82" y="2"/>
                </a:cxn>
                <a:cxn ang="0">
                  <a:pos x="70" y="4"/>
                </a:cxn>
                <a:cxn ang="0">
                  <a:pos x="62" y="4"/>
                </a:cxn>
                <a:cxn ang="0">
                  <a:pos x="58" y="2"/>
                </a:cxn>
                <a:cxn ang="0">
                  <a:pos x="52" y="0"/>
                </a:cxn>
                <a:cxn ang="0">
                  <a:pos x="40" y="2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24" y="28"/>
                </a:cxn>
                <a:cxn ang="0">
                  <a:pos x="20" y="38"/>
                </a:cxn>
                <a:cxn ang="0">
                  <a:pos x="14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6" y="72"/>
                </a:cxn>
                <a:cxn ang="0">
                  <a:pos x="0" y="84"/>
                </a:cxn>
              </a:cxnLst>
              <a:rect l="0" t="0" r="r" b="b"/>
              <a:pathLst>
                <a:path w="164" h="84">
                  <a:moveTo>
                    <a:pt x="156" y="84"/>
                  </a:moveTo>
                  <a:lnTo>
                    <a:pt x="156" y="84"/>
                  </a:lnTo>
                  <a:lnTo>
                    <a:pt x="158" y="82"/>
                  </a:lnTo>
                  <a:lnTo>
                    <a:pt x="152" y="82"/>
                  </a:lnTo>
                  <a:lnTo>
                    <a:pt x="156" y="78"/>
                  </a:lnTo>
                  <a:lnTo>
                    <a:pt x="152" y="76"/>
                  </a:lnTo>
                  <a:lnTo>
                    <a:pt x="158" y="76"/>
                  </a:lnTo>
                  <a:lnTo>
                    <a:pt x="164" y="74"/>
                  </a:lnTo>
                  <a:lnTo>
                    <a:pt x="164" y="70"/>
                  </a:lnTo>
                  <a:lnTo>
                    <a:pt x="160" y="68"/>
                  </a:lnTo>
                  <a:lnTo>
                    <a:pt x="156" y="66"/>
                  </a:lnTo>
                  <a:lnTo>
                    <a:pt x="162" y="66"/>
                  </a:lnTo>
                  <a:lnTo>
                    <a:pt x="162" y="62"/>
                  </a:lnTo>
                  <a:lnTo>
                    <a:pt x="158" y="60"/>
                  </a:lnTo>
                  <a:lnTo>
                    <a:pt x="162" y="60"/>
                  </a:lnTo>
                  <a:lnTo>
                    <a:pt x="162" y="58"/>
                  </a:lnTo>
                  <a:lnTo>
                    <a:pt x="150" y="60"/>
                  </a:lnTo>
                  <a:lnTo>
                    <a:pt x="160" y="54"/>
                  </a:lnTo>
                  <a:lnTo>
                    <a:pt x="162" y="54"/>
                  </a:lnTo>
                  <a:lnTo>
                    <a:pt x="152" y="54"/>
                  </a:lnTo>
                  <a:lnTo>
                    <a:pt x="160" y="52"/>
                  </a:lnTo>
                  <a:lnTo>
                    <a:pt x="158" y="48"/>
                  </a:lnTo>
                  <a:lnTo>
                    <a:pt x="152" y="48"/>
                  </a:lnTo>
                  <a:lnTo>
                    <a:pt x="158" y="46"/>
                  </a:lnTo>
                  <a:lnTo>
                    <a:pt x="156" y="42"/>
                  </a:lnTo>
                  <a:lnTo>
                    <a:pt x="154" y="40"/>
                  </a:lnTo>
                  <a:lnTo>
                    <a:pt x="156" y="36"/>
                  </a:lnTo>
                  <a:lnTo>
                    <a:pt x="152" y="34"/>
                  </a:lnTo>
                  <a:lnTo>
                    <a:pt x="156" y="28"/>
                  </a:lnTo>
                  <a:lnTo>
                    <a:pt x="154" y="26"/>
                  </a:lnTo>
                  <a:lnTo>
                    <a:pt x="152" y="28"/>
                  </a:lnTo>
                  <a:lnTo>
                    <a:pt x="148" y="34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4" y="40"/>
                  </a:lnTo>
                  <a:lnTo>
                    <a:pt x="138" y="42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30" y="48"/>
                  </a:lnTo>
                  <a:lnTo>
                    <a:pt x="132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6" y="56"/>
                  </a:lnTo>
                  <a:lnTo>
                    <a:pt x="128" y="52"/>
                  </a:lnTo>
                  <a:lnTo>
                    <a:pt x="126" y="50"/>
                  </a:lnTo>
                  <a:lnTo>
                    <a:pt x="122" y="50"/>
                  </a:lnTo>
                  <a:lnTo>
                    <a:pt x="120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4" y="58"/>
                  </a:lnTo>
                  <a:lnTo>
                    <a:pt x="104" y="52"/>
                  </a:lnTo>
                  <a:lnTo>
                    <a:pt x="100" y="60"/>
                  </a:lnTo>
                  <a:lnTo>
                    <a:pt x="96" y="60"/>
                  </a:lnTo>
                  <a:lnTo>
                    <a:pt x="102" y="56"/>
                  </a:lnTo>
                  <a:lnTo>
                    <a:pt x="104" y="50"/>
                  </a:lnTo>
                  <a:lnTo>
                    <a:pt x="94" y="48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4" y="40"/>
                  </a:lnTo>
                  <a:lnTo>
                    <a:pt x="98" y="34"/>
                  </a:lnTo>
                  <a:lnTo>
                    <a:pt x="100" y="30"/>
                  </a:lnTo>
                  <a:lnTo>
                    <a:pt x="102" y="32"/>
                  </a:lnTo>
                  <a:lnTo>
                    <a:pt x="104" y="26"/>
                  </a:lnTo>
                  <a:lnTo>
                    <a:pt x="110" y="22"/>
                  </a:lnTo>
                  <a:lnTo>
                    <a:pt x="110" y="20"/>
                  </a:lnTo>
                  <a:lnTo>
                    <a:pt x="106" y="22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0" y="20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2" y="2"/>
                  </a:lnTo>
                  <a:lnTo>
                    <a:pt x="76" y="4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4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156" y="8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6" name="Freeform 324"/>
            <p:cNvSpPr>
              <a:spLocks noChangeAspect="1"/>
            </p:cNvSpPr>
            <p:nvPr/>
          </p:nvSpPr>
          <p:spPr bwMode="auto">
            <a:xfrm>
              <a:off x="1131" y="1987"/>
              <a:ext cx="1126" cy="282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8" y="26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2" y="44"/>
                </a:cxn>
                <a:cxn ang="0">
                  <a:pos x="18" y="52"/>
                </a:cxn>
                <a:cxn ang="0">
                  <a:pos x="8" y="60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24" y="80"/>
                </a:cxn>
                <a:cxn ang="0">
                  <a:pos x="22" y="90"/>
                </a:cxn>
                <a:cxn ang="0">
                  <a:pos x="26" y="98"/>
                </a:cxn>
                <a:cxn ang="0">
                  <a:pos x="344" y="104"/>
                </a:cxn>
                <a:cxn ang="0">
                  <a:pos x="374" y="112"/>
                </a:cxn>
                <a:cxn ang="0">
                  <a:pos x="426" y="120"/>
                </a:cxn>
                <a:cxn ang="0">
                  <a:pos x="436" y="142"/>
                </a:cxn>
                <a:cxn ang="0">
                  <a:pos x="426" y="186"/>
                </a:cxn>
                <a:cxn ang="0">
                  <a:pos x="444" y="190"/>
                </a:cxn>
                <a:cxn ang="0">
                  <a:pos x="494" y="174"/>
                </a:cxn>
                <a:cxn ang="0">
                  <a:pos x="566" y="154"/>
                </a:cxn>
                <a:cxn ang="0">
                  <a:pos x="588" y="136"/>
                </a:cxn>
                <a:cxn ang="0">
                  <a:pos x="616" y="120"/>
                </a:cxn>
                <a:cxn ang="0">
                  <a:pos x="614" y="152"/>
                </a:cxn>
                <a:cxn ang="0">
                  <a:pos x="632" y="150"/>
                </a:cxn>
                <a:cxn ang="0">
                  <a:pos x="652" y="142"/>
                </a:cxn>
                <a:cxn ang="0">
                  <a:pos x="648" y="152"/>
                </a:cxn>
                <a:cxn ang="0">
                  <a:pos x="620" y="170"/>
                </a:cxn>
                <a:cxn ang="0">
                  <a:pos x="632" y="170"/>
                </a:cxn>
                <a:cxn ang="0">
                  <a:pos x="652" y="160"/>
                </a:cxn>
                <a:cxn ang="0">
                  <a:pos x="686" y="146"/>
                </a:cxn>
                <a:cxn ang="0">
                  <a:pos x="668" y="142"/>
                </a:cxn>
                <a:cxn ang="0">
                  <a:pos x="648" y="130"/>
                </a:cxn>
                <a:cxn ang="0">
                  <a:pos x="656" y="114"/>
                </a:cxn>
                <a:cxn ang="0">
                  <a:pos x="644" y="108"/>
                </a:cxn>
                <a:cxn ang="0">
                  <a:pos x="666" y="100"/>
                </a:cxn>
                <a:cxn ang="0">
                  <a:pos x="640" y="98"/>
                </a:cxn>
                <a:cxn ang="0">
                  <a:pos x="590" y="126"/>
                </a:cxn>
                <a:cxn ang="0">
                  <a:pos x="596" y="116"/>
                </a:cxn>
                <a:cxn ang="0">
                  <a:pos x="626" y="96"/>
                </a:cxn>
                <a:cxn ang="0">
                  <a:pos x="658" y="80"/>
                </a:cxn>
                <a:cxn ang="0">
                  <a:pos x="700" y="80"/>
                </a:cxn>
                <a:cxn ang="0">
                  <a:pos x="728" y="76"/>
                </a:cxn>
                <a:cxn ang="0">
                  <a:pos x="748" y="66"/>
                </a:cxn>
                <a:cxn ang="0">
                  <a:pos x="778" y="54"/>
                </a:cxn>
                <a:cxn ang="0">
                  <a:pos x="780" y="46"/>
                </a:cxn>
                <a:cxn ang="0">
                  <a:pos x="774" y="32"/>
                </a:cxn>
                <a:cxn ang="0">
                  <a:pos x="772" y="26"/>
                </a:cxn>
                <a:cxn ang="0">
                  <a:pos x="748" y="34"/>
                </a:cxn>
                <a:cxn ang="0">
                  <a:pos x="732" y="34"/>
                </a:cxn>
                <a:cxn ang="0">
                  <a:pos x="750" y="30"/>
                </a:cxn>
                <a:cxn ang="0">
                  <a:pos x="770" y="18"/>
                </a:cxn>
                <a:cxn ang="0">
                  <a:pos x="752" y="14"/>
                </a:cxn>
                <a:cxn ang="0">
                  <a:pos x="746" y="4"/>
                </a:cxn>
                <a:cxn ang="0">
                  <a:pos x="584" y="0"/>
                </a:cxn>
                <a:cxn ang="0">
                  <a:pos x="546" y="20"/>
                </a:cxn>
                <a:cxn ang="0">
                  <a:pos x="540" y="34"/>
                </a:cxn>
                <a:cxn ang="0">
                  <a:pos x="524" y="66"/>
                </a:cxn>
                <a:cxn ang="0">
                  <a:pos x="514" y="72"/>
                </a:cxn>
                <a:cxn ang="0">
                  <a:pos x="508" y="60"/>
                </a:cxn>
                <a:cxn ang="0">
                  <a:pos x="504" y="34"/>
                </a:cxn>
                <a:cxn ang="0">
                  <a:pos x="508" y="14"/>
                </a:cxn>
                <a:cxn ang="0">
                  <a:pos x="468" y="2"/>
                </a:cxn>
              </a:cxnLst>
              <a:rect l="0" t="0" r="r" b="b"/>
              <a:pathLst>
                <a:path w="784" h="196">
                  <a:moveTo>
                    <a:pt x="24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12" y="34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2" y="36"/>
                  </a:lnTo>
                  <a:lnTo>
                    <a:pt x="2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0" y="50"/>
                  </a:lnTo>
                  <a:lnTo>
                    <a:pt x="8" y="54"/>
                  </a:lnTo>
                  <a:lnTo>
                    <a:pt x="12" y="52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8" y="60"/>
                  </a:lnTo>
                  <a:lnTo>
                    <a:pt x="16" y="60"/>
                  </a:lnTo>
                  <a:lnTo>
                    <a:pt x="14" y="62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0" y="68"/>
                  </a:lnTo>
                  <a:lnTo>
                    <a:pt x="6" y="70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0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8" y="70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0" y="78"/>
                  </a:lnTo>
                  <a:lnTo>
                    <a:pt x="24" y="80"/>
                  </a:lnTo>
                  <a:lnTo>
                    <a:pt x="18" y="82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8" y="90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26" y="98"/>
                  </a:lnTo>
                  <a:lnTo>
                    <a:pt x="332" y="98"/>
                  </a:lnTo>
                  <a:lnTo>
                    <a:pt x="336" y="92"/>
                  </a:lnTo>
                  <a:lnTo>
                    <a:pt x="338" y="92"/>
                  </a:lnTo>
                  <a:lnTo>
                    <a:pt x="336" y="98"/>
                  </a:lnTo>
                  <a:lnTo>
                    <a:pt x="344" y="104"/>
                  </a:lnTo>
                  <a:lnTo>
                    <a:pt x="352" y="102"/>
                  </a:lnTo>
                  <a:lnTo>
                    <a:pt x="360" y="106"/>
                  </a:lnTo>
                  <a:lnTo>
                    <a:pt x="364" y="112"/>
                  </a:lnTo>
                  <a:lnTo>
                    <a:pt x="370" y="108"/>
                  </a:lnTo>
                  <a:lnTo>
                    <a:pt x="374" y="112"/>
                  </a:lnTo>
                  <a:lnTo>
                    <a:pt x="378" y="110"/>
                  </a:lnTo>
                  <a:lnTo>
                    <a:pt x="382" y="112"/>
                  </a:lnTo>
                  <a:lnTo>
                    <a:pt x="384" y="112"/>
                  </a:lnTo>
                  <a:lnTo>
                    <a:pt x="396" y="108"/>
                  </a:lnTo>
                  <a:lnTo>
                    <a:pt x="426" y="120"/>
                  </a:lnTo>
                  <a:lnTo>
                    <a:pt x="428" y="128"/>
                  </a:lnTo>
                  <a:lnTo>
                    <a:pt x="428" y="130"/>
                  </a:lnTo>
                  <a:lnTo>
                    <a:pt x="430" y="134"/>
                  </a:lnTo>
                  <a:lnTo>
                    <a:pt x="434" y="138"/>
                  </a:lnTo>
                  <a:lnTo>
                    <a:pt x="436" y="142"/>
                  </a:lnTo>
                  <a:lnTo>
                    <a:pt x="444" y="152"/>
                  </a:lnTo>
                  <a:lnTo>
                    <a:pt x="444" y="160"/>
                  </a:lnTo>
                  <a:lnTo>
                    <a:pt x="436" y="176"/>
                  </a:lnTo>
                  <a:lnTo>
                    <a:pt x="432" y="180"/>
                  </a:lnTo>
                  <a:lnTo>
                    <a:pt x="426" y="186"/>
                  </a:lnTo>
                  <a:lnTo>
                    <a:pt x="422" y="188"/>
                  </a:lnTo>
                  <a:lnTo>
                    <a:pt x="420" y="190"/>
                  </a:lnTo>
                  <a:lnTo>
                    <a:pt x="418" y="196"/>
                  </a:lnTo>
                  <a:lnTo>
                    <a:pt x="424" y="196"/>
                  </a:lnTo>
                  <a:lnTo>
                    <a:pt x="444" y="190"/>
                  </a:lnTo>
                  <a:lnTo>
                    <a:pt x="466" y="184"/>
                  </a:lnTo>
                  <a:lnTo>
                    <a:pt x="470" y="184"/>
                  </a:lnTo>
                  <a:lnTo>
                    <a:pt x="472" y="176"/>
                  </a:lnTo>
                  <a:lnTo>
                    <a:pt x="480" y="172"/>
                  </a:lnTo>
                  <a:lnTo>
                    <a:pt x="494" y="174"/>
                  </a:lnTo>
                  <a:lnTo>
                    <a:pt x="504" y="170"/>
                  </a:lnTo>
                  <a:lnTo>
                    <a:pt x="506" y="166"/>
                  </a:lnTo>
                  <a:lnTo>
                    <a:pt x="518" y="160"/>
                  </a:lnTo>
                  <a:lnTo>
                    <a:pt x="526" y="154"/>
                  </a:lnTo>
                  <a:lnTo>
                    <a:pt x="566" y="154"/>
                  </a:lnTo>
                  <a:lnTo>
                    <a:pt x="568" y="150"/>
                  </a:lnTo>
                  <a:lnTo>
                    <a:pt x="572" y="150"/>
                  </a:lnTo>
                  <a:lnTo>
                    <a:pt x="576" y="150"/>
                  </a:lnTo>
                  <a:lnTo>
                    <a:pt x="582" y="144"/>
                  </a:lnTo>
                  <a:lnTo>
                    <a:pt x="588" y="136"/>
                  </a:lnTo>
                  <a:lnTo>
                    <a:pt x="594" y="132"/>
                  </a:lnTo>
                  <a:lnTo>
                    <a:pt x="598" y="126"/>
                  </a:lnTo>
                  <a:lnTo>
                    <a:pt x="606" y="120"/>
                  </a:lnTo>
                  <a:lnTo>
                    <a:pt x="608" y="124"/>
                  </a:lnTo>
                  <a:lnTo>
                    <a:pt x="616" y="120"/>
                  </a:lnTo>
                  <a:lnTo>
                    <a:pt x="620" y="124"/>
                  </a:lnTo>
                  <a:lnTo>
                    <a:pt x="612" y="140"/>
                  </a:lnTo>
                  <a:lnTo>
                    <a:pt x="614" y="142"/>
                  </a:lnTo>
                  <a:lnTo>
                    <a:pt x="614" y="148"/>
                  </a:lnTo>
                  <a:lnTo>
                    <a:pt x="614" y="152"/>
                  </a:lnTo>
                  <a:lnTo>
                    <a:pt x="618" y="152"/>
                  </a:lnTo>
                  <a:lnTo>
                    <a:pt x="626" y="152"/>
                  </a:lnTo>
                  <a:lnTo>
                    <a:pt x="628" y="148"/>
                  </a:lnTo>
                  <a:lnTo>
                    <a:pt x="630" y="146"/>
                  </a:lnTo>
                  <a:lnTo>
                    <a:pt x="632" y="150"/>
                  </a:lnTo>
                  <a:lnTo>
                    <a:pt x="634" y="150"/>
                  </a:lnTo>
                  <a:lnTo>
                    <a:pt x="642" y="146"/>
                  </a:lnTo>
                  <a:lnTo>
                    <a:pt x="646" y="144"/>
                  </a:lnTo>
                  <a:lnTo>
                    <a:pt x="650" y="142"/>
                  </a:lnTo>
                  <a:lnTo>
                    <a:pt x="652" y="142"/>
                  </a:lnTo>
                  <a:lnTo>
                    <a:pt x="644" y="148"/>
                  </a:lnTo>
                  <a:lnTo>
                    <a:pt x="656" y="148"/>
                  </a:lnTo>
                  <a:lnTo>
                    <a:pt x="658" y="150"/>
                  </a:lnTo>
                  <a:lnTo>
                    <a:pt x="650" y="150"/>
                  </a:lnTo>
                  <a:lnTo>
                    <a:pt x="648" y="152"/>
                  </a:lnTo>
                  <a:lnTo>
                    <a:pt x="646" y="152"/>
                  </a:lnTo>
                  <a:lnTo>
                    <a:pt x="640" y="152"/>
                  </a:lnTo>
                  <a:lnTo>
                    <a:pt x="626" y="160"/>
                  </a:lnTo>
                  <a:lnTo>
                    <a:pt x="620" y="164"/>
                  </a:lnTo>
                  <a:lnTo>
                    <a:pt x="620" y="170"/>
                  </a:lnTo>
                  <a:lnTo>
                    <a:pt x="624" y="170"/>
                  </a:lnTo>
                  <a:lnTo>
                    <a:pt x="624" y="172"/>
                  </a:lnTo>
                  <a:lnTo>
                    <a:pt x="628" y="174"/>
                  </a:lnTo>
                  <a:lnTo>
                    <a:pt x="630" y="172"/>
                  </a:lnTo>
                  <a:lnTo>
                    <a:pt x="632" y="170"/>
                  </a:lnTo>
                  <a:lnTo>
                    <a:pt x="634" y="170"/>
                  </a:lnTo>
                  <a:lnTo>
                    <a:pt x="642" y="162"/>
                  </a:lnTo>
                  <a:lnTo>
                    <a:pt x="644" y="160"/>
                  </a:lnTo>
                  <a:lnTo>
                    <a:pt x="648" y="158"/>
                  </a:lnTo>
                  <a:lnTo>
                    <a:pt x="652" y="160"/>
                  </a:lnTo>
                  <a:lnTo>
                    <a:pt x="658" y="158"/>
                  </a:lnTo>
                  <a:lnTo>
                    <a:pt x="672" y="154"/>
                  </a:lnTo>
                  <a:lnTo>
                    <a:pt x="678" y="150"/>
                  </a:lnTo>
                  <a:lnTo>
                    <a:pt x="686" y="148"/>
                  </a:lnTo>
                  <a:lnTo>
                    <a:pt x="686" y="146"/>
                  </a:lnTo>
                  <a:lnTo>
                    <a:pt x="682" y="144"/>
                  </a:lnTo>
                  <a:lnTo>
                    <a:pt x="678" y="144"/>
                  </a:lnTo>
                  <a:lnTo>
                    <a:pt x="676" y="142"/>
                  </a:lnTo>
                  <a:lnTo>
                    <a:pt x="670" y="144"/>
                  </a:lnTo>
                  <a:lnTo>
                    <a:pt x="668" y="142"/>
                  </a:lnTo>
                  <a:lnTo>
                    <a:pt x="660" y="142"/>
                  </a:lnTo>
                  <a:lnTo>
                    <a:pt x="656" y="140"/>
                  </a:lnTo>
                  <a:lnTo>
                    <a:pt x="658" y="138"/>
                  </a:lnTo>
                  <a:lnTo>
                    <a:pt x="652" y="136"/>
                  </a:lnTo>
                  <a:lnTo>
                    <a:pt x="648" y="130"/>
                  </a:lnTo>
                  <a:lnTo>
                    <a:pt x="650" y="126"/>
                  </a:lnTo>
                  <a:lnTo>
                    <a:pt x="644" y="126"/>
                  </a:lnTo>
                  <a:lnTo>
                    <a:pt x="652" y="120"/>
                  </a:lnTo>
                  <a:lnTo>
                    <a:pt x="656" y="116"/>
                  </a:lnTo>
                  <a:lnTo>
                    <a:pt x="656" y="114"/>
                  </a:lnTo>
                  <a:lnTo>
                    <a:pt x="652" y="114"/>
                  </a:lnTo>
                  <a:lnTo>
                    <a:pt x="646" y="116"/>
                  </a:lnTo>
                  <a:lnTo>
                    <a:pt x="644" y="114"/>
                  </a:lnTo>
                  <a:lnTo>
                    <a:pt x="636" y="110"/>
                  </a:lnTo>
                  <a:lnTo>
                    <a:pt x="644" y="108"/>
                  </a:lnTo>
                  <a:lnTo>
                    <a:pt x="648" y="108"/>
                  </a:lnTo>
                  <a:lnTo>
                    <a:pt x="654" y="110"/>
                  </a:lnTo>
                  <a:lnTo>
                    <a:pt x="666" y="106"/>
                  </a:lnTo>
                  <a:lnTo>
                    <a:pt x="668" y="104"/>
                  </a:lnTo>
                  <a:lnTo>
                    <a:pt x="666" y="100"/>
                  </a:lnTo>
                  <a:lnTo>
                    <a:pt x="668" y="100"/>
                  </a:lnTo>
                  <a:lnTo>
                    <a:pt x="668" y="98"/>
                  </a:lnTo>
                  <a:lnTo>
                    <a:pt x="660" y="92"/>
                  </a:lnTo>
                  <a:lnTo>
                    <a:pt x="650" y="94"/>
                  </a:lnTo>
                  <a:lnTo>
                    <a:pt x="640" y="98"/>
                  </a:lnTo>
                  <a:lnTo>
                    <a:pt x="628" y="102"/>
                  </a:lnTo>
                  <a:lnTo>
                    <a:pt x="614" y="108"/>
                  </a:lnTo>
                  <a:lnTo>
                    <a:pt x="604" y="114"/>
                  </a:lnTo>
                  <a:lnTo>
                    <a:pt x="598" y="120"/>
                  </a:lnTo>
                  <a:lnTo>
                    <a:pt x="590" y="126"/>
                  </a:lnTo>
                  <a:lnTo>
                    <a:pt x="582" y="128"/>
                  </a:lnTo>
                  <a:lnTo>
                    <a:pt x="576" y="128"/>
                  </a:lnTo>
                  <a:lnTo>
                    <a:pt x="584" y="126"/>
                  </a:lnTo>
                  <a:lnTo>
                    <a:pt x="592" y="122"/>
                  </a:lnTo>
                  <a:lnTo>
                    <a:pt x="596" y="116"/>
                  </a:lnTo>
                  <a:lnTo>
                    <a:pt x="602" y="112"/>
                  </a:lnTo>
                  <a:lnTo>
                    <a:pt x="606" y="110"/>
                  </a:lnTo>
                  <a:lnTo>
                    <a:pt x="610" y="104"/>
                  </a:lnTo>
                  <a:lnTo>
                    <a:pt x="618" y="100"/>
                  </a:lnTo>
                  <a:lnTo>
                    <a:pt x="626" y="96"/>
                  </a:lnTo>
                  <a:lnTo>
                    <a:pt x="628" y="94"/>
                  </a:lnTo>
                  <a:lnTo>
                    <a:pt x="638" y="92"/>
                  </a:lnTo>
                  <a:lnTo>
                    <a:pt x="642" y="86"/>
                  </a:lnTo>
                  <a:lnTo>
                    <a:pt x="654" y="80"/>
                  </a:lnTo>
                  <a:lnTo>
                    <a:pt x="658" y="80"/>
                  </a:lnTo>
                  <a:lnTo>
                    <a:pt x="664" y="78"/>
                  </a:lnTo>
                  <a:lnTo>
                    <a:pt x="682" y="80"/>
                  </a:lnTo>
                  <a:lnTo>
                    <a:pt x="684" y="82"/>
                  </a:lnTo>
                  <a:lnTo>
                    <a:pt x="686" y="80"/>
                  </a:lnTo>
                  <a:lnTo>
                    <a:pt x="700" y="80"/>
                  </a:lnTo>
                  <a:lnTo>
                    <a:pt x="704" y="82"/>
                  </a:lnTo>
                  <a:lnTo>
                    <a:pt x="714" y="80"/>
                  </a:lnTo>
                  <a:lnTo>
                    <a:pt x="722" y="80"/>
                  </a:lnTo>
                  <a:lnTo>
                    <a:pt x="724" y="78"/>
                  </a:lnTo>
                  <a:lnTo>
                    <a:pt x="728" y="76"/>
                  </a:lnTo>
                  <a:lnTo>
                    <a:pt x="734" y="74"/>
                  </a:lnTo>
                  <a:lnTo>
                    <a:pt x="736" y="74"/>
                  </a:lnTo>
                  <a:lnTo>
                    <a:pt x="736" y="70"/>
                  </a:lnTo>
                  <a:lnTo>
                    <a:pt x="746" y="64"/>
                  </a:lnTo>
                  <a:lnTo>
                    <a:pt x="748" y="66"/>
                  </a:lnTo>
                  <a:lnTo>
                    <a:pt x="752" y="64"/>
                  </a:lnTo>
                  <a:lnTo>
                    <a:pt x="762" y="64"/>
                  </a:lnTo>
                  <a:lnTo>
                    <a:pt x="764" y="62"/>
                  </a:lnTo>
                  <a:lnTo>
                    <a:pt x="772" y="58"/>
                  </a:lnTo>
                  <a:lnTo>
                    <a:pt x="778" y="54"/>
                  </a:lnTo>
                  <a:lnTo>
                    <a:pt x="778" y="52"/>
                  </a:lnTo>
                  <a:lnTo>
                    <a:pt x="774" y="48"/>
                  </a:lnTo>
                  <a:lnTo>
                    <a:pt x="778" y="48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0" y="42"/>
                  </a:lnTo>
                  <a:lnTo>
                    <a:pt x="782" y="42"/>
                  </a:lnTo>
                  <a:lnTo>
                    <a:pt x="784" y="36"/>
                  </a:lnTo>
                  <a:lnTo>
                    <a:pt x="780" y="32"/>
                  </a:lnTo>
                  <a:lnTo>
                    <a:pt x="774" y="32"/>
                  </a:lnTo>
                  <a:lnTo>
                    <a:pt x="770" y="36"/>
                  </a:lnTo>
                  <a:lnTo>
                    <a:pt x="768" y="38"/>
                  </a:lnTo>
                  <a:lnTo>
                    <a:pt x="768" y="34"/>
                  </a:lnTo>
                  <a:lnTo>
                    <a:pt x="772" y="30"/>
                  </a:lnTo>
                  <a:lnTo>
                    <a:pt x="772" y="26"/>
                  </a:lnTo>
                  <a:lnTo>
                    <a:pt x="766" y="26"/>
                  </a:lnTo>
                  <a:lnTo>
                    <a:pt x="766" y="28"/>
                  </a:lnTo>
                  <a:lnTo>
                    <a:pt x="758" y="28"/>
                  </a:lnTo>
                  <a:lnTo>
                    <a:pt x="758" y="30"/>
                  </a:lnTo>
                  <a:lnTo>
                    <a:pt x="748" y="34"/>
                  </a:lnTo>
                  <a:lnTo>
                    <a:pt x="742" y="36"/>
                  </a:lnTo>
                  <a:lnTo>
                    <a:pt x="738" y="38"/>
                  </a:lnTo>
                  <a:lnTo>
                    <a:pt x="732" y="38"/>
                  </a:lnTo>
                  <a:lnTo>
                    <a:pt x="736" y="36"/>
                  </a:lnTo>
                  <a:lnTo>
                    <a:pt x="732" y="34"/>
                  </a:lnTo>
                  <a:lnTo>
                    <a:pt x="740" y="34"/>
                  </a:lnTo>
                  <a:lnTo>
                    <a:pt x="742" y="32"/>
                  </a:lnTo>
                  <a:lnTo>
                    <a:pt x="746" y="32"/>
                  </a:lnTo>
                  <a:lnTo>
                    <a:pt x="754" y="30"/>
                  </a:lnTo>
                  <a:lnTo>
                    <a:pt x="750" y="30"/>
                  </a:lnTo>
                  <a:lnTo>
                    <a:pt x="756" y="26"/>
                  </a:lnTo>
                  <a:lnTo>
                    <a:pt x="772" y="22"/>
                  </a:lnTo>
                  <a:lnTo>
                    <a:pt x="774" y="20"/>
                  </a:lnTo>
                  <a:lnTo>
                    <a:pt x="770" y="20"/>
                  </a:lnTo>
                  <a:lnTo>
                    <a:pt x="770" y="18"/>
                  </a:lnTo>
                  <a:lnTo>
                    <a:pt x="766" y="18"/>
                  </a:lnTo>
                  <a:lnTo>
                    <a:pt x="762" y="18"/>
                  </a:lnTo>
                  <a:lnTo>
                    <a:pt x="760" y="16"/>
                  </a:lnTo>
                  <a:lnTo>
                    <a:pt x="760" y="14"/>
                  </a:lnTo>
                  <a:lnTo>
                    <a:pt x="752" y="14"/>
                  </a:lnTo>
                  <a:lnTo>
                    <a:pt x="754" y="12"/>
                  </a:lnTo>
                  <a:lnTo>
                    <a:pt x="746" y="14"/>
                  </a:lnTo>
                  <a:lnTo>
                    <a:pt x="748" y="8"/>
                  </a:lnTo>
                  <a:lnTo>
                    <a:pt x="748" y="6"/>
                  </a:lnTo>
                  <a:lnTo>
                    <a:pt x="746" y="4"/>
                  </a:lnTo>
                  <a:lnTo>
                    <a:pt x="742" y="2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74" y="8"/>
                  </a:lnTo>
                  <a:lnTo>
                    <a:pt x="560" y="16"/>
                  </a:lnTo>
                  <a:lnTo>
                    <a:pt x="546" y="20"/>
                  </a:lnTo>
                  <a:lnTo>
                    <a:pt x="540" y="20"/>
                  </a:lnTo>
                  <a:lnTo>
                    <a:pt x="540" y="26"/>
                  </a:lnTo>
                  <a:lnTo>
                    <a:pt x="542" y="28"/>
                  </a:lnTo>
                  <a:lnTo>
                    <a:pt x="542" y="30"/>
                  </a:lnTo>
                  <a:lnTo>
                    <a:pt x="540" y="34"/>
                  </a:lnTo>
                  <a:lnTo>
                    <a:pt x="538" y="38"/>
                  </a:lnTo>
                  <a:lnTo>
                    <a:pt x="536" y="46"/>
                  </a:lnTo>
                  <a:lnTo>
                    <a:pt x="534" y="52"/>
                  </a:lnTo>
                  <a:lnTo>
                    <a:pt x="526" y="60"/>
                  </a:lnTo>
                  <a:lnTo>
                    <a:pt x="524" y="66"/>
                  </a:lnTo>
                  <a:lnTo>
                    <a:pt x="526" y="70"/>
                  </a:lnTo>
                  <a:lnTo>
                    <a:pt x="524" y="68"/>
                  </a:lnTo>
                  <a:lnTo>
                    <a:pt x="522" y="62"/>
                  </a:lnTo>
                  <a:lnTo>
                    <a:pt x="514" y="68"/>
                  </a:lnTo>
                  <a:lnTo>
                    <a:pt x="514" y="72"/>
                  </a:lnTo>
                  <a:lnTo>
                    <a:pt x="512" y="68"/>
                  </a:lnTo>
                  <a:lnTo>
                    <a:pt x="508" y="68"/>
                  </a:lnTo>
                  <a:lnTo>
                    <a:pt x="502" y="70"/>
                  </a:lnTo>
                  <a:lnTo>
                    <a:pt x="508" y="64"/>
                  </a:lnTo>
                  <a:lnTo>
                    <a:pt x="508" y="60"/>
                  </a:lnTo>
                  <a:lnTo>
                    <a:pt x="504" y="54"/>
                  </a:lnTo>
                  <a:lnTo>
                    <a:pt x="504" y="52"/>
                  </a:lnTo>
                  <a:lnTo>
                    <a:pt x="500" y="42"/>
                  </a:lnTo>
                  <a:lnTo>
                    <a:pt x="504" y="40"/>
                  </a:lnTo>
                  <a:lnTo>
                    <a:pt x="504" y="34"/>
                  </a:lnTo>
                  <a:lnTo>
                    <a:pt x="508" y="32"/>
                  </a:lnTo>
                  <a:lnTo>
                    <a:pt x="512" y="22"/>
                  </a:lnTo>
                  <a:lnTo>
                    <a:pt x="516" y="20"/>
                  </a:lnTo>
                  <a:lnTo>
                    <a:pt x="516" y="16"/>
                  </a:lnTo>
                  <a:lnTo>
                    <a:pt x="508" y="14"/>
                  </a:lnTo>
                  <a:lnTo>
                    <a:pt x="496" y="14"/>
                  </a:lnTo>
                  <a:lnTo>
                    <a:pt x="490" y="14"/>
                  </a:lnTo>
                  <a:lnTo>
                    <a:pt x="486" y="14"/>
                  </a:lnTo>
                  <a:lnTo>
                    <a:pt x="484" y="8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7" name="Freeform 325"/>
            <p:cNvSpPr>
              <a:spLocks noChangeAspect="1"/>
            </p:cNvSpPr>
            <p:nvPr/>
          </p:nvSpPr>
          <p:spPr bwMode="auto">
            <a:xfrm>
              <a:off x="1593" y="2932"/>
              <a:ext cx="61" cy="49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42" y="8"/>
                </a:cxn>
                <a:cxn ang="0">
                  <a:pos x="40" y="4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6" y="4"/>
                </a:cxn>
                <a:cxn ang="0">
                  <a:pos x="32" y="4"/>
                </a:cxn>
                <a:cxn ang="0">
                  <a:pos x="28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8" y="18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2" y="26"/>
                </a:cxn>
                <a:cxn ang="0">
                  <a:pos x="24" y="30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6" y="30"/>
                </a:cxn>
                <a:cxn ang="0">
                  <a:pos x="36" y="28"/>
                </a:cxn>
                <a:cxn ang="0">
                  <a:pos x="34" y="26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30" y="20"/>
                </a:cxn>
                <a:cxn ang="0">
                  <a:pos x="32" y="18"/>
                </a:cxn>
                <a:cxn ang="0">
                  <a:pos x="36" y="18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38" y="12"/>
                </a:cxn>
                <a:cxn ang="0">
                  <a:pos x="38" y="10"/>
                </a:cxn>
              </a:cxnLst>
              <a:rect l="0" t="0" r="r" b="b"/>
              <a:pathLst>
                <a:path w="42" h="34">
                  <a:moveTo>
                    <a:pt x="38" y="10"/>
                  </a:moveTo>
                  <a:lnTo>
                    <a:pt x="42" y="8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8" name="Freeform 326"/>
            <p:cNvSpPr>
              <a:spLocks noChangeAspect="1"/>
            </p:cNvSpPr>
            <p:nvPr/>
          </p:nvSpPr>
          <p:spPr bwMode="auto">
            <a:xfrm>
              <a:off x="1761" y="2719"/>
              <a:ext cx="53" cy="32"/>
            </a:xfrm>
            <a:custGeom>
              <a:avLst/>
              <a:gdLst/>
              <a:ahLst/>
              <a:cxnLst>
                <a:cxn ang="0">
                  <a:pos x="36" y="14"/>
                </a:cxn>
                <a:cxn ang="0">
                  <a:pos x="36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18" y="18"/>
                </a:cxn>
                <a:cxn ang="0">
                  <a:pos x="14" y="16"/>
                </a:cxn>
                <a:cxn ang="0">
                  <a:pos x="8" y="16"/>
                </a:cxn>
                <a:cxn ang="0">
                  <a:pos x="4" y="14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8" y="22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20" y="22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4"/>
                </a:cxn>
              </a:cxnLst>
              <a:rect l="0" t="0" r="r" b="b"/>
              <a:pathLst>
                <a:path w="38" h="22">
                  <a:moveTo>
                    <a:pt x="36" y="14"/>
                  </a:moveTo>
                  <a:lnTo>
                    <a:pt x="36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20" y="22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6" y="22"/>
                  </a:lnTo>
                  <a:lnTo>
                    <a:pt x="34" y="18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9" name="Freeform 327"/>
            <p:cNvSpPr>
              <a:spLocks noChangeAspect="1"/>
            </p:cNvSpPr>
            <p:nvPr/>
          </p:nvSpPr>
          <p:spPr bwMode="auto">
            <a:xfrm>
              <a:off x="1808" y="2719"/>
              <a:ext cx="67" cy="37"/>
            </a:xfrm>
            <a:custGeom>
              <a:avLst/>
              <a:gdLst/>
              <a:ahLst/>
              <a:cxnLst>
                <a:cxn ang="0">
                  <a:pos x="18" y="22"/>
                </a:cxn>
                <a:cxn ang="0">
                  <a:pos x="22" y="20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8" y="18"/>
                </a:cxn>
                <a:cxn ang="0">
                  <a:pos x="40" y="20"/>
                </a:cxn>
                <a:cxn ang="0">
                  <a:pos x="40" y="22"/>
                </a:cxn>
                <a:cxn ang="0">
                  <a:pos x="40" y="20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42" y="14"/>
                </a:cxn>
                <a:cxn ang="0">
                  <a:pos x="38" y="10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0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2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26"/>
                </a:cxn>
                <a:cxn ang="0">
                  <a:pos x="8" y="22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8" y="22"/>
                </a:cxn>
              </a:cxnLst>
              <a:rect l="0" t="0" r="r" b="b"/>
              <a:pathLst>
                <a:path w="46" h="26">
                  <a:moveTo>
                    <a:pt x="18" y="22"/>
                  </a:moveTo>
                  <a:lnTo>
                    <a:pt x="22" y="20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2" y="14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0" name="Freeform 328"/>
            <p:cNvSpPr>
              <a:spLocks noChangeAspect="1"/>
            </p:cNvSpPr>
            <p:nvPr/>
          </p:nvSpPr>
          <p:spPr bwMode="auto">
            <a:xfrm>
              <a:off x="1765" y="2877"/>
              <a:ext cx="239" cy="235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8" y="44"/>
                </a:cxn>
                <a:cxn ang="0">
                  <a:pos x="14" y="72"/>
                </a:cxn>
                <a:cxn ang="0">
                  <a:pos x="32" y="72"/>
                </a:cxn>
                <a:cxn ang="0">
                  <a:pos x="46" y="86"/>
                </a:cxn>
                <a:cxn ang="0">
                  <a:pos x="70" y="90"/>
                </a:cxn>
                <a:cxn ang="0">
                  <a:pos x="66" y="112"/>
                </a:cxn>
                <a:cxn ang="0">
                  <a:pos x="68" y="118"/>
                </a:cxn>
                <a:cxn ang="0">
                  <a:pos x="64" y="134"/>
                </a:cxn>
                <a:cxn ang="0">
                  <a:pos x="76" y="156"/>
                </a:cxn>
                <a:cxn ang="0">
                  <a:pos x="92" y="164"/>
                </a:cxn>
                <a:cxn ang="0">
                  <a:pos x="108" y="154"/>
                </a:cxn>
                <a:cxn ang="0">
                  <a:pos x="118" y="142"/>
                </a:cxn>
                <a:cxn ang="0">
                  <a:pos x="110" y="138"/>
                </a:cxn>
                <a:cxn ang="0">
                  <a:pos x="110" y="120"/>
                </a:cxn>
                <a:cxn ang="0">
                  <a:pos x="118" y="120"/>
                </a:cxn>
                <a:cxn ang="0">
                  <a:pos x="130" y="120"/>
                </a:cxn>
                <a:cxn ang="0">
                  <a:pos x="148" y="112"/>
                </a:cxn>
                <a:cxn ang="0">
                  <a:pos x="154" y="98"/>
                </a:cxn>
                <a:cxn ang="0">
                  <a:pos x="150" y="78"/>
                </a:cxn>
                <a:cxn ang="0">
                  <a:pos x="160" y="74"/>
                </a:cxn>
                <a:cxn ang="0">
                  <a:pos x="160" y="64"/>
                </a:cxn>
                <a:cxn ang="0">
                  <a:pos x="162" y="50"/>
                </a:cxn>
                <a:cxn ang="0">
                  <a:pos x="154" y="50"/>
                </a:cxn>
                <a:cxn ang="0">
                  <a:pos x="156" y="42"/>
                </a:cxn>
                <a:cxn ang="0">
                  <a:pos x="150" y="36"/>
                </a:cxn>
                <a:cxn ang="0">
                  <a:pos x="144" y="34"/>
                </a:cxn>
                <a:cxn ang="0">
                  <a:pos x="136" y="28"/>
                </a:cxn>
                <a:cxn ang="0">
                  <a:pos x="132" y="24"/>
                </a:cxn>
                <a:cxn ang="0">
                  <a:pos x="144" y="22"/>
                </a:cxn>
                <a:cxn ang="0">
                  <a:pos x="134" y="22"/>
                </a:cxn>
                <a:cxn ang="0">
                  <a:pos x="122" y="22"/>
                </a:cxn>
                <a:cxn ang="0">
                  <a:pos x="120" y="24"/>
                </a:cxn>
                <a:cxn ang="0">
                  <a:pos x="118" y="24"/>
                </a:cxn>
                <a:cxn ang="0">
                  <a:pos x="110" y="28"/>
                </a:cxn>
                <a:cxn ang="0">
                  <a:pos x="98" y="28"/>
                </a:cxn>
                <a:cxn ang="0">
                  <a:pos x="92" y="24"/>
                </a:cxn>
                <a:cxn ang="0">
                  <a:pos x="74" y="24"/>
                </a:cxn>
                <a:cxn ang="0">
                  <a:pos x="64" y="20"/>
                </a:cxn>
                <a:cxn ang="0">
                  <a:pos x="64" y="1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40" y="4"/>
                </a:cxn>
                <a:cxn ang="0">
                  <a:pos x="46" y="6"/>
                </a:cxn>
                <a:cxn ang="0">
                  <a:pos x="44" y="10"/>
                </a:cxn>
                <a:cxn ang="0">
                  <a:pos x="36" y="14"/>
                </a:cxn>
                <a:cxn ang="0">
                  <a:pos x="26" y="16"/>
                </a:cxn>
                <a:cxn ang="0">
                  <a:pos x="26" y="26"/>
                </a:cxn>
                <a:cxn ang="0">
                  <a:pos x="28" y="40"/>
                </a:cxn>
                <a:cxn ang="0">
                  <a:pos x="20" y="42"/>
                </a:cxn>
                <a:cxn ang="0">
                  <a:pos x="20" y="28"/>
                </a:cxn>
                <a:cxn ang="0">
                  <a:pos x="24" y="20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18" y="8"/>
                </a:cxn>
              </a:cxnLst>
              <a:rect l="0" t="0" r="r" b="b"/>
              <a:pathLst>
                <a:path w="166" h="164">
                  <a:moveTo>
                    <a:pt x="14" y="14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4" y="72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2" y="72"/>
                  </a:lnTo>
                  <a:lnTo>
                    <a:pt x="36" y="74"/>
                  </a:lnTo>
                  <a:lnTo>
                    <a:pt x="40" y="74"/>
                  </a:lnTo>
                  <a:lnTo>
                    <a:pt x="46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0" y="90"/>
                  </a:lnTo>
                  <a:lnTo>
                    <a:pt x="66" y="98"/>
                  </a:lnTo>
                  <a:lnTo>
                    <a:pt x="68" y="100"/>
                  </a:lnTo>
                  <a:lnTo>
                    <a:pt x="66" y="112"/>
                  </a:lnTo>
                  <a:lnTo>
                    <a:pt x="68" y="116"/>
                  </a:lnTo>
                  <a:lnTo>
                    <a:pt x="66" y="118"/>
                  </a:lnTo>
                  <a:lnTo>
                    <a:pt x="68" y="118"/>
                  </a:lnTo>
                  <a:lnTo>
                    <a:pt x="70" y="120"/>
                  </a:lnTo>
                  <a:lnTo>
                    <a:pt x="70" y="126"/>
                  </a:lnTo>
                  <a:lnTo>
                    <a:pt x="64" y="134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6" y="156"/>
                  </a:lnTo>
                  <a:lnTo>
                    <a:pt x="80" y="160"/>
                  </a:lnTo>
                  <a:lnTo>
                    <a:pt x="84" y="164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6" y="152"/>
                  </a:lnTo>
                  <a:lnTo>
                    <a:pt x="108" y="154"/>
                  </a:lnTo>
                  <a:lnTo>
                    <a:pt x="110" y="148"/>
                  </a:lnTo>
                  <a:lnTo>
                    <a:pt x="114" y="146"/>
                  </a:lnTo>
                  <a:lnTo>
                    <a:pt x="118" y="142"/>
                  </a:lnTo>
                  <a:lnTo>
                    <a:pt x="120" y="142"/>
                  </a:lnTo>
                  <a:lnTo>
                    <a:pt x="120" y="140"/>
                  </a:lnTo>
                  <a:lnTo>
                    <a:pt x="110" y="138"/>
                  </a:lnTo>
                  <a:lnTo>
                    <a:pt x="108" y="130"/>
                  </a:lnTo>
                  <a:lnTo>
                    <a:pt x="112" y="128"/>
                  </a:lnTo>
                  <a:lnTo>
                    <a:pt x="110" y="120"/>
                  </a:lnTo>
                  <a:lnTo>
                    <a:pt x="106" y="116"/>
                  </a:lnTo>
                  <a:lnTo>
                    <a:pt x="108" y="114"/>
                  </a:lnTo>
                  <a:lnTo>
                    <a:pt x="118" y="120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30" y="120"/>
                  </a:lnTo>
                  <a:lnTo>
                    <a:pt x="130" y="118"/>
                  </a:lnTo>
                  <a:lnTo>
                    <a:pt x="144" y="116"/>
                  </a:lnTo>
                  <a:lnTo>
                    <a:pt x="148" y="112"/>
                  </a:lnTo>
                  <a:lnTo>
                    <a:pt x="152" y="112"/>
                  </a:lnTo>
                  <a:lnTo>
                    <a:pt x="156" y="106"/>
                  </a:lnTo>
                  <a:lnTo>
                    <a:pt x="154" y="9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50" y="78"/>
                  </a:lnTo>
                  <a:lnTo>
                    <a:pt x="154" y="78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58" y="72"/>
                  </a:lnTo>
                  <a:lnTo>
                    <a:pt x="156" y="68"/>
                  </a:lnTo>
                  <a:lnTo>
                    <a:pt x="160" y="64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2" y="50"/>
                  </a:lnTo>
                  <a:lnTo>
                    <a:pt x="160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38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46" y="34"/>
                  </a:lnTo>
                  <a:lnTo>
                    <a:pt x="144" y="34"/>
                  </a:lnTo>
                  <a:lnTo>
                    <a:pt x="142" y="32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6" y="24"/>
                  </a:lnTo>
                  <a:lnTo>
                    <a:pt x="138" y="24"/>
                  </a:lnTo>
                  <a:lnTo>
                    <a:pt x="144" y="22"/>
                  </a:lnTo>
                  <a:lnTo>
                    <a:pt x="140" y="22"/>
                  </a:lnTo>
                  <a:lnTo>
                    <a:pt x="136" y="22"/>
                  </a:lnTo>
                  <a:lnTo>
                    <a:pt x="134" y="22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6" y="22"/>
                  </a:lnTo>
                  <a:lnTo>
                    <a:pt x="114" y="22"/>
                  </a:lnTo>
                  <a:lnTo>
                    <a:pt x="120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18" y="24"/>
                  </a:lnTo>
                  <a:lnTo>
                    <a:pt x="116" y="24"/>
                  </a:lnTo>
                  <a:lnTo>
                    <a:pt x="112" y="24"/>
                  </a:lnTo>
                  <a:lnTo>
                    <a:pt x="110" y="28"/>
                  </a:lnTo>
                  <a:lnTo>
                    <a:pt x="104" y="30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2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4" y="24"/>
                  </a:lnTo>
                  <a:lnTo>
                    <a:pt x="70" y="24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0" y="12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8" y="40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2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18" y="8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1" name="Freeform 329"/>
            <p:cNvSpPr>
              <a:spLocks noChangeAspect="1"/>
            </p:cNvSpPr>
            <p:nvPr/>
          </p:nvSpPr>
          <p:spPr bwMode="auto">
            <a:xfrm>
              <a:off x="2035" y="3003"/>
              <a:ext cx="76" cy="8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4" y="18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8" y="42"/>
                </a:cxn>
                <a:cxn ang="0">
                  <a:pos x="12" y="44"/>
                </a:cxn>
                <a:cxn ang="0">
                  <a:pos x="14" y="54"/>
                </a:cxn>
                <a:cxn ang="0">
                  <a:pos x="16" y="58"/>
                </a:cxn>
                <a:cxn ang="0">
                  <a:pos x="26" y="58"/>
                </a:cxn>
                <a:cxn ang="0">
                  <a:pos x="26" y="56"/>
                </a:cxn>
                <a:cxn ang="0">
                  <a:pos x="24" y="54"/>
                </a:cxn>
                <a:cxn ang="0">
                  <a:pos x="26" y="50"/>
                </a:cxn>
                <a:cxn ang="0">
                  <a:pos x="32" y="52"/>
                </a:cxn>
                <a:cxn ang="0">
                  <a:pos x="38" y="50"/>
                </a:cxn>
                <a:cxn ang="0">
                  <a:pos x="40" y="50"/>
                </a:cxn>
                <a:cxn ang="0">
                  <a:pos x="44" y="48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6" y="30"/>
                </a:cxn>
                <a:cxn ang="0">
                  <a:pos x="44" y="20"/>
                </a:cxn>
                <a:cxn ang="0">
                  <a:pos x="46" y="14"/>
                </a:cxn>
                <a:cxn ang="0">
                  <a:pos x="50" y="10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10" y="14"/>
                </a:cxn>
              </a:cxnLst>
              <a:rect l="0" t="0" r="r" b="b"/>
              <a:pathLst>
                <a:path w="52" h="58">
                  <a:moveTo>
                    <a:pt x="10" y="14"/>
                  </a:moveTo>
                  <a:lnTo>
                    <a:pt x="4" y="18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4" y="54"/>
                  </a:lnTo>
                  <a:lnTo>
                    <a:pt x="16" y="58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32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4" y="48"/>
                  </a:lnTo>
                  <a:lnTo>
                    <a:pt x="46" y="42"/>
                  </a:lnTo>
                  <a:lnTo>
                    <a:pt x="52" y="36"/>
                  </a:lnTo>
                  <a:lnTo>
                    <a:pt x="46" y="30"/>
                  </a:lnTo>
                  <a:lnTo>
                    <a:pt x="44" y="20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2" name="Freeform 330"/>
            <p:cNvSpPr>
              <a:spLocks noChangeAspect="1"/>
            </p:cNvSpPr>
            <p:nvPr/>
          </p:nvSpPr>
          <p:spPr bwMode="auto">
            <a:xfrm>
              <a:off x="1976" y="2955"/>
              <a:ext cx="83" cy="14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2" y="32"/>
                </a:cxn>
                <a:cxn ang="0">
                  <a:pos x="8" y="44"/>
                </a:cxn>
                <a:cxn ang="0">
                  <a:pos x="14" y="46"/>
                </a:cxn>
                <a:cxn ang="0">
                  <a:pos x="18" y="48"/>
                </a:cxn>
                <a:cxn ang="0">
                  <a:pos x="18" y="56"/>
                </a:cxn>
                <a:cxn ang="0">
                  <a:pos x="24" y="62"/>
                </a:cxn>
                <a:cxn ang="0">
                  <a:pos x="18" y="68"/>
                </a:cxn>
                <a:cxn ang="0">
                  <a:pos x="16" y="78"/>
                </a:cxn>
                <a:cxn ang="0">
                  <a:pos x="20" y="88"/>
                </a:cxn>
                <a:cxn ang="0">
                  <a:pos x="28" y="98"/>
                </a:cxn>
                <a:cxn ang="0">
                  <a:pos x="32" y="104"/>
                </a:cxn>
                <a:cxn ang="0">
                  <a:pos x="36" y="100"/>
                </a:cxn>
                <a:cxn ang="0">
                  <a:pos x="42" y="96"/>
                </a:cxn>
                <a:cxn ang="0">
                  <a:pos x="48" y="94"/>
                </a:cxn>
                <a:cxn ang="0">
                  <a:pos x="54" y="92"/>
                </a:cxn>
                <a:cxn ang="0">
                  <a:pos x="56" y="88"/>
                </a:cxn>
                <a:cxn ang="0">
                  <a:pos x="50" y="76"/>
                </a:cxn>
                <a:cxn ang="0">
                  <a:pos x="46" y="68"/>
                </a:cxn>
                <a:cxn ang="0">
                  <a:pos x="46" y="56"/>
                </a:cxn>
                <a:cxn ang="0">
                  <a:pos x="52" y="48"/>
                </a:cxn>
                <a:cxn ang="0">
                  <a:pos x="54" y="40"/>
                </a:cxn>
                <a:cxn ang="0">
                  <a:pos x="52" y="30"/>
                </a:cxn>
                <a:cxn ang="0">
                  <a:pos x="46" y="24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10"/>
                </a:cxn>
              </a:cxnLst>
              <a:rect l="0" t="0" r="r" b="b"/>
              <a:pathLst>
                <a:path w="58" h="104">
                  <a:moveTo>
                    <a:pt x="14" y="10"/>
                  </a:move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4" y="62"/>
                  </a:lnTo>
                  <a:lnTo>
                    <a:pt x="22" y="66"/>
                  </a:lnTo>
                  <a:lnTo>
                    <a:pt x="18" y="68"/>
                  </a:lnTo>
                  <a:lnTo>
                    <a:pt x="18" y="74"/>
                  </a:lnTo>
                  <a:lnTo>
                    <a:pt x="16" y="78"/>
                  </a:lnTo>
                  <a:lnTo>
                    <a:pt x="16" y="86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4"/>
                  </a:lnTo>
                  <a:lnTo>
                    <a:pt x="34" y="104"/>
                  </a:lnTo>
                  <a:lnTo>
                    <a:pt x="36" y="100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50" y="92"/>
                  </a:lnTo>
                  <a:lnTo>
                    <a:pt x="54" y="92"/>
                  </a:lnTo>
                  <a:lnTo>
                    <a:pt x="58" y="92"/>
                  </a:lnTo>
                  <a:lnTo>
                    <a:pt x="56" y="88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50" y="70"/>
                  </a:lnTo>
                  <a:lnTo>
                    <a:pt x="46" y="68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2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4" y="40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6" y="14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3" name="Freeform 331"/>
            <p:cNvSpPr>
              <a:spLocks noChangeAspect="1"/>
            </p:cNvSpPr>
            <p:nvPr/>
          </p:nvSpPr>
          <p:spPr bwMode="auto">
            <a:xfrm>
              <a:off x="2093" y="3012"/>
              <a:ext cx="61" cy="7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14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0"/>
                </a:cxn>
                <a:cxn ang="0">
                  <a:pos x="20" y="50"/>
                </a:cxn>
                <a:cxn ang="0">
                  <a:pos x="24" y="48"/>
                </a:cxn>
                <a:cxn ang="0">
                  <a:pos x="28" y="40"/>
                </a:cxn>
                <a:cxn ang="0">
                  <a:pos x="30" y="34"/>
                </a:cxn>
                <a:cxn ang="0">
                  <a:pos x="36" y="26"/>
                </a:cxn>
                <a:cxn ang="0">
                  <a:pos x="40" y="22"/>
                </a:cxn>
                <a:cxn ang="0">
                  <a:pos x="42" y="20"/>
                </a:cxn>
                <a:cxn ang="0">
                  <a:pos x="40" y="18"/>
                </a:cxn>
                <a:cxn ang="0">
                  <a:pos x="38" y="16"/>
                </a:cxn>
                <a:cxn ang="0">
                  <a:pos x="36" y="16"/>
                </a:cxn>
                <a:cxn ang="0">
                  <a:pos x="34" y="14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6" y="8"/>
                </a:cxn>
              </a:cxnLst>
              <a:rect l="0" t="0" r="r" b="b"/>
              <a:pathLst>
                <a:path w="42" h="50">
                  <a:moveTo>
                    <a:pt x="6" y="8"/>
                  </a:moveTo>
                  <a:lnTo>
                    <a:pt x="4" y="14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4" y="48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6" y="26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4" name="Freeform 332"/>
            <p:cNvSpPr>
              <a:spLocks noChangeAspect="1"/>
            </p:cNvSpPr>
            <p:nvPr/>
          </p:nvSpPr>
          <p:spPr bwMode="auto">
            <a:xfrm>
              <a:off x="1978" y="3521"/>
              <a:ext cx="155" cy="16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8" y="0"/>
                </a:cxn>
                <a:cxn ang="0">
                  <a:pos x="8" y="4"/>
                </a:cxn>
                <a:cxn ang="0">
                  <a:pos x="2" y="18"/>
                </a:cxn>
                <a:cxn ang="0">
                  <a:pos x="4" y="24"/>
                </a:cxn>
                <a:cxn ang="0">
                  <a:pos x="0" y="42"/>
                </a:cxn>
                <a:cxn ang="0">
                  <a:pos x="6" y="50"/>
                </a:cxn>
                <a:cxn ang="0">
                  <a:pos x="12" y="54"/>
                </a:cxn>
                <a:cxn ang="0">
                  <a:pos x="18" y="60"/>
                </a:cxn>
                <a:cxn ang="0">
                  <a:pos x="30" y="68"/>
                </a:cxn>
                <a:cxn ang="0">
                  <a:pos x="36" y="70"/>
                </a:cxn>
                <a:cxn ang="0">
                  <a:pos x="44" y="74"/>
                </a:cxn>
                <a:cxn ang="0">
                  <a:pos x="54" y="78"/>
                </a:cxn>
                <a:cxn ang="0">
                  <a:pos x="62" y="80"/>
                </a:cxn>
                <a:cxn ang="0">
                  <a:pos x="68" y="86"/>
                </a:cxn>
                <a:cxn ang="0">
                  <a:pos x="60" y="108"/>
                </a:cxn>
                <a:cxn ang="0">
                  <a:pos x="58" y="114"/>
                </a:cxn>
                <a:cxn ang="0">
                  <a:pos x="66" y="112"/>
                </a:cxn>
                <a:cxn ang="0">
                  <a:pos x="80" y="116"/>
                </a:cxn>
                <a:cxn ang="0">
                  <a:pos x="88" y="114"/>
                </a:cxn>
                <a:cxn ang="0">
                  <a:pos x="94" y="114"/>
                </a:cxn>
                <a:cxn ang="0">
                  <a:pos x="98" y="106"/>
                </a:cxn>
                <a:cxn ang="0">
                  <a:pos x="106" y="102"/>
                </a:cxn>
                <a:cxn ang="0">
                  <a:pos x="104" y="94"/>
                </a:cxn>
                <a:cxn ang="0">
                  <a:pos x="106" y="90"/>
                </a:cxn>
                <a:cxn ang="0">
                  <a:pos x="104" y="88"/>
                </a:cxn>
                <a:cxn ang="0">
                  <a:pos x="106" y="84"/>
                </a:cxn>
                <a:cxn ang="0">
                  <a:pos x="106" y="74"/>
                </a:cxn>
                <a:cxn ang="0">
                  <a:pos x="108" y="66"/>
                </a:cxn>
                <a:cxn ang="0">
                  <a:pos x="102" y="62"/>
                </a:cxn>
                <a:cxn ang="0">
                  <a:pos x="98" y="64"/>
                </a:cxn>
                <a:cxn ang="0">
                  <a:pos x="90" y="64"/>
                </a:cxn>
                <a:cxn ang="0">
                  <a:pos x="86" y="42"/>
                </a:cxn>
                <a:cxn ang="0">
                  <a:pos x="82" y="40"/>
                </a:cxn>
                <a:cxn ang="0">
                  <a:pos x="80" y="38"/>
                </a:cxn>
                <a:cxn ang="0">
                  <a:pos x="72" y="40"/>
                </a:cxn>
                <a:cxn ang="0">
                  <a:pos x="66" y="38"/>
                </a:cxn>
                <a:cxn ang="0">
                  <a:pos x="60" y="38"/>
                </a:cxn>
                <a:cxn ang="0">
                  <a:pos x="58" y="36"/>
                </a:cxn>
                <a:cxn ang="0">
                  <a:pos x="58" y="22"/>
                </a:cxn>
                <a:cxn ang="0">
                  <a:pos x="52" y="12"/>
                </a:cxn>
                <a:cxn ang="0">
                  <a:pos x="50" y="8"/>
                </a:cxn>
                <a:cxn ang="0">
                  <a:pos x="40" y="0"/>
                </a:cxn>
              </a:cxnLst>
              <a:rect l="0" t="0" r="r" b="b"/>
              <a:pathLst>
                <a:path w="108" h="116">
                  <a:moveTo>
                    <a:pt x="40" y="0"/>
                  </a:moveTo>
                  <a:lnTo>
                    <a:pt x="28" y="0"/>
                  </a:lnTo>
                  <a:lnTo>
                    <a:pt x="8" y="4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0" y="42"/>
                  </a:lnTo>
                  <a:lnTo>
                    <a:pt x="6" y="50"/>
                  </a:lnTo>
                  <a:lnTo>
                    <a:pt x="12" y="54"/>
                  </a:lnTo>
                  <a:lnTo>
                    <a:pt x="18" y="60"/>
                  </a:lnTo>
                  <a:lnTo>
                    <a:pt x="30" y="68"/>
                  </a:lnTo>
                  <a:lnTo>
                    <a:pt x="36" y="70"/>
                  </a:lnTo>
                  <a:lnTo>
                    <a:pt x="44" y="74"/>
                  </a:lnTo>
                  <a:lnTo>
                    <a:pt x="54" y="78"/>
                  </a:lnTo>
                  <a:lnTo>
                    <a:pt x="62" y="80"/>
                  </a:lnTo>
                  <a:lnTo>
                    <a:pt x="68" y="86"/>
                  </a:lnTo>
                  <a:lnTo>
                    <a:pt x="60" y="108"/>
                  </a:lnTo>
                  <a:lnTo>
                    <a:pt x="58" y="114"/>
                  </a:lnTo>
                  <a:lnTo>
                    <a:pt x="66" y="112"/>
                  </a:lnTo>
                  <a:lnTo>
                    <a:pt x="80" y="116"/>
                  </a:lnTo>
                  <a:lnTo>
                    <a:pt x="88" y="114"/>
                  </a:lnTo>
                  <a:lnTo>
                    <a:pt x="94" y="114"/>
                  </a:lnTo>
                  <a:lnTo>
                    <a:pt x="98" y="106"/>
                  </a:lnTo>
                  <a:lnTo>
                    <a:pt x="106" y="102"/>
                  </a:lnTo>
                  <a:lnTo>
                    <a:pt x="104" y="94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6" y="74"/>
                  </a:lnTo>
                  <a:lnTo>
                    <a:pt x="108" y="66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0" y="64"/>
                  </a:lnTo>
                  <a:lnTo>
                    <a:pt x="86" y="42"/>
                  </a:lnTo>
                  <a:lnTo>
                    <a:pt x="82" y="40"/>
                  </a:lnTo>
                  <a:lnTo>
                    <a:pt x="80" y="38"/>
                  </a:lnTo>
                  <a:lnTo>
                    <a:pt x="72" y="40"/>
                  </a:lnTo>
                  <a:lnTo>
                    <a:pt x="66" y="38"/>
                  </a:lnTo>
                  <a:lnTo>
                    <a:pt x="60" y="38"/>
                  </a:lnTo>
                  <a:lnTo>
                    <a:pt x="58" y="36"/>
                  </a:lnTo>
                  <a:lnTo>
                    <a:pt x="58" y="22"/>
                  </a:lnTo>
                  <a:lnTo>
                    <a:pt x="52" y="12"/>
                  </a:lnTo>
                  <a:lnTo>
                    <a:pt x="50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5" name="Freeform 333"/>
            <p:cNvSpPr>
              <a:spLocks noChangeAspect="1"/>
            </p:cNvSpPr>
            <p:nvPr/>
          </p:nvSpPr>
          <p:spPr bwMode="auto">
            <a:xfrm>
              <a:off x="1835" y="3328"/>
              <a:ext cx="224" cy="267"/>
            </a:xfrm>
            <a:custGeom>
              <a:avLst/>
              <a:gdLst/>
              <a:ahLst/>
              <a:cxnLst>
                <a:cxn ang="0">
                  <a:pos x="12" y="50"/>
                </a:cxn>
                <a:cxn ang="0">
                  <a:pos x="12" y="60"/>
                </a:cxn>
                <a:cxn ang="0">
                  <a:pos x="10" y="76"/>
                </a:cxn>
                <a:cxn ang="0">
                  <a:pos x="16" y="90"/>
                </a:cxn>
                <a:cxn ang="0">
                  <a:pos x="14" y="114"/>
                </a:cxn>
                <a:cxn ang="0">
                  <a:pos x="24" y="136"/>
                </a:cxn>
                <a:cxn ang="0">
                  <a:pos x="24" y="142"/>
                </a:cxn>
                <a:cxn ang="0">
                  <a:pos x="26" y="156"/>
                </a:cxn>
                <a:cxn ang="0">
                  <a:pos x="36" y="176"/>
                </a:cxn>
                <a:cxn ang="0">
                  <a:pos x="46" y="186"/>
                </a:cxn>
                <a:cxn ang="0">
                  <a:pos x="50" y="176"/>
                </a:cxn>
                <a:cxn ang="0">
                  <a:pos x="54" y="172"/>
                </a:cxn>
                <a:cxn ang="0">
                  <a:pos x="62" y="174"/>
                </a:cxn>
                <a:cxn ang="0">
                  <a:pos x="76" y="174"/>
                </a:cxn>
                <a:cxn ang="0">
                  <a:pos x="82" y="184"/>
                </a:cxn>
                <a:cxn ang="0">
                  <a:pos x="90" y="172"/>
                </a:cxn>
                <a:cxn ang="0">
                  <a:pos x="100" y="176"/>
                </a:cxn>
                <a:cxn ang="0">
                  <a:pos x="102" y="152"/>
                </a:cxn>
                <a:cxn ang="0">
                  <a:pos x="128" y="134"/>
                </a:cxn>
                <a:cxn ang="0">
                  <a:pos x="150" y="142"/>
                </a:cxn>
                <a:cxn ang="0">
                  <a:pos x="154" y="142"/>
                </a:cxn>
                <a:cxn ang="0">
                  <a:pos x="156" y="114"/>
                </a:cxn>
                <a:cxn ang="0">
                  <a:pos x="146" y="104"/>
                </a:cxn>
                <a:cxn ang="0">
                  <a:pos x="146" y="92"/>
                </a:cxn>
                <a:cxn ang="0">
                  <a:pos x="134" y="92"/>
                </a:cxn>
                <a:cxn ang="0">
                  <a:pos x="120" y="90"/>
                </a:cxn>
                <a:cxn ang="0">
                  <a:pos x="120" y="74"/>
                </a:cxn>
                <a:cxn ang="0">
                  <a:pos x="116" y="54"/>
                </a:cxn>
                <a:cxn ang="0">
                  <a:pos x="108" y="52"/>
                </a:cxn>
                <a:cxn ang="0">
                  <a:pos x="98" y="52"/>
                </a:cxn>
                <a:cxn ang="0">
                  <a:pos x="82" y="40"/>
                </a:cxn>
                <a:cxn ang="0">
                  <a:pos x="76" y="38"/>
                </a:cxn>
                <a:cxn ang="0">
                  <a:pos x="60" y="32"/>
                </a:cxn>
                <a:cxn ang="0">
                  <a:pos x="56" y="26"/>
                </a:cxn>
                <a:cxn ang="0">
                  <a:pos x="52" y="14"/>
                </a:cxn>
                <a:cxn ang="0">
                  <a:pos x="50" y="0"/>
                </a:cxn>
                <a:cxn ang="0">
                  <a:pos x="34" y="6"/>
                </a:cxn>
                <a:cxn ang="0">
                  <a:pos x="16" y="14"/>
                </a:cxn>
                <a:cxn ang="0">
                  <a:pos x="12" y="16"/>
                </a:cxn>
                <a:cxn ang="0">
                  <a:pos x="0" y="14"/>
                </a:cxn>
                <a:cxn ang="0">
                  <a:pos x="12" y="44"/>
                </a:cxn>
              </a:cxnLst>
              <a:rect l="0" t="0" r="r" b="b"/>
              <a:pathLst>
                <a:path w="156" h="186">
                  <a:moveTo>
                    <a:pt x="12" y="44"/>
                  </a:moveTo>
                  <a:lnTo>
                    <a:pt x="12" y="50"/>
                  </a:lnTo>
                  <a:lnTo>
                    <a:pt x="10" y="54"/>
                  </a:lnTo>
                  <a:lnTo>
                    <a:pt x="12" y="60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8" y="8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14" y="114"/>
                  </a:lnTo>
                  <a:lnTo>
                    <a:pt x="18" y="130"/>
                  </a:lnTo>
                  <a:lnTo>
                    <a:pt x="24" y="136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6"/>
                  </a:lnTo>
                  <a:lnTo>
                    <a:pt x="26" y="156"/>
                  </a:lnTo>
                  <a:lnTo>
                    <a:pt x="30" y="160"/>
                  </a:lnTo>
                  <a:lnTo>
                    <a:pt x="36" y="176"/>
                  </a:lnTo>
                  <a:lnTo>
                    <a:pt x="38" y="186"/>
                  </a:lnTo>
                  <a:lnTo>
                    <a:pt x="46" y="186"/>
                  </a:lnTo>
                  <a:lnTo>
                    <a:pt x="46" y="182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4" y="172"/>
                  </a:lnTo>
                  <a:lnTo>
                    <a:pt x="58" y="170"/>
                  </a:lnTo>
                  <a:lnTo>
                    <a:pt x="62" y="174"/>
                  </a:lnTo>
                  <a:lnTo>
                    <a:pt x="68" y="172"/>
                  </a:lnTo>
                  <a:lnTo>
                    <a:pt x="76" y="174"/>
                  </a:lnTo>
                  <a:lnTo>
                    <a:pt x="78" y="182"/>
                  </a:lnTo>
                  <a:lnTo>
                    <a:pt x="82" y="184"/>
                  </a:lnTo>
                  <a:lnTo>
                    <a:pt x="84" y="172"/>
                  </a:lnTo>
                  <a:lnTo>
                    <a:pt x="90" y="172"/>
                  </a:lnTo>
                  <a:lnTo>
                    <a:pt x="96" y="172"/>
                  </a:lnTo>
                  <a:lnTo>
                    <a:pt x="100" y="176"/>
                  </a:lnTo>
                  <a:lnTo>
                    <a:pt x="104" y="158"/>
                  </a:lnTo>
                  <a:lnTo>
                    <a:pt x="102" y="152"/>
                  </a:lnTo>
                  <a:lnTo>
                    <a:pt x="108" y="138"/>
                  </a:lnTo>
                  <a:lnTo>
                    <a:pt x="128" y="134"/>
                  </a:lnTo>
                  <a:lnTo>
                    <a:pt x="140" y="134"/>
                  </a:lnTo>
                  <a:lnTo>
                    <a:pt x="150" y="142"/>
                  </a:lnTo>
                  <a:lnTo>
                    <a:pt x="152" y="146"/>
                  </a:lnTo>
                  <a:lnTo>
                    <a:pt x="154" y="142"/>
                  </a:lnTo>
                  <a:lnTo>
                    <a:pt x="152" y="138"/>
                  </a:lnTo>
                  <a:lnTo>
                    <a:pt x="156" y="114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6" y="96"/>
                  </a:lnTo>
                  <a:lnTo>
                    <a:pt x="146" y="92"/>
                  </a:lnTo>
                  <a:lnTo>
                    <a:pt x="140" y="90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0" y="90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18" y="64"/>
                  </a:lnTo>
                  <a:lnTo>
                    <a:pt x="116" y="54"/>
                  </a:lnTo>
                  <a:lnTo>
                    <a:pt x="110" y="52"/>
                  </a:lnTo>
                  <a:lnTo>
                    <a:pt x="108" y="52"/>
                  </a:lnTo>
                  <a:lnTo>
                    <a:pt x="104" y="52"/>
                  </a:lnTo>
                  <a:lnTo>
                    <a:pt x="98" y="52"/>
                  </a:lnTo>
                  <a:lnTo>
                    <a:pt x="94" y="46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66" y="38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2" y="20"/>
                  </a:lnTo>
                  <a:lnTo>
                    <a:pt x="52" y="14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16" y="36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6" name="Freeform 334"/>
            <p:cNvSpPr>
              <a:spLocks noChangeAspect="1"/>
            </p:cNvSpPr>
            <p:nvPr/>
          </p:nvSpPr>
          <p:spPr bwMode="auto">
            <a:xfrm>
              <a:off x="1872" y="3572"/>
              <a:ext cx="276" cy="614"/>
            </a:xfrm>
            <a:custGeom>
              <a:avLst/>
              <a:gdLst/>
              <a:ahLst/>
              <a:cxnLst>
                <a:cxn ang="0">
                  <a:pos x="180" y="82"/>
                </a:cxn>
                <a:cxn ang="0">
                  <a:pos x="184" y="54"/>
                </a:cxn>
                <a:cxn ang="0">
                  <a:pos x="172" y="70"/>
                </a:cxn>
                <a:cxn ang="0">
                  <a:pos x="140" y="76"/>
                </a:cxn>
                <a:cxn ang="0">
                  <a:pos x="136" y="44"/>
                </a:cxn>
                <a:cxn ang="0">
                  <a:pos x="104" y="32"/>
                </a:cxn>
                <a:cxn ang="0">
                  <a:pos x="74" y="6"/>
                </a:cxn>
                <a:cxn ang="0">
                  <a:pos x="56" y="14"/>
                </a:cxn>
                <a:cxn ang="0">
                  <a:pos x="36" y="4"/>
                </a:cxn>
                <a:cxn ang="0">
                  <a:pos x="24" y="6"/>
                </a:cxn>
                <a:cxn ang="0">
                  <a:pos x="20" y="32"/>
                </a:cxn>
                <a:cxn ang="0">
                  <a:pos x="8" y="50"/>
                </a:cxn>
                <a:cxn ang="0">
                  <a:pos x="12" y="68"/>
                </a:cxn>
                <a:cxn ang="0">
                  <a:pos x="8" y="88"/>
                </a:cxn>
                <a:cxn ang="0">
                  <a:pos x="4" y="116"/>
                </a:cxn>
                <a:cxn ang="0">
                  <a:pos x="10" y="154"/>
                </a:cxn>
                <a:cxn ang="0">
                  <a:pos x="16" y="176"/>
                </a:cxn>
                <a:cxn ang="0">
                  <a:pos x="18" y="204"/>
                </a:cxn>
                <a:cxn ang="0">
                  <a:pos x="16" y="224"/>
                </a:cxn>
                <a:cxn ang="0">
                  <a:pos x="20" y="246"/>
                </a:cxn>
                <a:cxn ang="0">
                  <a:pos x="24" y="276"/>
                </a:cxn>
                <a:cxn ang="0">
                  <a:pos x="34" y="302"/>
                </a:cxn>
                <a:cxn ang="0">
                  <a:pos x="50" y="322"/>
                </a:cxn>
                <a:cxn ang="0">
                  <a:pos x="54" y="350"/>
                </a:cxn>
                <a:cxn ang="0">
                  <a:pos x="60" y="382"/>
                </a:cxn>
                <a:cxn ang="0">
                  <a:pos x="78" y="412"/>
                </a:cxn>
                <a:cxn ang="0">
                  <a:pos x="86" y="426"/>
                </a:cxn>
                <a:cxn ang="0">
                  <a:pos x="124" y="426"/>
                </a:cxn>
                <a:cxn ang="0">
                  <a:pos x="114" y="418"/>
                </a:cxn>
                <a:cxn ang="0">
                  <a:pos x="108" y="404"/>
                </a:cxn>
                <a:cxn ang="0">
                  <a:pos x="118" y="392"/>
                </a:cxn>
                <a:cxn ang="0">
                  <a:pos x="114" y="384"/>
                </a:cxn>
                <a:cxn ang="0">
                  <a:pos x="126" y="370"/>
                </a:cxn>
                <a:cxn ang="0">
                  <a:pos x="124" y="360"/>
                </a:cxn>
                <a:cxn ang="0">
                  <a:pos x="106" y="352"/>
                </a:cxn>
                <a:cxn ang="0">
                  <a:pos x="104" y="332"/>
                </a:cxn>
                <a:cxn ang="0">
                  <a:pos x="114" y="330"/>
                </a:cxn>
                <a:cxn ang="0">
                  <a:pos x="116" y="322"/>
                </a:cxn>
                <a:cxn ang="0">
                  <a:pos x="114" y="308"/>
                </a:cxn>
                <a:cxn ang="0">
                  <a:pos x="116" y="298"/>
                </a:cxn>
                <a:cxn ang="0">
                  <a:pos x="114" y="294"/>
                </a:cxn>
                <a:cxn ang="0">
                  <a:pos x="124" y="296"/>
                </a:cxn>
                <a:cxn ang="0">
                  <a:pos x="120" y="286"/>
                </a:cxn>
                <a:cxn ang="0">
                  <a:pos x="118" y="292"/>
                </a:cxn>
                <a:cxn ang="0">
                  <a:pos x="106" y="284"/>
                </a:cxn>
                <a:cxn ang="0">
                  <a:pos x="102" y="268"/>
                </a:cxn>
                <a:cxn ang="0">
                  <a:pos x="116" y="274"/>
                </a:cxn>
                <a:cxn ang="0">
                  <a:pos x="132" y="268"/>
                </a:cxn>
                <a:cxn ang="0">
                  <a:pos x="130" y="252"/>
                </a:cxn>
                <a:cxn ang="0">
                  <a:pos x="126" y="244"/>
                </a:cxn>
                <a:cxn ang="0">
                  <a:pos x="132" y="244"/>
                </a:cxn>
                <a:cxn ang="0">
                  <a:pos x="160" y="242"/>
                </a:cxn>
                <a:cxn ang="0">
                  <a:pos x="180" y="222"/>
                </a:cxn>
                <a:cxn ang="0">
                  <a:pos x="180" y="208"/>
                </a:cxn>
                <a:cxn ang="0">
                  <a:pos x="172" y="200"/>
                </a:cxn>
                <a:cxn ang="0">
                  <a:pos x="166" y="188"/>
                </a:cxn>
                <a:cxn ang="0">
                  <a:pos x="152" y="176"/>
                </a:cxn>
                <a:cxn ang="0">
                  <a:pos x="152" y="158"/>
                </a:cxn>
                <a:cxn ang="0">
                  <a:pos x="152" y="134"/>
                </a:cxn>
              </a:cxnLst>
              <a:rect l="0" t="0" r="r" b="b"/>
              <a:pathLst>
                <a:path w="192" h="428">
                  <a:moveTo>
                    <a:pt x="154" y="116"/>
                  </a:moveTo>
                  <a:lnTo>
                    <a:pt x="162" y="108"/>
                  </a:lnTo>
                  <a:lnTo>
                    <a:pt x="168" y="94"/>
                  </a:lnTo>
                  <a:lnTo>
                    <a:pt x="180" y="82"/>
                  </a:lnTo>
                  <a:lnTo>
                    <a:pt x="192" y="76"/>
                  </a:lnTo>
                  <a:lnTo>
                    <a:pt x="190" y="68"/>
                  </a:lnTo>
                  <a:lnTo>
                    <a:pt x="192" y="60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8" y="58"/>
                  </a:lnTo>
                  <a:lnTo>
                    <a:pt x="180" y="66"/>
                  </a:lnTo>
                  <a:lnTo>
                    <a:pt x="172" y="70"/>
                  </a:lnTo>
                  <a:lnTo>
                    <a:pt x="168" y="78"/>
                  </a:lnTo>
                  <a:lnTo>
                    <a:pt x="162" y="78"/>
                  </a:lnTo>
                  <a:lnTo>
                    <a:pt x="154" y="80"/>
                  </a:lnTo>
                  <a:lnTo>
                    <a:pt x="140" y="76"/>
                  </a:lnTo>
                  <a:lnTo>
                    <a:pt x="132" y="78"/>
                  </a:lnTo>
                  <a:lnTo>
                    <a:pt x="134" y="72"/>
                  </a:lnTo>
                  <a:lnTo>
                    <a:pt x="142" y="50"/>
                  </a:lnTo>
                  <a:lnTo>
                    <a:pt x="136" y="44"/>
                  </a:lnTo>
                  <a:lnTo>
                    <a:pt x="128" y="42"/>
                  </a:lnTo>
                  <a:lnTo>
                    <a:pt x="118" y="38"/>
                  </a:lnTo>
                  <a:lnTo>
                    <a:pt x="110" y="34"/>
                  </a:lnTo>
                  <a:lnTo>
                    <a:pt x="104" y="32"/>
                  </a:lnTo>
                  <a:lnTo>
                    <a:pt x="92" y="24"/>
                  </a:lnTo>
                  <a:lnTo>
                    <a:pt x="86" y="18"/>
                  </a:lnTo>
                  <a:lnTo>
                    <a:pt x="80" y="14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6" y="14"/>
                  </a:lnTo>
                  <a:lnTo>
                    <a:pt x="52" y="12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0" y="32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4" y="72"/>
                  </a:lnTo>
                  <a:lnTo>
                    <a:pt x="14" y="74"/>
                  </a:lnTo>
                  <a:lnTo>
                    <a:pt x="8" y="76"/>
                  </a:lnTo>
                  <a:lnTo>
                    <a:pt x="8" y="88"/>
                  </a:lnTo>
                  <a:lnTo>
                    <a:pt x="2" y="94"/>
                  </a:lnTo>
                  <a:lnTo>
                    <a:pt x="2" y="102"/>
                  </a:lnTo>
                  <a:lnTo>
                    <a:pt x="0" y="106"/>
                  </a:lnTo>
                  <a:lnTo>
                    <a:pt x="4" y="116"/>
                  </a:lnTo>
                  <a:lnTo>
                    <a:pt x="2" y="124"/>
                  </a:lnTo>
                  <a:lnTo>
                    <a:pt x="2" y="140"/>
                  </a:lnTo>
                  <a:lnTo>
                    <a:pt x="4" y="148"/>
                  </a:lnTo>
                  <a:lnTo>
                    <a:pt x="10" y="154"/>
                  </a:lnTo>
                  <a:lnTo>
                    <a:pt x="12" y="162"/>
                  </a:lnTo>
                  <a:lnTo>
                    <a:pt x="14" y="162"/>
                  </a:lnTo>
                  <a:lnTo>
                    <a:pt x="14" y="168"/>
                  </a:lnTo>
                  <a:lnTo>
                    <a:pt x="16" y="176"/>
                  </a:lnTo>
                  <a:lnTo>
                    <a:pt x="14" y="178"/>
                  </a:lnTo>
                  <a:lnTo>
                    <a:pt x="12" y="190"/>
                  </a:lnTo>
                  <a:lnTo>
                    <a:pt x="16" y="198"/>
                  </a:lnTo>
                  <a:lnTo>
                    <a:pt x="18" y="204"/>
                  </a:lnTo>
                  <a:lnTo>
                    <a:pt x="14" y="208"/>
                  </a:lnTo>
                  <a:lnTo>
                    <a:pt x="12" y="212"/>
                  </a:lnTo>
                  <a:lnTo>
                    <a:pt x="16" y="220"/>
                  </a:lnTo>
                  <a:lnTo>
                    <a:pt x="16" y="224"/>
                  </a:lnTo>
                  <a:lnTo>
                    <a:pt x="20" y="234"/>
                  </a:lnTo>
                  <a:lnTo>
                    <a:pt x="24" y="238"/>
                  </a:lnTo>
                  <a:lnTo>
                    <a:pt x="18" y="242"/>
                  </a:lnTo>
                  <a:lnTo>
                    <a:pt x="20" y="246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20" y="262"/>
                  </a:lnTo>
                  <a:lnTo>
                    <a:pt x="24" y="276"/>
                  </a:lnTo>
                  <a:lnTo>
                    <a:pt x="28" y="284"/>
                  </a:lnTo>
                  <a:lnTo>
                    <a:pt x="28" y="290"/>
                  </a:lnTo>
                  <a:lnTo>
                    <a:pt x="30" y="302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8" y="310"/>
                  </a:lnTo>
                  <a:lnTo>
                    <a:pt x="42" y="318"/>
                  </a:lnTo>
                  <a:lnTo>
                    <a:pt x="50" y="322"/>
                  </a:lnTo>
                  <a:lnTo>
                    <a:pt x="52" y="334"/>
                  </a:lnTo>
                  <a:lnTo>
                    <a:pt x="48" y="338"/>
                  </a:lnTo>
                  <a:lnTo>
                    <a:pt x="52" y="340"/>
                  </a:lnTo>
                  <a:lnTo>
                    <a:pt x="54" y="350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8" y="370"/>
                  </a:lnTo>
                  <a:lnTo>
                    <a:pt x="60" y="382"/>
                  </a:lnTo>
                  <a:lnTo>
                    <a:pt x="52" y="390"/>
                  </a:lnTo>
                  <a:lnTo>
                    <a:pt x="66" y="408"/>
                  </a:lnTo>
                  <a:lnTo>
                    <a:pt x="72" y="406"/>
                  </a:lnTo>
                  <a:lnTo>
                    <a:pt x="78" y="412"/>
                  </a:lnTo>
                  <a:lnTo>
                    <a:pt x="78" y="416"/>
                  </a:lnTo>
                  <a:lnTo>
                    <a:pt x="78" y="418"/>
                  </a:lnTo>
                  <a:lnTo>
                    <a:pt x="84" y="422"/>
                  </a:lnTo>
                  <a:lnTo>
                    <a:pt x="86" y="426"/>
                  </a:lnTo>
                  <a:lnTo>
                    <a:pt x="110" y="426"/>
                  </a:lnTo>
                  <a:lnTo>
                    <a:pt x="116" y="424"/>
                  </a:lnTo>
                  <a:lnTo>
                    <a:pt x="126" y="428"/>
                  </a:lnTo>
                  <a:lnTo>
                    <a:pt x="124" y="426"/>
                  </a:lnTo>
                  <a:lnTo>
                    <a:pt x="120" y="424"/>
                  </a:lnTo>
                  <a:lnTo>
                    <a:pt x="116" y="420"/>
                  </a:lnTo>
                  <a:lnTo>
                    <a:pt x="112" y="418"/>
                  </a:lnTo>
                  <a:lnTo>
                    <a:pt x="114" y="418"/>
                  </a:lnTo>
                  <a:lnTo>
                    <a:pt x="110" y="410"/>
                  </a:lnTo>
                  <a:lnTo>
                    <a:pt x="108" y="412"/>
                  </a:lnTo>
                  <a:lnTo>
                    <a:pt x="108" y="408"/>
                  </a:lnTo>
                  <a:lnTo>
                    <a:pt x="108" y="404"/>
                  </a:lnTo>
                  <a:lnTo>
                    <a:pt x="112" y="400"/>
                  </a:lnTo>
                  <a:lnTo>
                    <a:pt x="116" y="400"/>
                  </a:lnTo>
                  <a:lnTo>
                    <a:pt x="118" y="394"/>
                  </a:lnTo>
                  <a:lnTo>
                    <a:pt x="118" y="392"/>
                  </a:lnTo>
                  <a:lnTo>
                    <a:pt x="116" y="390"/>
                  </a:lnTo>
                  <a:lnTo>
                    <a:pt x="116" y="388"/>
                  </a:lnTo>
                  <a:lnTo>
                    <a:pt x="114" y="390"/>
                  </a:lnTo>
                  <a:lnTo>
                    <a:pt x="114" y="384"/>
                  </a:lnTo>
                  <a:lnTo>
                    <a:pt x="118" y="378"/>
                  </a:lnTo>
                  <a:lnTo>
                    <a:pt x="122" y="376"/>
                  </a:lnTo>
                  <a:lnTo>
                    <a:pt x="124" y="370"/>
                  </a:lnTo>
                  <a:lnTo>
                    <a:pt x="126" y="370"/>
                  </a:lnTo>
                  <a:lnTo>
                    <a:pt x="126" y="368"/>
                  </a:lnTo>
                  <a:lnTo>
                    <a:pt x="124" y="366"/>
                  </a:lnTo>
                  <a:lnTo>
                    <a:pt x="124" y="364"/>
                  </a:lnTo>
                  <a:lnTo>
                    <a:pt x="124" y="360"/>
                  </a:lnTo>
                  <a:lnTo>
                    <a:pt x="122" y="358"/>
                  </a:lnTo>
                  <a:lnTo>
                    <a:pt x="118" y="358"/>
                  </a:lnTo>
                  <a:lnTo>
                    <a:pt x="114" y="356"/>
                  </a:lnTo>
                  <a:lnTo>
                    <a:pt x="106" y="352"/>
                  </a:lnTo>
                  <a:lnTo>
                    <a:pt x="102" y="350"/>
                  </a:lnTo>
                  <a:lnTo>
                    <a:pt x="98" y="346"/>
                  </a:lnTo>
                  <a:lnTo>
                    <a:pt x="98" y="338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8" y="330"/>
                  </a:lnTo>
                  <a:lnTo>
                    <a:pt x="112" y="330"/>
                  </a:lnTo>
                  <a:lnTo>
                    <a:pt x="114" y="330"/>
                  </a:lnTo>
                  <a:lnTo>
                    <a:pt x="114" y="328"/>
                  </a:lnTo>
                  <a:lnTo>
                    <a:pt x="114" y="326"/>
                  </a:lnTo>
                  <a:lnTo>
                    <a:pt x="114" y="324"/>
                  </a:lnTo>
                  <a:lnTo>
                    <a:pt x="116" y="322"/>
                  </a:lnTo>
                  <a:lnTo>
                    <a:pt x="116" y="320"/>
                  </a:lnTo>
                  <a:lnTo>
                    <a:pt x="112" y="314"/>
                  </a:lnTo>
                  <a:lnTo>
                    <a:pt x="112" y="310"/>
                  </a:lnTo>
                  <a:lnTo>
                    <a:pt x="114" y="308"/>
                  </a:lnTo>
                  <a:lnTo>
                    <a:pt x="114" y="306"/>
                  </a:lnTo>
                  <a:lnTo>
                    <a:pt x="116" y="304"/>
                  </a:lnTo>
                  <a:lnTo>
                    <a:pt x="120" y="298"/>
                  </a:lnTo>
                  <a:lnTo>
                    <a:pt x="116" y="298"/>
                  </a:lnTo>
                  <a:lnTo>
                    <a:pt x="112" y="298"/>
                  </a:lnTo>
                  <a:lnTo>
                    <a:pt x="110" y="296"/>
                  </a:lnTo>
                  <a:lnTo>
                    <a:pt x="112" y="296"/>
                  </a:lnTo>
                  <a:lnTo>
                    <a:pt x="114" y="294"/>
                  </a:lnTo>
                  <a:lnTo>
                    <a:pt x="118" y="294"/>
                  </a:lnTo>
                  <a:lnTo>
                    <a:pt x="120" y="294"/>
                  </a:lnTo>
                  <a:lnTo>
                    <a:pt x="120" y="298"/>
                  </a:lnTo>
                  <a:lnTo>
                    <a:pt x="124" y="296"/>
                  </a:lnTo>
                  <a:lnTo>
                    <a:pt x="126" y="296"/>
                  </a:lnTo>
                  <a:lnTo>
                    <a:pt x="124" y="292"/>
                  </a:lnTo>
                  <a:lnTo>
                    <a:pt x="122" y="286"/>
                  </a:lnTo>
                  <a:lnTo>
                    <a:pt x="120" y="286"/>
                  </a:lnTo>
                  <a:lnTo>
                    <a:pt x="118" y="288"/>
                  </a:lnTo>
                  <a:lnTo>
                    <a:pt x="116" y="290"/>
                  </a:lnTo>
                  <a:lnTo>
                    <a:pt x="118" y="290"/>
                  </a:lnTo>
                  <a:lnTo>
                    <a:pt x="118" y="292"/>
                  </a:lnTo>
                  <a:lnTo>
                    <a:pt x="114" y="292"/>
                  </a:lnTo>
                  <a:lnTo>
                    <a:pt x="114" y="290"/>
                  </a:lnTo>
                  <a:lnTo>
                    <a:pt x="108" y="288"/>
                  </a:lnTo>
                  <a:lnTo>
                    <a:pt x="106" y="284"/>
                  </a:lnTo>
                  <a:lnTo>
                    <a:pt x="104" y="278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4" y="270"/>
                  </a:lnTo>
                  <a:lnTo>
                    <a:pt x="112" y="272"/>
                  </a:lnTo>
                  <a:lnTo>
                    <a:pt x="116" y="274"/>
                  </a:lnTo>
                  <a:lnTo>
                    <a:pt x="120" y="274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32" y="268"/>
                  </a:lnTo>
                  <a:lnTo>
                    <a:pt x="132" y="266"/>
                  </a:lnTo>
                  <a:lnTo>
                    <a:pt x="130" y="262"/>
                  </a:lnTo>
                  <a:lnTo>
                    <a:pt x="128" y="256"/>
                  </a:lnTo>
                  <a:lnTo>
                    <a:pt x="130" y="252"/>
                  </a:lnTo>
                  <a:lnTo>
                    <a:pt x="128" y="250"/>
                  </a:lnTo>
                  <a:lnTo>
                    <a:pt x="126" y="250"/>
                  </a:lnTo>
                  <a:lnTo>
                    <a:pt x="126" y="248"/>
                  </a:lnTo>
                  <a:lnTo>
                    <a:pt x="126" y="244"/>
                  </a:lnTo>
                  <a:lnTo>
                    <a:pt x="124" y="240"/>
                  </a:lnTo>
                  <a:lnTo>
                    <a:pt x="126" y="240"/>
                  </a:lnTo>
                  <a:lnTo>
                    <a:pt x="130" y="242"/>
                  </a:lnTo>
                  <a:lnTo>
                    <a:pt x="132" y="244"/>
                  </a:lnTo>
                  <a:lnTo>
                    <a:pt x="138" y="244"/>
                  </a:lnTo>
                  <a:lnTo>
                    <a:pt x="144" y="244"/>
                  </a:lnTo>
                  <a:lnTo>
                    <a:pt x="152" y="242"/>
                  </a:lnTo>
                  <a:lnTo>
                    <a:pt x="160" y="242"/>
                  </a:lnTo>
                  <a:lnTo>
                    <a:pt x="164" y="238"/>
                  </a:lnTo>
                  <a:lnTo>
                    <a:pt x="172" y="236"/>
                  </a:lnTo>
                  <a:lnTo>
                    <a:pt x="176" y="232"/>
                  </a:lnTo>
                  <a:lnTo>
                    <a:pt x="180" y="222"/>
                  </a:lnTo>
                  <a:lnTo>
                    <a:pt x="180" y="220"/>
                  </a:lnTo>
                  <a:lnTo>
                    <a:pt x="184" y="214"/>
                  </a:lnTo>
                  <a:lnTo>
                    <a:pt x="184" y="212"/>
                  </a:lnTo>
                  <a:lnTo>
                    <a:pt x="180" y="208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4" y="204"/>
                  </a:lnTo>
                  <a:lnTo>
                    <a:pt x="172" y="200"/>
                  </a:lnTo>
                  <a:lnTo>
                    <a:pt x="174" y="194"/>
                  </a:lnTo>
                  <a:lnTo>
                    <a:pt x="172" y="192"/>
                  </a:lnTo>
                  <a:lnTo>
                    <a:pt x="170" y="192"/>
                  </a:lnTo>
                  <a:lnTo>
                    <a:pt x="166" y="188"/>
                  </a:lnTo>
                  <a:lnTo>
                    <a:pt x="158" y="184"/>
                  </a:lnTo>
                  <a:lnTo>
                    <a:pt x="156" y="182"/>
                  </a:lnTo>
                  <a:lnTo>
                    <a:pt x="152" y="180"/>
                  </a:lnTo>
                  <a:lnTo>
                    <a:pt x="152" y="176"/>
                  </a:lnTo>
                  <a:lnTo>
                    <a:pt x="152" y="174"/>
                  </a:lnTo>
                  <a:lnTo>
                    <a:pt x="148" y="166"/>
                  </a:lnTo>
                  <a:lnTo>
                    <a:pt x="150" y="160"/>
                  </a:lnTo>
                  <a:lnTo>
                    <a:pt x="152" y="158"/>
                  </a:lnTo>
                  <a:lnTo>
                    <a:pt x="152" y="152"/>
                  </a:lnTo>
                  <a:lnTo>
                    <a:pt x="152" y="144"/>
                  </a:lnTo>
                  <a:lnTo>
                    <a:pt x="150" y="142"/>
                  </a:lnTo>
                  <a:lnTo>
                    <a:pt x="152" y="134"/>
                  </a:lnTo>
                  <a:lnTo>
                    <a:pt x="150" y="124"/>
                  </a:lnTo>
                  <a:lnTo>
                    <a:pt x="152" y="120"/>
                  </a:lnTo>
                  <a:lnTo>
                    <a:pt x="154" y="1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" name="Freeform 335"/>
            <p:cNvSpPr>
              <a:spLocks noChangeAspect="1"/>
            </p:cNvSpPr>
            <p:nvPr/>
          </p:nvSpPr>
          <p:spPr bwMode="auto">
            <a:xfrm>
              <a:off x="1835" y="3486"/>
              <a:ext cx="218" cy="728"/>
            </a:xfrm>
            <a:custGeom>
              <a:avLst/>
              <a:gdLst/>
              <a:ahLst/>
              <a:cxnLst>
                <a:cxn ang="0">
                  <a:pos x="104" y="476"/>
                </a:cxn>
                <a:cxn ang="0">
                  <a:pos x="86" y="442"/>
                </a:cxn>
                <a:cxn ang="0">
                  <a:pos x="78" y="400"/>
                </a:cxn>
                <a:cxn ang="0">
                  <a:pos x="64" y="370"/>
                </a:cxn>
                <a:cxn ang="0">
                  <a:pos x="54" y="344"/>
                </a:cxn>
                <a:cxn ang="0">
                  <a:pos x="46" y="306"/>
                </a:cxn>
                <a:cxn ang="0">
                  <a:pos x="42" y="280"/>
                </a:cxn>
                <a:cxn ang="0">
                  <a:pos x="38" y="250"/>
                </a:cxn>
                <a:cxn ang="0">
                  <a:pos x="38" y="222"/>
                </a:cxn>
                <a:cxn ang="0">
                  <a:pos x="30" y="176"/>
                </a:cxn>
                <a:cxn ang="0">
                  <a:pos x="34" y="136"/>
                </a:cxn>
                <a:cxn ang="0">
                  <a:pos x="38" y="122"/>
                </a:cxn>
                <a:cxn ang="0">
                  <a:pos x="36" y="98"/>
                </a:cxn>
                <a:cxn ang="0">
                  <a:pos x="36" y="66"/>
                </a:cxn>
                <a:cxn ang="0">
                  <a:pos x="22" y="30"/>
                </a:cxn>
                <a:cxn ang="0">
                  <a:pos x="6" y="2"/>
                </a:cxn>
                <a:cxn ang="0">
                  <a:pos x="6" y="44"/>
                </a:cxn>
                <a:cxn ang="0">
                  <a:pos x="6" y="84"/>
                </a:cxn>
                <a:cxn ang="0">
                  <a:pos x="8" y="114"/>
                </a:cxn>
                <a:cxn ang="0">
                  <a:pos x="8" y="146"/>
                </a:cxn>
                <a:cxn ang="0">
                  <a:pos x="12" y="178"/>
                </a:cxn>
                <a:cxn ang="0">
                  <a:pos x="18" y="216"/>
                </a:cxn>
                <a:cxn ang="0">
                  <a:pos x="18" y="244"/>
                </a:cxn>
                <a:cxn ang="0">
                  <a:pos x="18" y="272"/>
                </a:cxn>
                <a:cxn ang="0">
                  <a:pos x="12" y="278"/>
                </a:cxn>
                <a:cxn ang="0">
                  <a:pos x="24" y="306"/>
                </a:cxn>
                <a:cxn ang="0">
                  <a:pos x="26" y="328"/>
                </a:cxn>
                <a:cxn ang="0">
                  <a:pos x="38" y="340"/>
                </a:cxn>
                <a:cxn ang="0">
                  <a:pos x="44" y="344"/>
                </a:cxn>
                <a:cxn ang="0">
                  <a:pos x="50" y="358"/>
                </a:cxn>
                <a:cxn ang="0">
                  <a:pos x="50" y="376"/>
                </a:cxn>
                <a:cxn ang="0">
                  <a:pos x="58" y="382"/>
                </a:cxn>
                <a:cxn ang="0">
                  <a:pos x="60" y="394"/>
                </a:cxn>
                <a:cxn ang="0">
                  <a:pos x="60" y="404"/>
                </a:cxn>
                <a:cxn ang="0">
                  <a:pos x="54" y="400"/>
                </a:cxn>
                <a:cxn ang="0">
                  <a:pos x="42" y="400"/>
                </a:cxn>
                <a:cxn ang="0">
                  <a:pos x="40" y="406"/>
                </a:cxn>
                <a:cxn ang="0">
                  <a:pos x="44" y="414"/>
                </a:cxn>
                <a:cxn ang="0">
                  <a:pos x="46" y="414"/>
                </a:cxn>
                <a:cxn ang="0">
                  <a:pos x="58" y="418"/>
                </a:cxn>
                <a:cxn ang="0">
                  <a:pos x="58" y="428"/>
                </a:cxn>
                <a:cxn ang="0">
                  <a:pos x="68" y="432"/>
                </a:cxn>
                <a:cxn ang="0">
                  <a:pos x="68" y="450"/>
                </a:cxn>
                <a:cxn ang="0">
                  <a:pos x="76" y="452"/>
                </a:cxn>
                <a:cxn ang="0">
                  <a:pos x="74" y="462"/>
                </a:cxn>
                <a:cxn ang="0">
                  <a:pos x="78" y="468"/>
                </a:cxn>
                <a:cxn ang="0">
                  <a:pos x="80" y="472"/>
                </a:cxn>
                <a:cxn ang="0">
                  <a:pos x="90" y="480"/>
                </a:cxn>
                <a:cxn ang="0">
                  <a:pos x="92" y="488"/>
                </a:cxn>
                <a:cxn ang="0">
                  <a:pos x="98" y="482"/>
                </a:cxn>
                <a:cxn ang="0">
                  <a:pos x="98" y="474"/>
                </a:cxn>
                <a:cxn ang="0">
                  <a:pos x="108" y="486"/>
                </a:cxn>
                <a:cxn ang="0">
                  <a:pos x="98" y="486"/>
                </a:cxn>
                <a:cxn ang="0">
                  <a:pos x="100" y="494"/>
                </a:cxn>
                <a:cxn ang="0">
                  <a:pos x="106" y="498"/>
                </a:cxn>
                <a:cxn ang="0">
                  <a:pos x="118" y="498"/>
                </a:cxn>
                <a:cxn ang="0">
                  <a:pos x="110" y="496"/>
                </a:cxn>
                <a:cxn ang="0">
                  <a:pos x="122" y="488"/>
                </a:cxn>
                <a:cxn ang="0">
                  <a:pos x="124" y="498"/>
                </a:cxn>
                <a:cxn ang="0">
                  <a:pos x="126" y="506"/>
                </a:cxn>
                <a:cxn ang="0">
                  <a:pos x="134" y="492"/>
                </a:cxn>
                <a:cxn ang="0">
                  <a:pos x="146" y="488"/>
                </a:cxn>
              </a:cxnLst>
              <a:rect l="0" t="0" r="r" b="b"/>
              <a:pathLst>
                <a:path w="152" h="508">
                  <a:moveTo>
                    <a:pt x="136" y="486"/>
                  </a:moveTo>
                  <a:lnTo>
                    <a:pt x="112" y="486"/>
                  </a:lnTo>
                  <a:lnTo>
                    <a:pt x="110" y="482"/>
                  </a:lnTo>
                  <a:lnTo>
                    <a:pt x="104" y="478"/>
                  </a:lnTo>
                  <a:lnTo>
                    <a:pt x="104" y="476"/>
                  </a:lnTo>
                  <a:lnTo>
                    <a:pt x="104" y="472"/>
                  </a:lnTo>
                  <a:lnTo>
                    <a:pt x="98" y="466"/>
                  </a:lnTo>
                  <a:lnTo>
                    <a:pt x="92" y="468"/>
                  </a:lnTo>
                  <a:lnTo>
                    <a:pt x="78" y="450"/>
                  </a:lnTo>
                  <a:lnTo>
                    <a:pt x="86" y="442"/>
                  </a:lnTo>
                  <a:lnTo>
                    <a:pt x="84" y="430"/>
                  </a:lnTo>
                  <a:lnTo>
                    <a:pt x="80" y="426"/>
                  </a:lnTo>
                  <a:lnTo>
                    <a:pt x="80" y="420"/>
                  </a:lnTo>
                  <a:lnTo>
                    <a:pt x="80" y="410"/>
                  </a:lnTo>
                  <a:lnTo>
                    <a:pt x="78" y="400"/>
                  </a:lnTo>
                  <a:lnTo>
                    <a:pt x="74" y="398"/>
                  </a:lnTo>
                  <a:lnTo>
                    <a:pt x="78" y="394"/>
                  </a:lnTo>
                  <a:lnTo>
                    <a:pt x="76" y="382"/>
                  </a:lnTo>
                  <a:lnTo>
                    <a:pt x="68" y="378"/>
                  </a:lnTo>
                  <a:lnTo>
                    <a:pt x="64" y="370"/>
                  </a:lnTo>
                  <a:lnTo>
                    <a:pt x="60" y="364"/>
                  </a:lnTo>
                  <a:lnTo>
                    <a:pt x="60" y="362"/>
                  </a:lnTo>
                  <a:lnTo>
                    <a:pt x="56" y="362"/>
                  </a:lnTo>
                  <a:lnTo>
                    <a:pt x="54" y="350"/>
                  </a:lnTo>
                  <a:lnTo>
                    <a:pt x="54" y="344"/>
                  </a:lnTo>
                  <a:lnTo>
                    <a:pt x="50" y="336"/>
                  </a:lnTo>
                  <a:lnTo>
                    <a:pt x="46" y="322"/>
                  </a:lnTo>
                  <a:lnTo>
                    <a:pt x="48" y="316"/>
                  </a:lnTo>
                  <a:lnTo>
                    <a:pt x="44" y="312"/>
                  </a:lnTo>
                  <a:lnTo>
                    <a:pt x="46" y="306"/>
                  </a:lnTo>
                  <a:lnTo>
                    <a:pt x="44" y="302"/>
                  </a:lnTo>
                  <a:lnTo>
                    <a:pt x="50" y="298"/>
                  </a:lnTo>
                  <a:lnTo>
                    <a:pt x="46" y="294"/>
                  </a:lnTo>
                  <a:lnTo>
                    <a:pt x="42" y="284"/>
                  </a:lnTo>
                  <a:lnTo>
                    <a:pt x="42" y="280"/>
                  </a:lnTo>
                  <a:lnTo>
                    <a:pt x="38" y="272"/>
                  </a:lnTo>
                  <a:lnTo>
                    <a:pt x="40" y="268"/>
                  </a:lnTo>
                  <a:lnTo>
                    <a:pt x="44" y="264"/>
                  </a:lnTo>
                  <a:lnTo>
                    <a:pt x="42" y="258"/>
                  </a:lnTo>
                  <a:lnTo>
                    <a:pt x="38" y="250"/>
                  </a:lnTo>
                  <a:lnTo>
                    <a:pt x="40" y="238"/>
                  </a:lnTo>
                  <a:lnTo>
                    <a:pt x="42" y="236"/>
                  </a:lnTo>
                  <a:lnTo>
                    <a:pt x="40" y="228"/>
                  </a:lnTo>
                  <a:lnTo>
                    <a:pt x="40" y="222"/>
                  </a:lnTo>
                  <a:lnTo>
                    <a:pt x="38" y="222"/>
                  </a:lnTo>
                  <a:lnTo>
                    <a:pt x="36" y="214"/>
                  </a:lnTo>
                  <a:lnTo>
                    <a:pt x="30" y="208"/>
                  </a:lnTo>
                  <a:lnTo>
                    <a:pt x="28" y="200"/>
                  </a:lnTo>
                  <a:lnTo>
                    <a:pt x="28" y="184"/>
                  </a:lnTo>
                  <a:lnTo>
                    <a:pt x="30" y="176"/>
                  </a:lnTo>
                  <a:lnTo>
                    <a:pt x="26" y="166"/>
                  </a:lnTo>
                  <a:lnTo>
                    <a:pt x="28" y="162"/>
                  </a:lnTo>
                  <a:lnTo>
                    <a:pt x="28" y="154"/>
                  </a:lnTo>
                  <a:lnTo>
                    <a:pt x="34" y="148"/>
                  </a:lnTo>
                  <a:lnTo>
                    <a:pt x="34" y="136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38" y="128"/>
                  </a:lnTo>
                  <a:lnTo>
                    <a:pt x="36" y="124"/>
                  </a:lnTo>
                  <a:lnTo>
                    <a:pt x="38" y="122"/>
                  </a:lnTo>
                  <a:lnTo>
                    <a:pt x="34" y="116"/>
                  </a:lnTo>
                  <a:lnTo>
                    <a:pt x="34" y="110"/>
                  </a:lnTo>
                  <a:lnTo>
                    <a:pt x="36" y="106"/>
                  </a:lnTo>
                  <a:lnTo>
                    <a:pt x="32" y="102"/>
                  </a:lnTo>
                  <a:lnTo>
                    <a:pt x="36" y="98"/>
                  </a:lnTo>
                  <a:lnTo>
                    <a:pt x="46" y="92"/>
                  </a:lnTo>
                  <a:lnTo>
                    <a:pt x="48" y="78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6" y="66"/>
                  </a:lnTo>
                  <a:lnTo>
                    <a:pt x="30" y="50"/>
                  </a:lnTo>
                  <a:lnTo>
                    <a:pt x="26" y="46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18" y="20"/>
                  </a:lnTo>
                  <a:lnTo>
                    <a:pt x="14" y="4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8" y="102"/>
                  </a:lnTo>
                  <a:lnTo>
                    <a:pt x="10" y="104"/>
                  </a:lnTo>
                  <a:lnTo>
                    <a:pt x="12" y="110"/>
                  </a:lnTo>
                  <a:lnTo>
                    <a:pt x="8" y="114"/>
                  </a:lnTo>
                  <a:lnTo>
                    <a:pt x="10" y="118"/>
                  </a:lnTo>
                  <a:lnTo>
                    <a:pt x="10" y="128"/>
                  </a:lnTo>
                  <a:lnTo>
                    <a:pt x="10" y="136"/>
                  </a:lnTo>
                  <a:lnTo>
                    <a:pt x="10" y="140"/>
                  </a:lnTo>
                  <a:lnTo>
                    <a:pt x="8" y="146"/>
                  </a:lnTo>
                  <a:lnTo>
                    <a:pt x="10" y="154"/>
                  </a:lnTo>
                  <a:lnTo>
                    <a:pt x="8" y="160"/>
                  </a:lnTo>
                  <a:lnTo>
                    <a:pt x="10" y="166"/>
                  </a:lnTo>
                  <a:lnTo>
                    <a:pt x="10" y="168"/>
                  </a:lnTo>
                  <a:lnTo>
                    <a:pt x="12" y="178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4" y="200"/>
                  </a:lnTo>
                  <a:lnTo>
                    <a:pt x="18" y="212"/>
                  </a:lnTo>
                  <a:lnTo>
                    <a:pt x="18" y="216"/>
                  </a:lnTo>
                  <a:lnTo>
                    <a:pt x="16" y="222"/>
                  </a:lnTo>
                  <a:lnTo>
                    <a:pt x="20" y="228"/>
                  </a:lnTo>
                  <a:lnTo>
                    <a:pt x="18" y="234"/>
                  </a:lnTo>
                  <a:lnTo>
                    <a:pt x="20" y="236"/>
                  </a:lnTo>
                  <a:lnTo>
                    <a:pt x="18" y="244"/>
                  </a:lnTo>
                  <a:lnTo>
                    <a:pt x="18" y="250"/>
                  </a:lnTo>
                  <a:lnTo>
                    <a:pt x="16" y="258"/>
                  </a:lnTo>
                  <a:lnTo>
                    <a:pt x="18" y="258"/>
                  </a:lnTo>
                  <a:lnTo>
                    <a:pt x="18" y="266"/>
                  </a:lnTo>
                  <a:lnTo>
                    <a:pt x="18" y="272"/>
                  </a:lnTo>
                  <a:lnTo>
                    <a:pt x="16" y="270"/>
                  </a:lnTo>
                  <a:lnTo>
                    <a:pt x="16" y="272"/>
                  </a:lnTo>
                  <a:lnTo>
                    <a:pt x="18" y="278"/>
                  </a:lnTo>
                  <a:lnTo>
                    <a:pt x="16" y="280"/>
                  </a:lnTo>
                  <a:lnTo>
                    <a:pt x="12" y="278"/>
                  </a:lnTo>
                  <a:lnTo>
                    <a:pt x="14" y="286"/>
                  </a:lnTo>
                  <a:lnTo>
                    <a:pt x="14" y="288"/>
                  </a:lnTo>
                  <a:lnTo>
                    <a:pt x="16" y="288"/>
                  </a:lnTo>
                  <a:lnTo>
                    <a:pt x="20" y="298"/>
                  </a:lnTo>
                  <a:lnTo>
                    <a:pt x="24" y="306"/>
                  </a:lnTo>
                  <a:lnTo>
                    <a:pt x="24" y="314"/>
                  </a:lnTo>
                  <a:lnTo>
                    <a:pt x="26" y="316"/>
                  </a:lnTo>
                  <a:lnTo>
                    <a:pt x="24" y="316"/>
                  </a:lnTo>
                  <a:lnTo>
                    <a:pt x="22" y="320"/>
                  </a:lnTo>
                  <a:lnTo>
                    <a:pt x="26" y="328"/>
                  </a:lnTo>
                  <a:lnTo>
                    <a:pt x="26" y="332"/>
                  </a:lnTo>
                  <a:lnTo>
                    <a:pt x="30" y="338"/>
                  </a:lnTo>
                  <a:lnTo>
                    <a:pt x="32" y="340"/>
                  </a:lnTo>
                  <a:lnTo>
                    <a:pt x="34" y="342"/>
                  </a:lnTo>
                  <a:lnTo>
                    <a:pt x="38" y="340"/>
                  </a:lnTo>
                  <a:lnTo>
                    <a:pt x="38" y="338"/>
                  </a:lnTo>
                  <a:lnTo>
                    <a:pt x="40" y="338"/>
                  </a:lnTo>
                  <a:lnTo>
                    <a:pt x="44" y="340"/>
                  </a:lnTo>
                  <a:lnTo>
                    <a:pt x="46" y="342"/>
                  </a:lnTo>
                  <a:lnTo>
                    <a:pt x="44" y="344"/>
                  </a:lnTo>
                  <a:lnTo>
                    <a:pt x="46" y="348"/>
                  </a:lnTo>
                  <a:lnTo>
                    <a:pt x="48" y="348"/>
                  </a:lnTo>
                  <a:lnTo>
                    <a:pt x="48" y="352"/>
                  </a:lnTo>
                  <a:lnTo>
                    <a:pt x="46" y="356"/>
                  </a:lnTo>
                  <a:lnTo>
                    <a:pt x="50" y="358"/>
                  </a:lnTo>
                  <a:lnTo>
                    <a:pt x="50" y="362"/>
                  </a:lnTo>
                  <a:lnTo>
                    <a:pt x="48" y="366"/>
                  </a:lnTo>
                  <a:lnTo>
                    <a:pt x="52" y="370"/>
                  </a:lnTo>
                  <a:lnTo>
                    <a:pt x="52" y="372"/>
                  </a:lnTo>
                  <a:lnTo>
                    <a:pt x="50" y="376"/>
                  </a:lnTo>
                  <a:lnTo>
                    <a:pt x="52" y="378"/>
                  </a:lnTo>
                  <a:lnTo>
                    <a:pt x="56" y="380"/>
                  </a:lnTo>
                  <a:lnTo>
                    <a:pt x="58" y="380"/>
                  </a:lnTo>
                  <a:lnTo>
                    <a:pt x="60" y="380"/>
                  </a:lnTo>
                  <a:lnTo>
                    <a:pt x="58" y="382"/>
                  </a:lnTo>
                  <a:lnTo>
                    <a:pt x="60" y="384"/>
                  </a:lnTo>
                  <a:lnTo>
                    <a:pt x="58" y="388"/>
                  </a:lnTo>
                  <a:lnTo>
                    <a:pt x="54" y="388"/>
                  </a:lnTo>
                  <a:lnTo>
                    <a:pt x="54" y="392"/>
                  </a:lnTo>
                  <a:lnTo>
                    <a:pt x="60" y="394"/>
                  </a:lnTo>
                  <a:lnTo>
                    <a:pt x="60" y="394"/>
                  </a:lnTo>
                  <a:lnTo>
                    <a:pt x="56" y="396"/>
                  </a:lnTo>
                  <a:lnTo>
                    <a:pt x="56" y="398"/>
                  </a:lnTo>
                  <a:lnTo>
                    <a:pt x="58" y="400"/>
                  </a:lnTo>
                  <a:lnTo>
                    <a:pt x="60" y="404"/>
                  </a:lnTo>
                  <a:lnTo>
                    <a:pt x="58" y="410"/>
                  </a:lnTo>
                  <a:lnTo>
                    <a:pt x="56" y="412"/>
                  </a:lnTo>
                  <a:lnTo>
                    <a:pt x="56" y="406"/>
                  </a:lnTo>
                  <a:lnTo>
                    <a:pt x="54" y="400"/>
                  </a:lnTo>
                  <a:lnTo>
                    <a:pt x="54" y="400"/>
                  </a:lnTo>
                  <a:lnTo>
                    <a:pt x="54" y="402"/>
                  </a:lnTo>
                  <a:lnTo>
                    <a:pt x="52" y="404"/>
                  </a:lnTo>
                  <a:lnTo>
                    <a:pt x="48" y="400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42" y="404"/>
                  </a:lnTo>
                  <a:lnTo>
                    <a:pt x="42" y="406"/>
                  </a:lnTo>
                  <a:lnTo>
                    <a:pt x="40" y="406"/>
                  </a:lnTo>
                  <a:lnTo>
                    <a:pt x="38" y="408"/>
                  </a:lnTo>
                  <a:lnTo>
                    <a:pt x="38" y="410"/>
                  </a:lnTo>
                  <a:lnTo>
                    <a:pt x="40" y="414"/>
                  </a:lnTo>
                  <a:lnTo>
                    <a:pt x="42" y="414"/>
                  </a:lnTo>
                  <a:lnTo>
                    <a:pt x="44" y="414"/>
                  </a:lnTo>
                  <a:lnTo>
                    <a:pt x="42" y="414"/>
                  </a:lnTo>
                  <a:lnTo>
                    <a:pt x="40" y="412"/>
                  </a:lnTo>
                  <a:lnTo>
                    <a:pt x="42" y="410"/>
                  </a:lnTo>
                  <a:lnTo>
                    <a:pt x="44" y="410"/>
                  </a:lnTo>
                  <a:lnTo>
                    <a:pt x="46" y="414"/>
                  </a:lnTo>
                  <a:lnTo>
                    <a:pt x="50" y="414"/>
                  </a:lnTo>
                  <a:lnTo>
                    <a:pt x="52" y="410"/>
                  </a:lnTo>
                  <a:lnTo>
                    <a:pt x="56" y="416"/>
                  </a:lnTo>
                  <a:lnTo>
                    <a:pt x="58" y="416"/>
                  </a:lnTo>
                  <a:lnTo>
                    <a:pt x="58" y="418"/>
                  </a:lnTo>
                  <a:lnTo>
                    <a:pt x="56" y="420"/>
                  </a:lnTo>
                  <a:lnTo>
                    <a:pt x="54" y="422"/>
                  </a:lnTo>
                  <a:lnTo>
                    <a:pt x="60" y="424"/>
                  </a:lnTo>
                  <a:lnTo>
                    <a:pt x="56" y="426"/>
                  </a:lnTo>
                  <a:lnTo>
                    <a:pt x="58" y="428"/>
                  </a:lnTo>
                  <a:lnTo>
                    <a:pt x="62" y="430"/>
                  </a:lnTo>
                  <a:lnTo>
                    <a:pt x="64" y="432"/>
                  </a:lnTo>
                  <a:lnTo>
                    <a:pt x="66" y="430"/>
                  </a:lnTo>
                  <a:lnTo>
                    <a:pt x="68" y="428"/>
                  </a:lnTo>
                  <a:lnTo>
                    <a:pt x="68" y="432"/>
                  </a:lnTo>
                  <a:lnTo>
                    <a:pt x="66" y="432"/>
                  </a:lnTo>
                  <a:lnTo>
                    <a:pt x="66" y="434"/>
                  </a:lnTo>
                  <a:lnTo>
                    <a:pt x="62" y="434"/>
                  </a:lnTo>
                  <a:lnTo>
                    <a:pt x="62" y="438"/>
                  </a:lnTo>
                  <a:lnTo>
                    <a:pt x="68" y="450"/>
                  </a:lnTo>
                  <a:lnTo>
                    <a:pt x="70" y="452"/>
                  </a:lnTo>
                  <a:lnTo>
                    <a:pt x="72" y="450"/>
                  </a:lnTo>
                  <a:lnTo>
                    <a:pt x="74" y="446"/>
                  </a:lnTo>
                  <a:lnTo>
                    <a:pt x="74" y="450"/>
                  </a:lnTo>
                  <a:lnTo>
                    <a:pt x="76" y="452"/>
                  </a:lnTo>
                  <a:lnTo>
                    <a:pt x="74" y="452"/>
                  </a:lnTo>
                  <a:lnTo>
                    <a:pt x="72" y="458"/>
                  </a:lnTo>
                  <a:lnTo>
                    <a:pt x="70" y="458"/>
                  </a:lnTo>
                  <a:lnTo>
                    <a:pt x="72" y="462"/>
                  </a:lnTo>
                  <a:lnTo>
                    <a:pt x="74" y="462"/>
                  </a:lnTo>
                  <a:lnTo>
                    <a:pt x="78" y="462"/>
                  </a:lnTo>
                  <a:lnTo>
                    <a:pt x="80" y="464"/>
                  </a:lnTo>
                  <a:lnTo>
                    <a:pt x="78" y="464"/>
                  </a:lnTo>
                  <a:lnTo>
                    <a:pt x="76" y="466"/>
                  </a:lnTo>
                  <a:lnTo>
                    <a:pt x="78" y="468"/>
                  </a:lnTo>
                  <a:lnTo>
                    <a:pt x="80" y="468"/>
                  </a:lnTo>
                  <a:lnTo>
                    <a:pt x="82" y="466"/>
                  </a:lnTo>
                  <a:lnTo>
                    <a:pt x="84" y="468"/>
                  </a:lnTo>
                  <a:lnTo>
                    <a:pt x="80" y="470"/>
                  </a:lnTo>
                  <a:lnTo>
                    <a:pt x="80" y="472"/>
                  </a:lnTo>
                  <a:lnTo>
                    <a:pt x="82" y="474"/>
                  </a:lnTo>
                  <a:lnTo>
                    <a:pt x="86" y="474"/>
                  </a:lnTo>
                  <a:lnTo>
                    <a:pt x="90" y="478"/>
                  </a:lnTo>
                  <a:lnTo>
                    <a:pt x="92" y="482"/>
                  </a:lnTo>
                  <a:lnTo>
                    <a:pt x="90" y="480"/>
                  </a:lnTo>
                  <a:lnTo>
                    <a:pt x="90" y="484"/>
                  </a:lnTo>
                  <a:lnTo>
                    <a:pt x="86" y="478"/>
                  </a:lnTo>
                  <a:lnTo>
                    <a:pt x="84" y="478"/>
                  </a:lnTo>
                  <a:lnTo>
                    <a:pt x="88" y="486"/>
                  </a:lnTo>
                  <a:lnTo>
                    <a:pt x="92" y="488"/>
                  </a:lnTo>
                  <a:lnTo>
                    <a:pt x="92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8" y="484"/>
                  </a:lnTo>
                  <a:lnTo>
                    <a:pt x="98" y="482"/>
                  </a:lnTo>
                  <a:lnTo>
                    <a:pt x="98" y="478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98" y="476"/>
                  </a:lnTo>
                  <a:lnTo>
                    <a:pt x="98" y="474"/>
                  </a:lnTo>
                  <a:lnTo>
                    <a:pt x="98" y="474"/>
                  </a:lnTo>
                  <a:lnTo>
                    <a:pt x="100" y="476"/>
                  </a:lnTo>
                  <a:lnTo>
                    <a:pt x="104" y="480"/>
                  </a:lnTo>
                  <a:lnTo>
                    <a:pt x="106" y="484"/>
                  </a:lnTo>
                  <a:lnTo>
                    <a:pt x="108" y="486"/>
                  </a:lnTo>
                  <a:lnTo>
                    <a:pt x="108" y="488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0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6" y="492"/>
                  </a:lnTo>
                  <a:lnTo>
                    <a:pt x="100" y="494"/>
                  </a:lnTo>
                  <a:lnTo>
                    <a:pt x="100" y="494"/>
                  </a:lnTo>
                  <a:lnTo>
                    <a:pt x="104" y="496"/>
                  </a:lnTo>
                  <a:lnTo>
                    <a:pt x="108" y="496"/>
                  </a:lnTo>
                  <a:lnTo>
                    <a:pt x="110" y="498"/>
                  </a:lnTo>
                  <a:lnTo>
                    <a:pt x="106" y="498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8" y="498"/>
                  </a:lnTo>
                  <a:lnTo>
                    <a:pt x="122" y="494"/>
                  </a:lnTo>
                  <a:lnTo>
                    <a:pt x="122" y="492"/>
                  </a:lnTo>
                  <a:lnTo>
                    <a:pt x="118" y="494"/>
                  </a:lnTo>
                  <a:lnTo>
                    <a:pt x="114" y="494"/>
                  </a:lnTo>
                  <a:lnTo>
                    <a:pt x="110" y="496"/>
                  </a:lnTo>
                  <a:lnTo>
                    <a:pt x="106" y="492"/>
                  </a:lnTo>
                  <a:lnTo>
                    <a:pt x="108" y="490"/>
                  </a:lnTo>
                  <a:lnTo>
                    <a:pt x="110" y="490"/>
                  </a:lnTo>
                  <a:lnTo>
                    <a:pt x="120" y="492"/>
                  </a:lnTo>
                  <a:lnTo>
                    <a:pt x="122" y="488"/>
                  </a:lnTo>
                  <a:lnTo>
                    <a:pt x="122" y="488"/>
                  </a:lnTo>
                  <a:lnTo>
                    <a:pt x="124" y="494"/>
                  </a:lnTo>
                  <a:lnTo>
                    <a:pt x="126" y="494"/>
                  </a:lnTo>
                  <a:lnTo>
                    <a:pt x="126" y="496"/>
                  </a:lnTo>
                  <a:lnTo>
                    <a:pt x="124" y="498"/>
                  </a:lnTo>
                  <a:lnTo>
                    <a:pt x="122" y="502"/>
                  </a:lnTo>
                  <a:lnTo>
                    <a:pt x="120" y="502"/>
                  </a:lnTo>
                  <a:lnTo>
                    <a:pt x="118" y="504"/>
                  </a:lnTo>
                  <a:lnTo>
                    <a:pt x="120" y="506"/>
                  </a:lnTo>
                  <a:lnTo>
                    <a:pt x="126" y="506"/>
                  </a:lnTo>
                  <a:lnTo>
                    <a:pt x="132" y="508"/>
                  </a:lnTo>
                  <a:lnTo>
                    <a:pt x="134" y="506"/>
                  </a:lnTo>
                  <a:lnTo>
                    <a:pt x="130" y="502"/>
                  </a:lnTo>
                  <a:lnTo>
                    <a:pt x="130" y="494"/>
                  </a:lnTo>
                  <a:lnTo>
                    <a:pt x="134" y="492"/>
                  </a:lnTo>
                  <a:lnTo>
                    <a:pt x="134" y="492"/>
                  </a:lnTo>
                  <a:lnTo>
                    <a:pt x="140" y="490"/>
                  </a:lnTo>
                  <a:lnTo>
                    <a:pt x="142" y="488"/>
                  </a:lnTo>
                  <a:lnTo>
                    <a:pt x="142" y="486"/>
                  </a:lnTo>
                  <a:lnTo>
                    <a:pt x="146" y="488"/>
                  </a:lnTo>
                  <a:lnTo>
                    <a:pt x="150" y="488"/>
                  </a:lnTo>
                  <a:lnTo>
                    <a:pt x="152" y="488"/>
                  </a:lnTo>
                  <a:lnTo>
                    <a:pt x="142" y="484"/>
                  </a:lnTo>
                  <a:lnTo>
                    <a:pt x="136" y="48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" name="Freeform 336"/>
            <p:cNvSpPr>
              <a:spLocks noChangeAspect="1"/>
            </p:cNvSpPr>
            <p:nvPr/>
          </p:nvSpPr>
          <p:spPr bwMode="auto">
            <a:xfrm>
              <a:off x="1651" y="2926"/>
              <a:ext cx="43" cy="49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0" y="24"/>
                </a:cxn>
                <a:cxn ang="0">
                  <a:pos x="28" y="20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16" y="18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20"/>
                </a:cxn>
                <a:cxn ang="0">
                  <a:pos x="22" y="22"/>
                </a:cxn>
                <a:cxn ang="0">
                  <a:pos x="18" y="22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8" y="32"/>
                </a:cxn>
                <a:cxn ang="0">
                  <a:pos x="22" y="34"/>
                </a:cxn>
                <a:cxn ang="0">
                  <a:pos x="26" y="32"/>
                </a:cxn>
                <a:cxn ang="0">
                  <a:pos x="28" y="30"/>
                </a:cxn>
              </a:cxnLst>
              <a:rect l="0" t="0" r="r" b="b"/>
              <a:pathLst>
                <a:path w="30" h="34">
                  <a:moveTo>
                    <a:pt x="28" y="30"/>
                  </a:moveTo>
                  <a:lnTo>
                    <a:pt x="30" y="2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" name="Freeform 337"/>
            <p:cNvSpPr>
              <a:spLocks noChangeAspect="1"/>
            </p:cNvSpPr>
            <p:nvPr/>
          </p:nvSpPr>
          <p:spPr bwMode="auto">
            <a:xfrm>
              <a:off x="1616" y="3130"/>
              <a:ext cx="241" cy="370"/>
            </a:xfrm>
            <a:custGeom>
              <a:avLst/>
              <a:gdLst/>
              <a:ahLst/>
              <a:cxnLst>
                <a:cxn ang="0">
                  <a:pos x="160" y="248"/>
                </a:cxn>
                <a:cxn ang="0">
                  <a:pos x="160" y="220"/>
                </a:cxn>
                <a:cxn ang="0">
                  <a:pos x="160" y="210"/>
                </a:cxn>
                <a:cxn ang="0">
                  <a:pos x="162" y="192"/>
                </a:cxn>
                <a:cxn ang="0">
                  <a:pos x="164" y="182"/>
                </a:cxn>
                <a:cxn ang="0">
                  <a:pos x="152" y="152"/>
                </a:cxn>
                <a:cxn ang="0">
                  <a:pos x="144" y="152"/>
                </a:cxn>
                <a:cxn ang="0">
                  <a:pos x="138" y="136"/>
                </a:cxn>
                <a:cxn ang="0">
                  <a:pos x="138" y="130"/>
                </a:cxn>
                <a:cxn ang="0">
                  <a:pos x="130" y="134"/>
                </a:cxn>
                <a:cxn ang="0">
                  <a:pos x="120" y="140"/>
                </a:cxn>
                <a:cxn ang="0">
                  <a:pos x="106" y="130"/>
                </a:cxn>
                <a:cxn ang="0">
                  <a:pos x="96" y="120"/>
                </a:cxn>
                <a:cxn ang="0">
                  <a:pos x="96" y="98"/>
                </a:cxn>
                <a:cxn ang="0">
                  <a:pos x="106" y="90"/>
                </a:cxn>
                <a:cxn ang="0">
                  <a:pos x="108" y="76"/>
                </a:cxn>
                <a:cxn ang="0">
                  <a:pos x="120" y="60"/>
                </a:cxn>
                <a:cxn ang="0">
                  <a:pos x="132" y="56"/>
                </a:cxn>
                <a:cxn ang="0">
                  <a:pos x="136" y="50"/>
                </a:cxn>
                <a:cxn ang="0">
                  <a:pos x="136" y="30"/>
                </a:cxn>
                <a:cxn ang="0">
                  <a:pos x="124" y="30"/>
                </a:cxn>
                <a:cxn ang="0">
                  <a:pos x="116" y="30"/>
                </a:cxn>
                <a:cxn ang="0">
                  <a:pos x="102" y="30"/>
                </a:cxn>
                <a:cxn ang="0">
                  <a:pos x="102" y="26"/>
                </a:cxn>
                <a:cxn ang="0">
                  <a:pos x="96" y="20"/>
                </a:cxn>
                <a:cxn ang="0">
                  <a:pos x="90" y="12"/>
                </a:cxn>
                <a:cxn ang="0">
                  <a:pos x="86" y="8"/>
                </a:cxn>
                <a:cxn ang="0">
                  <a:pos x="78" y="0"/>
                </a:cxn>
                <a:cxn ang="0">
                  <a:pos x="74" y="2"/>
                </a:cxn>
                <a:cxn ang="0">
                  <a:pos x="74" y="6"/>
                </a:cxn>
                <a:cxn ang="0">
                  <a:pos x="72" y="14"/>
                </a:cxn>
                <a:cxn ang="0">
                  <a:pos x="60" y="32"/>
                </a:cxn>
                <a:cxn ang="0">
                  <a:pos x="40" y="44"/>
                </a:cxn>
                <a:cxn ang="0">
                  <a:pos x="36" y="54"/>
                </a:cxn>
                <a:cxn ang="0">
                  <a:pos x="30" y="68"/>
                </a:cxn>
                <a:cxn ang="0">
                  <a:pos x="24" y="58"/>
                </a:cxn>
                <a:cxn ang="0">
                  <a:pos x="12" y="58"/>
                </a:cxn>
                <a:cxn ang="0">
                  <a:pos x="12" y="54"/>
                </a:cxn>
                <a:cxn ang="0">
                  <a:pos x="14" y="44"/>
                </a:cxn>
                <a:cxn ang="0">
                  <a:pos x="4" y="52"/>
                </a:cxn>
                <a:cxn ang="0">
                  <a:pos x="0" y="62"/>
                </a:cxn>
                <a:cxn ang="0">
                  <a:pos x="2" y="72"/>
                </a:cxn>
                <a:cxn ang="0">
                  <a:pos x="8" y="76"/>
                </a:cxn>
                <a:cxn ang="0">
                  <a:pos x="4" y="80"/>
                </a:cxn>
                <a:cxn ang="0">
                  <a:pos x="8" y="86"/>
                </a:cxn>
                <a:cxn ang="0">
                  <a:pos x="18" y="90"/>
                </a:cxn>
                <a:cxn ang="0">
                  <a:pos x="28" y="106"/>
                </a:cxn>
                <a:cxn ang="0">
                  <a:pos x="38" y="126"/>
                </a:cxn>
                <a:cxn ang="0">
                  <a:pos x="48" y="144"/>
                </a:cxn>
                <a:cxn ang="0">
                  <a:pos x="52" y="158"/>
                </a:cxn>
                <a:cxn ang="0">
                  <a:pos x="60" y="170"/>
                </a:cxn>
                <a:cxn ang="0">
                  <a:pos x="74" y="188"/>
                </a:cxn>
                <a:cxn ang="0">
                  <a:pos x="72" y="194"/>
                </a:cxn>
                <a:cxn ang="0">
                  <a:pos x="74" y="202"/>
                </a:cxn>
                <a:cxn ang="0">
                  <a:pos x="86" y="214"/>
                </a:cxn>
                <a:cxn ang="0">
                  <a:pos x="98" y="220"/>
                </a:cxn>
                <a:cxn ang="0">
                  <a:pos x="108" y="228"/>
                </a:cxn>
                <a:cxn ang="0">
                  <a:pos x="126" y="236"/>
                </a:cxn>
                <a:cxn ang="0">
                  <a:pos x="138" y="248"/>
                </a:cxn>
                <a:cxn ang="0">
                  <a:pos x="146" y="254"/>
                </a:cxn>
                <a:cxn ang="0">
                  <a:pos x="152" y="258"/>
                </a:cxn>
                <a:cxn ang="0">
                  <a:pos x="158" y="250"/>
                </a:cxn>
              </a:cxnLst>
              <a:rect l="0" t="0" r="r" b="b"/>
              <a:pathLst>
                <a:path w="168" h="258">
                  <a:moveTo>
                    <a:pt x="158" y="250"/>
                  </a:moveTo>
                  <a:lnTo>
                    <a:pt x="160" y="248"/>
                  </a:lnTo>
                  <a:lnTo>
                    <a:pt x="168" y="228"/>
                  </a:lnTo>
                  <a:lnTo>
                    <a:pt x="160" y="220"/>
                  </a:lnTo>
                  <a:lnTo>
                    <a:pt x="162" y="214"/>
                  </a:lnTo>
                  <a:lnTo>
                    <a:pt x="160" y="210"/>
                  </a:lnTo>
                  <a:lnTo>
                    <a:pt x="164" y="198"/>
                  </a:lnTo>
                  <a:lnTo>
                    <a:pt x="162" y="192"/>
                  </a:lnTo>
                  <a:lnTo>
                    <a:pt x="164" y="188"/>
                  </a:lnTo>
                  <a:lnTo>
                    <a:pt x="164" y="182"/>
                  </a:lnTo>
                  <a:lnTo>
                    <a:pt x="168" y="174"/>
                  </a:lnTo>
                  <a:lnTo>
                    <a:pt x="152" y="152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0" y="152"/>
                  </a:lnTo>
                  <a:lnTo>
                    <a:pt x="138" y="136"/>
                  </a:lnTo>
                  <a:lnTo>
                    <a:pt x="140" y="132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0" y="134"/>
                  </a:lnTo>
                  <a:lnTo>
                    <a:pt x="126" y="140"/>
                  </a:lnTo>
                  <a:lnTo>
                    <a:pt x="120" y="140"/>
                  </a:lnTo>
                  <a:lnTo>
                    <a:pt x="114" y="132"/>
                  </a:lnTo>
                  <a:lnTo>
                    <a:pt x="106" y="130"/>
                  </a:lnTo>
                  <a:lnTo>
                    <a:pt x="106" y="124"/>
                  </a:lnTo>
                  <a:lnTo>
                    <a:pt x="96" y="120"/>
                  </a:lnTo>
                  <a:lnTo>
                    <a:pt x="94" y="116"/>
                  </a:lnTo>
                  <a:lnTo>
                    <a:pt x="96" y="98"/>
                  </a:lnTo>
                  <a:lnTo>
                    <a:pt x="96" y="94"/>
                  </a:lnTo>
                  <a:lnTo>
                    <a:pt x="106" y="90"/>
                  </a:lnTo>
                  <a:lnTo>
                    <a:pt x="104" y="82"/>
                  </a:lnTo>
                  <a:lnTo>
                    <a:pt x="108" y="76"/>
                  </a:lnTo>
                  <a:lnTo>
                    <a:pt x="108" y="68"/>
                  </a:lnTo>
                  <a:lnTo>
                    <a:pt x="120" y="60"/>
                  </a:lnTo>
                  <a:lnTo>
                    <a:pt x="128" y="60"/>
                  </a:lnTo>
                  <a:lnTo>
                    <a:pt x="132" y="56"/>
                  </a:lnTo>
                  <a:lnTo>
                    <a:pt x="136" y="54"/>
                  </a:lnTo>
                  <a:lnTo>
                    <a:pt x="136" y="50"/>
                  </a:lnTo>
                  <a:lnTo>
                    <a:pt x="142" y="34"/>
                  </a:lnTo>
                  <a:lnTo>
                    <a:pt x="136" y="30"/>
                  </a:lnTo>
                  <a:lnTo>
                    <a:pt x="128" y="28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02" y="30"/>
                  </a:lnTo>
                  <a:lnTo>
                    <a:pt x="100" y="28"/>
                  </a:lnTo>
                  <a:lnTo>
                    <a:pt x="102" y="26"/>
                  </a:lnTo>
                  <a:lnTo>
                    <a:pt x="102" y="22"/>
                  </a:lnTo>
                  <a:lnTo>
                    <a:pt x="96" y="20"/>
                  </a:lnTo>
                  <a:lnTo>
                    <a:pt x="96" y="16"/>
                  </a:lnTo>
                  <a:lnTo>
                    <a:pt x="90" y="12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6" y="8"/>
                  </a:lnTo>
                  <a:lnTo>
                    <a:pt x="72" y="14"/>
                  </a:lnTo>
                  <a:lnTo>
                    <a:pt x="70" y="20"/>
                  </a:lnTo>
                  <a:lnTo>
                    <a:pt x="60" y="32"/>
                  </a:lnTo>
                  <a:lnTo>
                    <a:pt x="50" y="38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0" y="68"/>
                  </a:lnTo>
                  <a:lnTo>
                    <a:pt x="26" y="6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6" y="52"/>
                  </a:lnTo>
                  <a:lnTo>
                    <a:pt x="14" y="44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4" y="68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8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28" y="98"/>
                  </a:lnTo>
                  <a:lnTo>
                    <a:pt x="28" y="106"/>
                  </a:lnTo>
                  <a:lnTo>
                    <a:pt x="34" y="114"/>
                  </a:lnTo>
                  <a:lnTo>
                    <a:pt x="38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52" y="152"/>
                  </a:lnTo>
                  <a:lnTo>
                    <a:pt x="52" y="158"/>
                  </a:lnTo>
                  <a:lnTo>
                    <a:pt x="56" y="162"/>
                  </a:lnTo>
                  <a:lnTo>
                    <a:pt x="60" y="170"/>
                  </a:lnTo>
                  <a:lnTo>
                    <a:pt x="66" y="178"/>
                  </a:lnTo>
                  <a:lnTo>
                    <a:pt x="74" y="188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2" y="200"/>
                  </a:lnTo>
                  <a:lnTo>
                    <a:pt x="74" y="202"/>
                  </a:lnTo>
                  <a:lnTo>
                    <a:pt x="82" y="210"/>
                  </a:lnTo>
                  <a:lnTo>
                    <a:pt x="86" y="214"/>
                  </a:lnTo>
                  <a:lnTo>
                    <a:pt x="88" y="216"/>
                  </a:lnTo>
                  <a:lnTo>
                    <a:pt x="98" y="220"/>
                  </a:lnTo>
                  <a:lnTo>
                    <a:pt x="104" y="226"/>
                  </a:lnTo>
                  <a:lnTo>
                    <a:pt x="108" y="228"/>
                  </a:lnTo>
                  <a:lnTo>
                    <a:pt x="114" y="232"/>
                  </a:lnTo>
                  <a:lnTo>
                    <a:pt x="126" y="236"/>
                  </a:lnTo>
                  <a:lnTo>
                    <a:pt x="136" y="244"/>
                  </a:lnTo>
                  <a:lnTo>
                    <a:pt x="138" y="248"/>
                  </a:lnTo>
                  <a:lnTo>
                    <a:pt x="142" y="254"/>
                  </a:lnTo>
                  <a:lnTo>
                    <a:pt x="146" y="254"/>
                  </a:lnTo>
                  <a:lnTo>
                    <a:pt x="148" y="256"/>
                  </a:lnTo>
                  <a:lnTo>
                    <a:pt x="152" y="258"/>
                  </a:lnTo>
                  <a:lnTo>
                    <a:pt x="158" y="256"/>
                  </a:lnTo>
                  <a:lnTo>
                    <a:pt x="158" y="25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0" name="Freeform 338"/>
            <p:cNvSpPr>
              <a:spLocks noChangeAspect="1"/>
            </p:cNvSpPr>
            <p:nvPr/>
          </p:nvSpPr>
          <p:spPr bwMode="auto">
            <a:xfrm>
              <a:off x="1622" y="3098"/>
              <a:ext cx="104" cy="130"/>
            </a:xfrm>
            <a:custGeom>
              <a:avLst/>
              <a:gdLst/>
              <a:ahLst/>
              <a:cxnLst>
                <a:cxn ang="0">
                  <a:pos x="62" y="16"/>
                </a:cxn>
                <a:cxn ang="0">
                  <a:pos x="58" y="14"/>
                </a:cxn>
                <a:cxn ang="0">
                  <a:pos x="54" y="14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4"/>
                </a:cxn>
                <a:cxn ang="0">
                  <a:pos x="40" y="8"/>
                </a:cxn>
                <a:cxn ang="0">
                  <a:pos x="36" y="6"/>
                </a:cxn>
                <a:cxn ang="0">
                  <a:pos x="32" y="2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4" y="24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2" y="50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4" y="54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4"/>
                </a:cxn>
                <a:cxn ang="0">
                  <a:pos x="12" y="50"/>
                </a:cxn>
                <a:cxn ang="0">
                  <a:pos x="14" y="50"/>
                </a:cxn>
                <a:cxn ang="0">
                  <a:pos x="12" y="56"/>
                </a:cxn>
                <a:cxn ang="0">
                  <a:pos x="14" y="56"/>
                </a:cxn>
                <a:cxn ang="0">
                  <a:pos x="16" y="52"/>
                </a:cxn>
                <a:cxn ang="0">
                  <a:pos x="16" y="54"/>
                </a:cxn>
                <a:cxn ang="0">
                  <a:pos x="16" y="56"/>
                </a:cxn>
                <a:cxn ang="0">
                  <a:pos x="14" y="62"/>
                </a:cxn>
                <a:cxn ang="0">
                  <a:pos x="10" y="66"/>
                </a:cxn>
                <a:cxn ang="0">
                  <a:pos x="12" y="74"/>
                </a:cxn>
                <a:cxn ang="0">
                  <a:pos x="8" y="76"/>
                </a:cxn>
                <a:cxn ang="0">
                  <a:pos x="6" y="78"/>
                </a:cxn>
                <a:cxn ang="0">
                  <a:pos x="8" y="80"/>
                </a:cxn>
                <a:cxn ang="0">
                  <a:pos x="14" y="80"/>
                </a:cxn>
                <a:cxn ang="0">
                  <a:pos x="20" y="80"/>
                </a:cxn>
                <a:cxn ang="0">
                  <a:pos x="22" y="88"/>
                </a:cxn>
                <a:cxn ang="0">
                  <a:pos x="26" y="90"/>
                </a:cxn>
                <a:cxn ang="0">
                  <a:pos x="32" y="82"/>
                </a:cxn>
                <a:cxn ang="0">
                  <a:pos x="32" y="76"/>
                </a:cxn>
                <a:cxn ang="0">
                  <a:pos x="32" y="68"/>
                </a:cxn>
                <a:cxn ang="0">
                  <a:pos x="36" y="66"/>
                </a:cxn>
                <a:cxn ang="0">
                  <a:pos x="46" y="60"/>
                </a:cxn>
                <a:cxn ang="0">
                  <a:pos x="56" y="54"/>
                </a:cxn>
                <a:cxn ang="0">
                  <a:pos x="66" y="42"/>
                </a:cxn>
                <a:cxn ang="0">
                  <a:pos x="68" y="36"/>
                </a:cxn>
                <a:cxn ang="0">
                  <a:pos x="72" y="30"/>
                </a:cxn>
                <a:cxn ang="0">
                  <a:pos x="70" y="28"/>
                </a:cxn>
                <a:cxn ang="0">
                  <a:pos x="72" y="26"/>
                </a:cxn>
                <a:cxn ang="0">
                  <a:pos x="70" y="24"/>
                </a:cxn>
                <a:cxn ang="0">
                  <a:pos x="72" y="22"/>
                </a:cxn>
                <a:cxn ang="0">
                  <a:pos x="70" y="20"/>
                </a:cxn>
                <a:cxn ang="0">
                  <a:pos x="62" y="16"/>
                </a:cxn>
              </a:cxnLst>
              <a:rect l="0" t="0" r="r" b="b"/>
              <a:pathLst>
                <a:path w="72" h="90">
                  <a:moveTo>
                    <a:pt x="62" y="16"/>
                  </a:move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4" y="54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4" y="62"/>
                  </a:lnTo>
                  <a:lnTo>
                    <a:pt x="10" y="66"/>
                  </a:lnTo>
                  <a:lnTo>
                    <a:pt x="12" y="74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14" y="80"/>
                  </a:lnTo>
                  <a:lnTo>
                    <a:pt x="20" y="80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32" y="82"/>
                  </a:lnTo>
                  <a:lnTo>
                    <a:pt x="32" y="76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46" y="60"/>
                  </a:lnTo>
                  <a:lnTo>
                    <a:pt x="56" y="54"/>
                  </a:lnTo>
                  <a:lnTo>
                    <a:pt x="66" y="42"/>
                  </a:lnTo>
                  <a:lnTo>
                    <a:pt x="68" y="36"/>
                  </a:lnTo>
                  <a:lnTo>
                    <a:pt x="72" y="30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62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" name="Freeform 339"/>
            <p:cNvSpPr>
              <a:spLocks noChangeAspect="1"/>
            </p:cNvSpPr>
            <p:nvPr/>
          </p:nvSpPr>
          <p:spPr bwMode="auto">
            <a:xfrm>
              <a:off x="1659" y="2869"/>
              <a:ext cx="216" cy="339"/>
            </a:xfrm>
            <a:custGeom>
              <a:avLst/>
              <a:gdLst/>
              <a:ahLst/>
              <a:cxnLst>
                <a:cxn ang="0">
                  <a:pos x="138" y="140"/>
                </a:cxn>
                <a:cxn ang="0">
                  <a:pos x="142" y="124"/>
                </a:cxn>
                <a:cxn ang="0">
                  <a:pos x="140" y="118"/>
                </a:cxn>
                <a:cxn ang="0">
                  <a:pos x="144" y="96"/>
                </a:cxn>
                <a:cxn ang="0">
                  <a:pos x="120" y="92"/>
                </a:cxn>
                <a:cxn ang="0">
                  <a:pos x="106" y="78"/>
                </a:cxn>
                <a:cxn ang="0">
                  <a:pos x="88" y="78"/>
                </a:cxn>
                <a:cxn ang="0">
                  <a:pos x="82" y="50"/>
                </a:cxn>
                <a:cxn ang="0">
                  <a:pos x="80" y="42"/>
                </a:cxn>
                <a:cxn ang="0">
                  <a:pos x="92" y="14"/>
                </a:cxn>
                <a:cxn ang="0">
                  <a:pos x="104" y="2"/>
                </a:cxn>
                <a:cxn ang="0">
                  <a:pos x="96" y="4"/>
                </a:cxn>
                <a:cxn ang="0">
                  <a:pos x="90" y="12"/>
                </a:cxn>
                <a:cxn ang="0">
                  <a:pos x="76" y="18"/>
                </a:cxn>
                <a:cxn ang="0">
                  <a:pos x="64" y="22"/>
                </a:cxn>
                <a:cxn ang="0">
                  <a:pos x="60" y="22"/>
                </a:cxn>
                <a:cxn ang="0">
                  <a:pos x="52" y="24"/>
                </a:cxn>
                <a:cxn ang="0">
                  <a:pos x="44" y="40"/>
                </a:cxn>
                <a:cxn ang="0">
                  <a:pos x="42" y="46"/>
                </a:cxn>
                <a:cxn ang="0">
                  <a:pos x="34" y="54"/>
                </a:cxn>
                <a:cxn ang="0">
                  <a:pos x="32" y="62"/>
                </a:cxn>
                <a:cxn ang="0">
                  <a:pos x="28" y="68"/>
                </a:cxn>
                <a:cxn ang="0">
                  <a:pos x="28" y="62"/>
                </a:cxn>
                <a:cxn ang="0">
                  <a:pos x="22" y="60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4" y="96"/>
                </a:cxn>
                <a:cxn ang="0">
                  <a:pos x="20" y="104"/>
                </a:cxn>
                <a:cxn ang="0">
                  <a:pos x="20" y="112"/>
                </a:cxn>
                <a:cxn ang="0">
                  <a:pos x="18" y="122"/>
                </a:cxn>
                <a:cxn ang="0">
                  <a:pos x="24" y="122"/>
                </a:cxn>
                <a:cxn ang="0">
                  <a:pos x="20" y="132"/>
                </a:cxn>
                <a:cxn ang="0">
                  <a:pos x="10" y="144"/>
                </a:cxn>
                <a:cxn ang="0">
                  <a:pos x="2" y="148"/>
                </a:cxn>
                <a:cxn ang="0">
                  <a:pos x="2" y="156"/>
                </a:cxn>
                <a:cxn ang="0">
                  <a:pos x="0" y="160"/>
                </a:cxn>
                <a:cxn ang="0">
                  <a:pos x="10" y="166"/>
                </a:cxn>
                <a:cxn ang="0">
                  <a:pos x="22" y="174"/>
                </a:cxn>
                <a:cxn ang="0">
                  <a:pos x="32" y="174"/>
                </a:cxn>
                <a:cxn ang="0">
                  <a:pos x="46" y="182"/>
                </a:cxn>
                <a:cxn ang="0">
                  <a:pos x="56" y="190"/>
                </a:cxn>
                <a:cxn ang="0">
                  <a:pos x="66" y="198"/>
                </a:cxn>
                <a:cxn ang="0">
                  <a:pos x="72" y="208"/>
                </a:cxn>
                <a:cxn ang="0">
                  <a:pos x="82" y="212"/>
                </a:cxn>
                <a:cxn ang="0">
                  <a:pos x="94" y="212"/>
                </a:cxn>
                <a:cxn ang="0">
                  <a:pos x="112" y="216"/>
                </a:cxn>
                <a:cxn ang="0">
                  <a:pos x="120" y="194"/>
                </a:cxn>
                <a:cxn ang="0">
                  <a:pos x="112" y="186"/>
                </a:cxn>
                <a:cxn ang="0">
                  <a:pos x="120" y="170"/>
                </a:cxn>
                <a:cxn ang="0">
                  <a:pos x="114" y="164"/>
                </a:cxn>
                <a:cxn ang="0">
                  <a:pos x="134" y="152"/>
                </a:cxn>
                <a:cxn ang="0">
                  <a:pos x="138" y="154"/>
                </a:cxn>
                <a:cxn ang="0">
                  <a:pos x="146" y="154"/>
                </a:cxn>
                <a:cxn ang="0">
                  <a:pos x="146" y="150"/>
                </a:cxn>
              </a:cxnLst>
              <a:rect l="0" t="0" r="r" b="b"/>
              <a:pathLst>
                <a:path w="150" h="236">
                  <a:moveTo>
                    <a:pt x="146" y="150"/>
                  </a:moveTo>
                  <a:lnTo>
                    <a:pt x="144" y="146"/>
                  </a:lnTo>
                  <a:lnTo>
                    <a:pt x="138" y="140"/>
                  </a:lnTo>
                  <a:lnTo>
                    <a:pt x="144" y="132"/>
                  </a:lnTo>
                  <a:lnTo>
                    <a:pt x="144" y="126"/>
                  </a:lnTo>
                  <a:lnTo>
                    <a:pt x="142" y="124"/>
                  </a:lnTo>
                  <a:lnTo>
                    <a:pt x="140" y="124"/>
                  </a:lnTo>
                  <a:lnTo>
                    <a:pt x="142" y="122"/>
                  </a:lnTo>
                  <a:lnTo>
                    <a:pt x="140" y="118"/>
                  </a:lnTo>
                  <a:lnTo>
                    <a:pt x="142" y="106"/>
                  </a:lnTo>
                  <a:lnTo>
                    <a:pt x="140" y="104"/>
                  </a:lnTo>
                  <a:lnTo>
                    <a:pt x="144" y="96"/>
                  </a:lnTo>
                  <a:lnTo>
                    <a:pt x="146" y="92"/>
                  </a:lnTo>
                  <a:lnTo>
                    <a:pt x="142" y="92"/>
                  </a:lnTo>
                  <a:lnTo>
                    <a:pt x="120" y="92"/>
                  </a:lnTo>
                  <a:lnTo>
                    <a:pt x="114" y="80"/>
                  </a:lnTo>
                  <a:lnTo>
                    <a:pt x="110" y="80"/>
                  </a:lnTo>
                  <a:lnTo>
                    <a:pt x="106" y="78"/>
                  </a:lnTo>
                  <a:lnTo>
                    <a:pt x="102" y="80"/>
                  </a:lnTo>
                  <a:lnTo>
                    <a:pt x="96" y="78"/>
                  </a:lnTo>
                  <a:lnTo>
                    <a:pt x="88" y="78"/>
                  </a:lnTo>
                  <a:lnTo>
                    <a:pt x="86" y="72"/>
                  </a:lnTo>
                  <a:lnTo>
                    <a:pt x="86" y="60"/>
                  </a:lnTo>
                  <a:lnTo>
                    <a:pt x="82" y="50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80" y="42"/>
                  </a:lnTo>
                  <a:lnTo>
                    <a:pt x="80" y="30"/>
                  </a:lnTo>
                  <a:lnTo>
                    <a:pt x="88" y="20"/>
                  </a:lnTo>
                  <a:lnTo>
                    <a:pt x="92" y="14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0" y="12"/>
                  </a:lnTo>
                  <a:lnTo>
                    <a:pt x="84" y="14"/>
                  </a:lnTo>
                  <a:lnTo>
                    <a:pt x="80" y="16"/>
                  </a:lnTo>
                  <a:lnTo>
                    <a:pt x="76" y="18"/>
                  </a:lnTo>
                  <a:lnTo>
                    <a:pt x="68" y="16"/>
                  </a:lnTo>
                  <a:lnTo>
                    <a:pt x="66" y="18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6" y="32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4" y="54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8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2"/>
                  </a:lnTo>
                  <a:lnTo>
                    <a:pt x="16" y="74"/>
                  </a:lnTo>
                  <a:lnTo>
                    <a:pt x="18" y="80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2" y="92"/>
                  </a:lnTo>
                  <a:lnTo>
                    <a:pt x="24" y="96"/>
                  </a:lnTo>
                  <a:lnTo>
                    <a:pt x="24" y="100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22" y="116"/>
                  </a:lnTo>
                  <a:lnTo>
                    <a:pt x="18" y="118"/>
                  </a:lnTo>
                  <a:lnTo>
                    <a:pt x="18" y="122"/>
                  </a:lnTo>
                  <a:lnTo>
                    <a:pt x="20" y="124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24" y="126"/>
                  </a:lnTo>
                  <a:lnTo>
                    <a:pt x="22" y="128"/>
                  </a:lnTo>
                  <a:lnTo>
                    <a:pt x="20" y="132"/>
                  </a:lnTo>
                  <a:lnTo>
                    <a:pt x="16" y="138"/>
                  </a:lnTo>
                  <a:lnTo>
                    <a:pt x="14" y="142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2" y="148"/>
                  </a:lnTo>
                  <a:lnTo>
                    <a:pt x="4" y="150"/>
                  </a:lnTo>
                  <a:lnTo>
                    <a:pt x="4" y="156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10" y="166"/>
                  </a:lnTo>
                  <a:lnTo>
                    <a:pt x="14" y="168"/>
                  </a:lnTo>
                  <a:lnTo>
                    <a:pt x="18" y="17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8" y="174"/>
                  </a:lnTo>
                  <a:lnTo>
                    <a:pt x="32" y="174"/>
                  </a:lnTo>
                  <a:lnTo>
                    <a:pt x="36" y="176"/>
                  </a:lnTo>
                  <a:lnTo>
                    <a:pt x="44" y="180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52" y="184"/>
                  </a:lnTo>
                  <a:lnTo>
                    <a:pt x="56" y="190"/>
                  </a:lnTo>
                  <a:lnTo>
                    <a:pt x="56" y="194"/>
                  </a:lnTo>
                  <a:lnTo>
                    <a:pt x="60" y="194"/>
                  </a:lnTo>
                  <a:lnTo>
                    <a:pt x="66" y="198"/>
                  </a:lnTo>
                  <a:lnTo>
                    <a:pt x="66" y="202"/>
                  </a:lnTo>
                  <a:lnTo>
                    <a:pt x="72" y="204"/>
                  </a:lnTo>
                  <a:lnTo>
                    <a:pt x="72" y="208"/>
                  </a:lnTo>
                  <a:lnTo>
                    <a:pt x="70" y="210"/>
                  </a:lnTo>
                  <a:lnTo>
                    <a:pt x="72" y="212"/>
                  </a:lnTo>
                  <a:lnTo>
                    <a:pt x="82" y="212"/>
                  </a:lnTo>
                  <a:lnTo>
                    <a:pt x="86" y="212"/>
                  </a:lnTo>
                  <a:lnTo>
                    <a:pt x="90" y="210"/>
                  </a:lnTo>
                  <a:lnTo>
                    <a:pt x="94" y="212"/>
                  </a:lnTo>
                  <a:lnTo>
                    <a:pt x="98" y="210"/>
                  </a:lnTo>
                  <a:lnTo>
                    <a:pt x="106" y="212"/>
                  </a:lnTo>
                  <a:lnTo>
                    <a:pt x="112" y="216"/>
                  </a:lnTo>
                  <a:lnTo>
                    <a:pt x="106" y="232"/>
                  </a:lnTo>
                  <a:lnTo>
                    <a:pt x="114" y="236"/>
                  </a:lnTo>
                  <a:lnTo>
                    <a:pt x="120" y="194"/>
                  </a:lnTo>
                  <a:lnTo>
                    <a:pt x="116" y="192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2" y="170"/>
                  </a:lnTo>
                  <a:lnTo>
                    <a:pt x="116" y="168"/>
                  </a:lnTo>
                  <a:lnTo>
                    <a:pt x="120" y="170"/>
                  </a:lnTo>
                  <a:lnTo>
                    <a:pt x="120" y="166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54"/>
                  </a:lnTo>
                  <a:lnTo>
                    <a:pt x="132" y="154"/>
                  </a:lnTo>
                  <a:lnTo>
                    <a:pt x="134" y="152"/>
                  </a:lnTo>
                  <a:lnTo>
                    <a:pt x="136" y="152"/>
                  </a:lnTo>
                  <a:lnTo>
                    <a:pt x="136" y="154"/>
                  </a:lnTo>
                  <a:lnTo>
                    <a:pt x="138" y="154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6" y="154"/>
                  </a:lnTo>
                  <a:lnTo>
                    <a:pt x="146" y="162"/>
                  </a:lnTo>
                  <a:lnTo>
                    <a:pt x="150" y="162"/>
                  </a:lnTo>
                  <a:lnTo>
                    <a:pt x="146" y="15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" name="Freeform 340"/>
            <p:cNvSpPr>
              <a:spLocks noChangeAspect="1"/>
            </p:cNvSpPr>
            <p:nvPr/>
          </p:nvSpPr>
          <p:spPr bwMode="auto">
            <a:xfrm>
              <a:off x="2088" y="3744"/>
              <a:ext cx="88" cy="94"/>
            </a:xfrm>
            <a:custGeom>
              <a:avLst/>
              <a:gdLst/>
              <a:ahLst/>
              <a:cxnLst>
                <a:cxn ang="0">
                  <a:pos x="58" y="44"/>
                </a:cxn>
                <a:cxn ang="0">
                  <a:pos x="60" y="40"/>
                </a:cxn>
                <a:cxn ang="0">
                  <a:pos x="62" y="34"/>
                </a:cxn>
                <a:cxn ang="0">
                  <a:pos x="56" y="30"/>
                </a:cxn>
                <a:cxn ang="0">
                  <a:pos x="52" y="26"/>
                </a:cxn>
                <a:cxn ang="0">
                  <a:pos x="40" y="16"/>
                </a:cxn>
                <a:cxn ang="0">
                  <a:pos x="34" y="14"/>
                </a:cxn>
                <a:cxn ang="0">
                  <a:pos x="26" y="10"/>
                </a:cxn>
                <a:cxn ang="0">
                  <a:pos x="22" y="10"/>
                </a:cxn>
                <a:cxn ang="0">
                  <a:pos x="20" y="6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2" y="32"/>
                </a:cxn>
                <a:cxn ang="0">
                  <a:pos x="2" y="38"/>
                </a:cxn>
                <a:cxn ang="0">
                  <a:pos x="2" y="42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6" y="56"/>
                </a:cxn>
                <a:cxn ang="0">
                  <a:pos x="12" y="60"/>
                </a:cxn>
                <a:cxn ang="0">
                  <a:pos x="16" y="60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6" y="64"/>
                </a:cxn>
                <a:cxn ang="0">
                  <a:pos x="42" y="66"/>
                </a:cxn>
                <a:cxn ang="0">
                  <a:pos x="46" y="66"/>
                </a:cxn>
                <a:cxn ang="0">
                  <a:pos x="50" y="66"/>
                </a:cxn>
                <a:cxn ang="0">
                  <a:pos x="52" y="64"/>
                </a:cxn>
                <a:cxn ang="0">
                  <a:pos x="58" y="60"/>
                </a:cxn>
                <a:cxn ang="0">
                  <a:pos x="60" y="58"/>
                </a:cxn>
                <a:cxn ang="0">
                  <a:pos x="62" y="56"/>
                </a:cxn>
                <a:cxn ang="0">
                  <a:pos x="62" y="50"/>
                </a:cxn>
                <a:cxn ang="0">
                  <a:pos x="60" y="46"/>
                </a:cxn>
                <a:cxn ang="0">
                  <a:pos x="58" y="44"/>
                </a:cxn>
              </a:cxnLst>
              <a:rect l="0" t="0" r="r" b="b"/>
              <a:pathLst>
                <a:path w="62" h="66">
                  <a:moveTo>
                    <a:pt x="58" y="44"/>
                  </a:moveTo>
                  <a:lnTo>
                    <a:pt x="60" y="40"/>
                  </a:lnTo>
                  <a:lnTo>
                    <a:pt x="62" y="34"/>
                  </a:lnTo>
                  <a:lnTo>
                    <a:pt x="56" y="30"/>
                  </a:lnTo>
                  <a:lnTo>
                    <a:pt x="52" y="26"/>
                  </a:lnTo>
                  <a:lnTo>
                    <a:pt x="40" y="16"/>
                  </a:lnTo>
                  <a:lnTo>
                    <a:pt x="34" y="14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12" y="60"/>
                  </a:lnTo>
                  <a:lnTo>
                    <a:pt x="16" y="60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6" y="64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8" y="60"/>
                  </a:lnTo>
                  <a:lnTo>
                    <a:pt x="60" y="58"/>
                  </a:lnTo>
                  <a:lnTo>
                    <a:pt x="62" y="56"/>
                  </a:lnTo>
                  <a:lnTo>
                    <a:pt x="62" y="50"/>
                  </a:lnTo>
                  <a:lnTo>
                    <a:pt x="60" y="46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" name="Freeform 341"/>
            <p:cNvSpPr>
              <a:spLocks noChangeAspect="1"/>
            </p:cNvSpPr>
            <p:nvPr/>
          </p:nvSpPr>
          <p:spPr bwMode="auto">
            <a:xfrm>
              <a:off x="1751" y="3018"/>
              <a:ext cx="703" cy="798"/>
            </a:xfrm>
            <a:custGeom>
              <a:avLst/>
              <a:gdLst/>
              <a:ahLst/>
              <a:cxnLst>
                <a:cxn ang="0">
                  <a:pos x="472" y="146"/>
                </a:cxn>
                <a:cxn ang="0">
                  <a:pos x="446" y="134"/>
                </a:cxn>
                <a:cxn ang="0">
                  <a:pos x="422" y="114"/>
                </a:cxn>
                <a:cxn ang="0">
                  <a:pos x="400" y="112"/>
                </a:cxn>
                <a:cxn ang="0">
                  <a:pos x="372" y="112"/>
                </a:cxn>
                <a:cxn ang="0">
                  <a:pos x="366" y="104"/>
                </a:cxn>
                <a:cxn ang="0">
                  <a:pos x="352" y="92"/>
                </a:cxn>
                <a:cxn ang="0">
                  <a:pos x="326" y="84"/>
                </a:cxn>
                <a:cxn ang="0">
                  <a:pos x="308" y="104"/>
                </a:cxn>
                <a:cxn ang="0">
                  <a:pos x="306" y="102"/>
                </a:cxn>
                <a:cxn ang="0">
                  <a:pos x="306" y="100"/>
                </a:cxn>
                <a:cxn ang="0">
                  <a:pos x="300" y="80"/>
                </a:cxn>
                <a:cxn ang="0">
                  <a:pos x="274" y="98"/>
                </a:cxn>
                <a:cxn ang="0">
                  <a:pos x="260" y="100"/>
                </a:cxn>
                <a:cxn ang="0">
                  <a:pos x="282" y="78"/>
                </a:cxn>
                <a:cxn ang="0">
                  <a:pos x="296" y="54"/>
                </a:cxn>
                <a:cxn ang="0">
                  <a:pos x="284" y="22"/>
                </a:cxn>
                <a:cxn ang="0">
                  <a:pos x="268" y="30"/>
                </a:cxn>
                <a:cxn ang="0">
                  <a:pos x="242" y="44"/>
                </a:cxn>
                <a:cxn ang="0">
                  <a:pos x="214" y="48"/>
                </a:cxn>
                <a:cxn ang="0">
                  <a:pos x="190" y="60"/>
                </a:cxn>
                <a:cxn ang="0">
                  <a:pos x="174" y="30"/>
                </a:cxn>
                <a:cxn ang="0">
                  <a:pos x="174" y="2"/>
                </a:cxn>
                <a:cxn ang="0">
                  <a:pos x="140" y="20"/>
                </a:cxn>
                <a:cxn ang="0">
                  <a:pos x="122" y="30"/>
                </a:cxn>
                <a:cxn ang="0">
                  <a:pos x="118" y="56"/>
                </a:cxn>
                <a:cxn ang="0">
                  <a:pos x="82" y="50"/>
                </a:cxn>
                <a:cxn ang="0">
                  <a:pos x="50" y="50"/>
                </a:cxn>
                <a:cxn ang="0">
                  <a:pos x="50" y="84"/>
                </a:cxn>
                <a:cxn ang="0">
                  <a:pos x="26" y="138"/>
                </a:cxn>
                <a:cxn ang="0">
                  <a:pos x="2" y="198"/>
                </a:cxn>
                <a:cxn ang="0">
                  <a:pos x="44" y="208"/>
                </a:cxn>
                <a:cxn ang="0">
                  <a:pos x="70" y="232"/>
                </a:cxn>
                <a:cxn ang="0">
                  <a:pos x="110" y="230"/>
                </a:cxn>
                <a:cxn ang="0">
                  <a:pos x="140" y="256"/>
                </a:cxn>
                <a:cxn ang="0">
                  <a:pos x="178" y="290"/>
                </a:cxn>
                <a:cxn ang="0">
                  <a:pos x="204" y="320"/>
                </a:cxn>
                <a:cxn ang="0">
                  <a:pos x="218" y="388"/>
                </a:cxn>
                <a:cxn ang="0">
                  <a:pos x="260" y="412"/>
                </a:cxn>
                <a:cxn ang="0">
                  <a:pos x="274" y="454"/>
                </a:cxn>
                <a:cxn ang="0">
                  <a:pos x="248" y="506"/>
                </a:cxn>
                <a:cxn ang="0">
                  <a:pos x="296" y="540"/>
                </a:cxn>
                <a:cxn ang="0">
                  <a:pos x="304" y="536"/>
                </a:cxn>
                <a:cxn ang="0">
                  <a:pos x="312" y="506"/>
                </a:cxn>
                <a:cxn ang="0">
                  <a:pos x="316" y="520"/>
                </a:cxn>
                <a:cxn ang="0">
                  <a:pos x="308" y="530"/>
                </a:cxn>
                <a:cxn ang="0">
                  <a:pos x="326" y="500"/>
                </a:cxn>
                <a:cxn ang="0">
                  <a:pos x="338" y="470"/>
                </a:cxn>
                <a:cxn ang="0">
                  <a:pos x="334" y="438"/>
                </a:cxn>
                <a:cxn ang="0">
                  <a:pos x="354" y="424"/>
                </a:cxn>
                <a:cxn ang="0">
                  <a:pos x="374" y="414"/>
                </a:cxn>
                <a:cxn ang="0">
                  <a:pos x="386" y="402"/>
                </a:cxn>
                <a:cxn ang="0">
                  <a:pos x="400" y="398"/>
                </a:cxn>
                <a:cxn ang="0">
                  <a:pos x="418" y="392"/>
                </a:cxn>
                <a:cxn ang="0">
                  <a:pos x="438" y="352"/>
                </a:cxn>
                <a:cxn ang="0">
                  <a:pos x="442" y="316"/>
                </a:cxn>
                <a:cxn ang="0">
                  <a:pos x="442" y="272"/>
                </a:cxn>
                <a:cxn ang="0">
                  <a:pos x="444" y="256"/>
                </a:cxn>
                <a:cxn ang="0">
                  <a:pos x="462" y="232"/>
                </a:cxn>
                <a:cxn ang="0">
                  <a:pos x="488" y="192"/>
                </a:cxn>
              </a:cxnLst>
              <a:rect l="0" t="0" r="r" b="b"/>
              <a:pathLst>
                <a:path w="490" h="556">
                  <a:moveTo>
                    <a:pt x="488" y="170"/>
                  </a:moveTo>
                  <a:lnTo>
                    <a:pt x="486" y="164"/>
                  </a:lnTo>
                  <a:lnTo>
                    <a:pt x="486" y="162"/>
                  </a:lnTo>
                  <a:lnTo>
                    <a:pt x="484" y="156"/>
                  </a:lnTo>
                  <a:lnTo>
                    <a:pt x="484" y="152"/>
                  </a:lnTo>
                  <a:lnTo>
                    <a:pt x="480" y="148"/>
                  </a:lnTo>
                  <a:lnTo>
                    <a:pt x="476" y="146"/>
                  </a:lnTo>
                  <a:lnTo>
                    <a:pt x="472" y="146"/>
                  </a:lnTo>
                  <a:lnTo>
                    <a:pt x="470" y="146"/>
                  </a:lnTo>
                  <a:lnTo>
                    <a:pt x="466" y="148"/>
                  </a:lnTo>
                  <a:lnTo>
                    <a:pt x="462" y="144"/>
                  </a:lnTo>
                  <a:lnTo>
                    <a:pt x="460" y="144"/>
                  </a:lnTo>
                  <a:lnTo>
                    <a:pt x="458" y="140"/>
                  </a:lnTo>
                  <a:lnTo>
                    <a:pt x="452" y="138"/>
                  </a:lnTo>
                  <a:lnTo>
                    <a:pt x="448" y="134"/>
                  </a:lnTo>
                  <a:lnTo>
                    <a:pt x="446" y="134"/>
                  </a:lnTo>
                  <a:lnTo>
                    <a:pt x="446" y="130"/>
                  </a:lnTo>
                  <a:lnTo>
                    <a:pt x="442" y="128"/>
                  </a:lnTo>
                  <a:lnTo>
                    <a:pt x="440" y="126"/>
                  </a:lnTo>
                  <a:lnTo>
                    <a:pt x="438" y="122"/>
                  </a:lnTo>
                  <a:lnTo>
                    <a:pt x="432" y="120"/>
                  </a:lnTo>
                  <a:lnTo>
                    <a:pt x="428" y="118"/>
                  </a:lnTo>
                  <a:lnTo>
                    <a:pt x="426" y="116"/>
                  </a:lnTo>
                  <a:lnTo>
                    <a:pt x="422" y="114"/>
                  </a:lnTo>
                  <a:lnTo>
                    <a:pt x="418" y="114"/>
                  </a:lnTo>
                  <a:lnTo>
                    <a:pt x="416" y="114"/>
                  </a:lnTo>
                  <a:lnTo>
                    <a:pt x="414" y="114"/>
                  </a:lnTo>
                  <a:lnTo>
                    <a:pt x="412" y="114"/>
                  </a:lnTo>
                  <a:lnTo>
                    <a:pt x="408" y="116"/>
                  </a:lnTo>
                  <a:lnTo>
                    <a:pt x="406" y="114"/>
                  </a:lnTo>
                  <a:lnTo>
                    <a:pt x="400" y="114"/>
                  </a:lnTo>
                  <a:lnTo>
                    <a:pt x="400" y="112"/>
                  </a:lnTo>
                  <a:lnTo>
                    <a:pt x="394" y="112"/>
                  </a:lnTo>
                  <a:lnTo>
                    <a:pt x="392" y="112"/>
                  </a:lnTo>
                  <a:lnTo>
                    <a:pt x="386" y="110"/>
                  </a:lnTo>
                  <a:lnTo>
                    <a:pt x="384" y="108"/>
                  </a:lnTo>
                  <a:lnTo>
                    <a:pt x="382" y="108"/>
                  </a:lnTo>
                  <a:lnTo>
                    <a:pt x="380" y="110"/>
                  </a:lnTo>
                  <a:lnTo>
                    <a:pt x="378" y="110"/>
                  </a:lnTo>
                  <a:lnTo>
                    <a:pt x="372" y="112"/>
                  </a:lnTo>
                  <a:lnTo>
                    <a:pt x="370" y="114"/>
                  </a:lnTo>
                  <a:lnTo>
                    <a:pt x="370" y="112"/>
                  </a:lnTo>
                  <a:lnTo>
                    <a:pt x="366" y="114"/>
                  </a:lnTo>
                  <a:lnTo>
                    <a:pt x="366" y="110"/>
                  </a:lnTo>
                  <a:lnTo>
                    <a:pt x="368" y="108"/>
                  </a:lnTo>
                  <a:lnTo>
                    <a:pt x="368" y="106"/>
                  </a:lnTo>
                  <a:lnTo>
                    <a:pt x="364" y="108"/>
                  </a:lnTo>
                  <a:lnTo>
                    <a:pt x="366" y="104"/>
                  </a:lnTo>
                  <a:lnTo>
                    <a:pt x="366" y="100"/>
                  </a:lnTo>
                  <a:lnTo>
                    <a:pt x="362" y="98"/>
                  </a:lnTo>
                  <a:lnTo>
                    <a:pt x="362" y="96"/>
                  </a:lnTo>
                  <a:lnTo>
                    <a:pt x="358" y="94"/>
                  </a:lnTo>
                  <a:lnTo>
                    <a:pt x="356" y="98"/>
                  </a:lnTo>
                  <a:lnTo>
                    <a:pt x="356" y="96"/>
                  </a:lnTo>
                  <a:lnTo>
                    <a:pt x="356" y="94"/>
                  </a:lnTo>
                  <a:lnTo>
                    <a:pt x="352" y="92"/>
                  </a:lnTo>
                  <a:lnTo>
                    <a:pt x="352" y="92"/>
                  </a:lnTo>
                  <a:lnTo>
                    <a:pt x="348" y="92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8" y="86"/>
                  </a:lnTo>
                  <a:lnTo>
                    <a:pt x="330" y="86"/>
                  </a:lnTo>
                  <a:lnTo>
                    <a:pt x="326" y="84"/>
                  </a:lnTo>
                  <a:lnTo>
                    <a:pt x="322" y="86"/>
                  </a:lnTo>
                  <a:lnTo>
                    <a:pt x="316" y="92"/>
                  </a:lnTo>
                  <a:lnTo>
                    <a:pt x="316" y="96"/>
                  </a:lnTo>
                  <a:lnTo>
                    <a:pt x="316" y="96"/>
                  </a:lnTo>
                  <a:lnTo>
                    <a:pt x="314" y="96"/>
                  </a:lnTo>
                  <a:lnTo>
                    <a:pt x="312" y="98"/>
                  </a:lnTo>
                  <a:lnTo>
                    <a:pt x="308" y="102"/>
                  </a:lnTo>
                  <a:lnTo>
                    <a:pt x="308" y="104"/>
                  </a:lnTo>
                  <a:lnTo>
                    <a:pt x="306" y="110"/>
                  </a:lnTo>
                  <a:lnTo>
                    <a:pt x="304" y="114"/>
                  </a:lnTo>
                  <a:lnTo>
                    <a:pt x="302" y="120"/>
                  </a:lnTo>
                  <a:lnTo>
                    <a:pt x="300" y="116"/>
                  </a:lnTo>
                  <a:lnTo>
                    <a:pt x="302" y="114"/>
                  </a:lnTo>
                  <a:lnTo>
                    <a:pt x="304" y="110"/>
                  </a:lnTo>
                  <a:lnTo>
                    <a:pt x="304" y="104"/>
                  </a:lnTo>
                  <a:lnTo>
                    <a:pt x="306" y="102"/>
                  </a:lnTo>
                  <a:lnTo>
                    <a:pt x="296" y="102"/>
                  </a:lnTo>
                  <a:lnTo>
                    <a:pt x="294" y="102"/>
                  </a:lnTo>
                  <a:lnTo>
                    <a:pt x="290" y="102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90" y="100"/>
                  </a:lnTo>
                  <a:lnTo>
                    <a:pt x="294" y="100"/>
                  </a:lnTo>
                  <a:lnTo>
                    <a:pt x="306" y="100"/>
                  </a:lnTo>
                  <a:lnTo>
                    <a:pt x="306" y="100"/>
                  </a:lnTo>
                  <a:lnTo>
                    <a:pt x="312" y="96"/>
                  </a:lnTo>
                  <a:lnTo>
                    <a:pt x="314" y="90"/>
                  </a:lnTo>
                  <a:lnTo>
                    <a:pt x="316" y="84"/>
                  </a:lnTo>
                  <a:lnTo>
                    <a:pt x="316" y="80"/>
                  </a:lnTo>
                  <a:lnTo>
                    <a:pt x="308" y="78"/>
                  </a:lnTo>
                  <a:lnTo>
                    <a:pt x="306" y="80"/>
                  </a:lnTo>
                  <a:lnTo>
                    <a:pt x="300" y="80"/>
                  </a:lnTo>
                  <a:lnTo>
                    <a:pt x="292" y="78"/>
                  </a:lnTo>
                  <a:lnTo>
                    <a:pt x="288" y="82"/>
                  </a:lnTo>
                  <a:lnTo>
                    <a:pt x="286" y="84"/>
                  </a:lnTo>
                  <a:lnTo>
                    <a:pt x="284" y="90"/>
                  </a:lnTo>
                  <a:lnTo>
                    <a:pt x="282" y="92"/>
                  </a:lnTo>
                  <a:lnTo>
                    <a:pt x="276" y="96"/>
                  </a:lnTo>
                  <a:lnTo>
                    <a:pt x="274" y="98"/>
                  </a:lnTo>
                  <a:lnTo>
                    <a:pt x="274" y="9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6"/>
                  </a:lnTo>
                  <a:lnTo>
                    <a:pt x="270" y="104"/>
                  </a:lnTo>
                  <a:lnTo>
                    <a:pt x="270" y="98"/>
                  </a:lnTo>
                  <a:lnTo>
                    <a:pt x="264" y="98"/>
                  </a:lnTo>
                  <a:lnTo>
                    <a:pt x="260" y="100"/>
                  </a:lnTo>
                  <a:lnTo>
                    <a:pt x="254" y="100"/>
                  </a:lnTo>
                  <a:lnTo>
                    <a:pt x="260" y="98"/>
                  </a:lnTo>
                  <a:lnTo>
                    <a:pt x="266" y="96"/>
                  </a:lnTo>
                  <a:lnTo>
                    <a:pt x="270" y="96"/>
                  </a:lnTo>
                  <a:lnTo>
                    <a:pt x="274" y="94"/>
                  </a:lnTo>
                  <a:lnTo>
                    <a:pt x="278" y="88"/>
                  </a:lnTo>
                  <a:lnTo>
                    <a:pt x="278" y="84"/>
                  </a:lnTo>
                  <a:lnTo>
                    <a:pt x="282" y="78"/>
                  </a:lnTo>
                  <a:lnTo>
                    <a:pt x="286" y="74"/>
                  </a:lnTo>
                  <a:lnTo>
                    <a:pt x="290" y="70"/>
                  </a:lnTo>
                  <a:lnTo>
                    <a:pt x="292" y="66"/>
                  </a:lnTo>
                  <a:lnTo>
                    <a:pt x="296" y="62"/>
                  </a:lnTo>
                  <a:lnTo>
                    <a:pt x="298" y="60"/>
                  </a:lnTo>
                  <a:lnTo>
                    <a:pt x="298" y="58"/>
                  </a:lnTo>
                  <a:lnTo>
                    <a:pt x="300" y="56"/>
                  </a:lnTo>
                  <a:lnTo>
                    <a:pt x="296" y="54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2" y="48"/>
                  </a:lnTo>
                  <a:lnTo>
                    <a:pt x="290" y="44"/>
                  </a:lnTo>
                  <a:lnTo>
                    <a:pt x="290" y="40"/>
                  </a:lnTo>
                  <a:lnTo>
                    <a:pt x="288" y="36"/>
                  </a:lnTo>
                  <a:lnTo>
                    <a:pt x="286" y="3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6"/>
                  </a:lnTo>
                  <a:lnTo>
                    <a:pt x="278" y="18"/>
                  </a:lnTo>
                  <a:lnTo>
                    <a:pt x="274" y="22"/>
                  </a:lnTo>
                  <a:lnTo>
                    <a:pt x="268" y="30"/>
                  </a:lnTo>
                  <a:lnTo>
                    <a:pt x="266" y="36"/>
                  </a:lnTo>
                  <a:lnTo>
                    <a:pt x="262" y="44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4"/>
                  </a:lnTo>
                  <a:lnTo>
                    <a:pt x="250" y="44"/>
                  </a:lnTo>
                  <a:lnTo>
                    <a:pt x="248" y="46"/>
                  </a:lnTo>
                  <a:lnTo>
                    <a:pt x="242" y="44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0" y="42"/>
                  </a:lnTo>
                  <a:lnTo>
                    <a:pt x="224" y="40"/>
                  </a:lnTo>
                  <a:lnTo>
                    <a:pt x="222" y="44"/>
                  </a:lnTo>
                  <a:lnTo>
                    <a:pt x="224" y="46"/>
                  </a:lnTo>
                  <a:lnTo>
                    <a:pt x="224" y="48"/>
                  </a:lnTo>
                  <a:lnTo>
                    <a:pt x="214" y="48"/>
                  </a:lnTo>
                  <a:lnTo>
                    <a:pt x="210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0" y="50"/>
                  </a:lnTo>
                  <a:lnTo>
                    <a:pt x="198" y="52"/>
                  </a:lnTo>
                  <a:lnTo>
                    <a:pt x="196" y="52"/>
                  </a:lnTo>
                  <a:lnTo>
                    <a:pt x="192" y="56"/>
                  </a:lnTo>
                  <a:lnTo>
                    <a:pt x="190" y="60"/>
                  </a:lnTo>
                  <a:lnTo>
                    <a:pt x="188" y="60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76" y="48"/>
                  </a:lnTo>
                  <a:lnTo>
                    <a:pt x="176" y="44"/>
                  </a:lnTo>
                  <a:lnTo>
                    <a:pt x="172" y="42"/>
                  </a:lnTo>
                  <a:lnTo>
                    <a:pt x="172" y="34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78" y="22"/>
                  </a:lnTo>
                  <a:lnTo>
                    <a:pt x="180" y="18"/>
                  </a:lnTo>
                  <a:lnTo>
                    <a:pt x="176" y="12"/>
                  </a:lnTo>
                  <a:lnTo>
                    <a:pt x="174" y="12"/>
                  </a:lnTo>
                  <a:lnTo>
                    <a:pt x="172" y="8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0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6" y="8"/>
                  </a:lnTo>
                  <a:lnTo>
                    <a:pt x="162" y="14"/>
                  </a:lnTo>
                  <a:lnTo>
                    <a:pt x="158" y="14"/>
                  </a:lnTo>
                  <a:lnTo>
                    <a:pt x="154" y="18"/>
                  </a:lnTo>
                  <a:lnTo>
                    <a:pt x="140" y="20"/>
                  </a:lnTo>
                  <a:lnTo>
                    <a:pt x="140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8" y="22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20" y="22"/>
                  </a:lnTo>
                  <a:lnTo>
                    <a:pt x="122" y="30"/>
                  </a:lnTo>
                  <a:lnTo>
                    <a:pt x="118" y="32"/>
                  </a:lnTo>
                  <a:lnTo>
                    <a:pt x="12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4"/>
                  </a:lnTo>
                  <a:lnTo>
                    <a:pt x="124" y="48"/>
                  </a:lnTo>
                  <a:lnTo>
                    <a:pt x="120" y="50"/>
                  </a:lnTo>
                  <a:lnTo>
                    <a:pt x="118" y="56"/>
                  </a:lnTo>
                  <a:lnTo>
                    <a:pt x="116" y="54"/>
                  </a:lnTo>
                  <a:lnTo>
                    <a:pt x="112" y="58"/>
                  </a:lnTo>
                  <a:lnTo>
                    <a:pt x="102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82" y="58"/>
                  </a:lnTo>
                  <a:lnTo>
                    <a:pt x="82" y="50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68" y="50"/>
                  </a:lnTo>
                  <a:lnTo>
                    <a:pt x="50" y="50"/>
                  </a:lnTo>
                  <a:lnTo>
                    <a:pt x="50" y="60"/>
                  </a:lnTo>
                  <a:lnTo>
                    <a:pt x="54" y="60"/>
                  </a:lnTo>
                  <a:lnTo>
                    <a:pt x="56" y="62"/>
                  </a:lnTo>
                  <a:lnTo>
                    <a:pt x="56" y="66"/>
                  </a:lnTo>
                  <a:lnTo>
                    <a:pt x="52" y="64"/>
                  </a:lnTo>
                  <a:lnTo>
                    <a:pt x="48" y="66"/>
                  </a:lnTo>
                  <a:lnTo>
                    <a:pt x="48" y="82"/>
                  </a:lnTo>
                  <a:lnTo>
                    <a:pt x="50" y="84"/>
                  </a:lnTo>
                  <a:lnTo>
                    <a:pt x="52" y="88"/>
                  </a:lnTo>
                  <a:lnTo>
                    <a:pt x="56" y="90"/>
                  </a:lnTo>
                  <a:lnTo>
                    <a:pt x="50" y="132"/>
                  </a:lnTo>
                  <a:lnTo>
                    <a:pt x="42" y="128"/>
                  </a:lnTo>
                  <a:lnTo>
                    <a:pt x="42" y="132"/>
                  </a:lnTo>
                  <a:lnTo>
                    <a:pt x="38" y="134"/>
                  </a:lnTo>
                  <a:lnTo>
                    <a:pt x="34" y="138"/>
                  </a:lnTo>
                  <a:lnTo>
                    <a:pt x="26" y="138"/>
                  </a:lnTo>
                  <a:lnTo>
                    <a:pt x="14" y="146"/>
                  </a:lnTo>
                  <a:lnTo>
                    <a:pt x="14" y="154"/>
                  </a:lnTo>
                  <a:lnTo>
                    <a:pt x="10" y="160"/>
                  </a:lnTo>
                  <a:lnTo>
                    <a:pt x="12" y="168"/>
                  </a:lnTo>
                  <a:lnTo>
                    <a:pt x="2" y="172"/>
                  </a:lnTo>
                  <a:lnTo>
                    <a:pt x="2" y="176"/>
                  </a:lnTo>
                  <a:lnTo>
                    <a:pt x="0" y="194"/>
                  </a:lnTo>
                  <a:lnTo>
                    <a:pt x="2" y="198"/>
                  </a:lnTo>
                  <a:lnTo>
                    <a:pt x="12" y="202"/>
                  </a:lnTo>
                  <a:lnTo>
                    <a:pt x="12" y="208"/>
                  </a:lnTo>
                  <a:lnTo>
                    <a:pt x="20" y="210"/>
                  </a:lnTo>
                  <a:lnTo>
                    <a:pt x="26" y="218"/>
                  </a:lnTo>
                  <a:lnTo>
                    <a:pt x="32" y="218"/>
                  </a:lnTo>
                  <a:lnTo>
                    <a:pt x="36" y="212"/>
                  </a:lnTo>
                  <a:lnTo>
                    <a:pt x="42" y="210"/>
                  </a:lnTo>
                  <a:lnTo>
                    <a:pt x="44" y="208"/>
                  </a:lnTo>
                  <a:lnTo>
                    <a:pt x="46" y="210"/>
                  </a:lnTo>
                  <a:lnTo>
                    <a:pt x="44" y="214"/>
                  </a:lnTo>
                  <a:lnTo>
                    <a:pt x="46" y="230"/>
                  </a:lnTo>
                  <a:lnTo>
                    <a:pt x="50" y="230"/>
                  </a:lnTo>
                  <a:lnTo>
                    <a:pt x="52" y="230"/>
                  </a:lnTo>
                  <a:lnTo>
                    <a:pt x="58" y="230"/>
                  </a:lnTo>
                  <a:lnTo>
                    <a:pt x="64" y="230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82" y="224"/>
                  </a:lnTo>
                  <a:lnTo>
                    <a:pt x="92" y="222"/>
                  </a:lnTo>
                  <a:lnTo>
                    <a:pt x="96" y="216"/>
                  </a:lnTo>
                  <a:lnTo>
                    <a:pt x="108" y="216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0" y="236"/>
                  </a:lnTo>
                  <a:lnTo>
                    <a:pt x="114" y="242"/>
                  </a:lnTo>
                  <a:lnTo>
                    <a:pt x="116" y="246"/>
                  </a:lnTo>
                  <a:lnTo>
                    <a:pt x="118" y="248"/>
                  </a:lnTo>
                  <a:lnTo>
                    <a:pt x="124" y="254"/>
                  </a:lnTo>
                  <a:lnTo>
                    <a:pt x="134" y="254"/>
                  </a:lnTo>
                  <a:lnTo>
                    <a:pt x="138" y="256"/>
                  </a:lnTo>
                  <a:lnTo>
                    <a:pt x="140" y="256"/>
                  </a:lnTo>
                  <a:lnTo>
                    <a:pt x="152" y="262"/>
                  </a:lnTo>
                  <a:lnTo>
                    <a:pt x="156" y="268"/>
                  </a:lnTo>
                  <a:lnTo>
                    <a:pt x="162" y="268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74" y="270"/>
                  </a:lnTo>
                  <a:lnTo>
                    <a:pt x="176" y="280"/>
                  </a:lnTo>
                  <a:lnTo>
                    <a:pt x="178" y="290"/>
                  </a:lnTo>
                  <a:lnTo>
                    <a:pt x="174" y="294"/>
                  </a:lnTo>
                  <a:lnTo>
                    <a:pt x="178" y="306"/>
                  </a:lnTo>
                  <a:lnTo>
                    <a:pt x="184" y="308"/>
                  </a:lnTo>
                  <a:lnTo>
                    <a:pt x="192" y="308"/>
                  </a:lnTo>
                  <a:lnTo>
                    <a:pt x="198" y="306"/>
                  </a:lnTo>
                  <a:lnTo>
                    <a:pt x="204" y="308"/>
                  </a:lnTo>
                  <a:lnTo>
                    <a:pt x="204" y="312"/>
                  </a:lnTo>
                  <a:lnTo>
                    <a:pt x="204" y="320"/>
                  </a:lnTo>
                  <a:lnTo>
                    <a:pt x="208" y="320"/>
                  </a:lnTo>
                  <a:lnTo>
                    <a:pt x="214" y="330"/>
                  </a:lnTo>
                  <a:lnTo>
                    <a:pt x="210" y="354"/>
                  </a:lnTo>
                  <a:lnTo>
                    <a:pt x="212" y="358"/>
                  </a:lnTo>
                  <a:lnTo>
                    <a:pt x="210" y="362"/>
                  </a:lnTo>
                  <a:lnTo>
                    <a:pt x="216" y="372"/>
                  </a:lnTo>
                  <a:lnTo>
                    <a:pt x="216" y="386"/>
                  </a:lnTo>
                  <a:lnTo>
                    <a:pt x="218" y="388"/>
                  </a:lnTo>
                  <a:lnTo>
                    <a:pt x="224" y="388"/>
                  </a:lnTo>
                  <a:lnTo>
                    <a:pt x="230" y="390"/>
                  </a:lnTo>
                  <a:lnTo>
                    <a:pt x="238" y="388"/>
                  </a:lnTo>
                  <a:lnTo>
                    <a:pt x="240" y="390"/>
                  </a:lnTo>
                  <a:lnTo>
                    <a:pt x="244" y="392"/>
                  </a:lnTo>
                  <a:lnTo>
                    <a:pt x="248" y="414"/>
                  </a:lnTo>
                  <a:lnTo>
                    <a:pt x="256" y="414"/>
                  </a:lnTo>
                  <a:lnTo>
                    <a:pt x="260" y="412"/>
                  </a:lnTo>
                  <a:lnTo>
                    <a:pt x="266" y="416"/>
                  </a:lnTo>
                  <a:lnTo>
                    <a:pt x="264" y="424"/>
                  </a:lnTo>
                  <a:lnTo>
                    <a:pt x="264" y="434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8" y="440"/>
                  </a:lnTo>
                  <a:lnTo>
                    <a:pt x="276" y="446"/>
                  </a:lnTo>
                  <a:lnTo>
                    <a:pt x="274" y="454"/>
                  </a:lnTo>
                  <a:lnTo>
                    <a:pt x="276" y="462"/>
                  </a:lnTo>
                  <a:lnTo>
                    <a:pt x="264" y="468"/>
                  </a:lnTo>
                  <a:lnTo>
                    <a:pt x="252" y="480"/>
                  </a:lnTo>
                  <a:lnTo>
                    <a:pt x="246" y="494"/>
                  </a:lnTo>
                  <a:lnTo>
                    <a:pt x="238" y="502"/>
                  </a:lnTo>
                  <a:lnTo>
                    <a:pt x="236" y="506"/>
                  </a:lnTo>
                  <a:lnTo>
                    <a:pt x="244" y="506"/>
                  </a:lnTo>
                  <a:lnTo>
                    <a:pt x="248" y="506"/>
                  </a:lnTo>
                  <a:lnTo>
                    <a:pt x="254" y="512"/>
                  </a:lnTo>
                  <a:lnTo>
                    <a:pt x="256" y="516"/>
                  </a:lnTo>
                  <a:lnTo>
                    <a:pt x="260" y="516"/>
                  </a:lnTo>
                  <a:lnTo>
                    <a:pt x="268" y="520"/>
                  </a:lnTo>
                  <a:lnTo>
                    <a:pt x="274" y="522"/>
                  </a:lnTo>
                  <a:lnTo>
                    <a:pt x="286" y="532"/>
                  </a:lnTo>
                  <a:lnTo>
                    <a:pt x="290" y="536"/>
                  </a:lnTo>
                  <a:lnTo>
                    <a:pt x="296" y="540"/>
                  </a:lnTo>
                  <a:lnTo>
                    <a:pt x="294" y="546"/>
                  </a:lnTo>
                  <a:lnTo>
                    <a:pt x="292" y="550"/>
                  </a:lnTo>
                  <a:lnTo>
                    <a:pt x="294" y="552"/>
                  </a:lnTo>
                  <a:lnTo>
                    <a:pt x="296" y="556"/>
                  </a:lnTo>
                  <a:lnTo>
                    <a:pt x="300" y="554"/>
                  </a:lnTo>
                  <a:lnTo>
                    <a:pt x="302" y="550"/>
                  </a:lnTo>
                  <a:lnTo>
                    <a:pt x="304" y="542"/>
                  </a:lnTo>
                  <a:lnTo>
                    <a:pt x="304" y="536"/>
                  </a:lnTo>
                  <a:lnTo>
                    <a:pt x="306" y="532"/>
                  </a:lnTo>
                  <a:lnTo>
                    <a:pt x="306" y="530"/>
                  </a:lnTo>
                  <a:lnTo>
                    <a:pt x="304" y="528"/>
                  </a:lnTo>
                  <a:lnTo>
                    <a:pt x="306" y="524"/>
                  </a:lnTo>
                  <a:lnTo>
                    <a:pt x="310" y="520"/>
                  </a:lnTo>
                  <a:lnTo>
                    <a:pt x="310" y="514"/>
                  </a:lnTo>
                  <a:lnTo>
                    <a:pt x="312" y="508"/>
                  </a:lnTo>
                  <a:lnTo>
                    <a:pt x="312" y="506"/>
                  </a:lnTo>
                  <a:lnTo>
                    <a:pt x="314" y="508"/>
                  </a:lnTo>
                  <a:lnTo>
                    <a:pt x="318" y="508"/>
                  </a:lnTo>
                  <a:lnTo>
                    <a:pt x="320" y="506"/>
                  </a:lnTo>
                  <a:lnTo>
                    <a:pt x="320" y="506"/>
                  </a:lnTo>
                  <a:lnTo>
                    <a:pt x="320" y="510"/>
                  </a:lnTo>
                  <a:lnTo>
                    <a:pt x="318" y="512"/>
                  </a:lnTo>
                  <a:lnTo>
                    <a:pt x="318" y="518"/>
                  </a:lnTo>
                  <a:lnTo>
                    <a:pt x="316" y="520"/>
                  </a:lnTo>
                  <a:lnTo>
                    <a:pt x="316" y="522"/>
                  </a:lnTo>
                  <a:lnTo>
                    <a:pt x="314" y="524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0" y="528"/>
                  </a:lnTo>
                  <a:lnTo>
                    <a:pt x="308" y="528"/>
                  </a:lnTo>
                  <a:lnTo>
                    <a:pt x="306" y="528"/>
                  </a:lnTo>
                  <a:lnTo>
                    <a:pt x="308" y="530"/>
                  </a:lnTo>
                  <a:lnTo>
                    <a:pt x="308" y="532"/>
                  </a:lnTo>
                  <a:lnTo>
                    <a:pt x="312" y="530"/>
                  </a:lnTo>
                  <a:lnTo>
                    <a:pt x="312" y="528"/>
                  </a:lnTo>
                  <a:lnTo>
                    <a:pt x="316" y="526"/>
                  </a:lnTo>
                  <a:lnTo>
                    <a:pt x="320" y="522"/>
                  </a:lnTo>
                  <a:lnTo>
                    <a:pt x="324" y="512"/>
                  </a:lnTo>
                  <a:lnTo>
                    <a:pt x="326" y="502"/>
                  </a:lnTo>
                  <a:lnTo>
                    <a:pt x="326" y="500"/>
                  </a:lnTo>
                  <a:lnTo>
                    <a:pt x="328" y="498"/>
                  </a:lnTo>
                  <a:lnTo>
                    <a:pt x="330" y="490"/>
                  </a:lnTo>
                  <a:lnTo>
                    <a:pt x="336" y="486"/>
                  </a:lnTo>
                  <a:lnTo>
                    <a:pt x="338" y="484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40" y="474"/>
                  </a:lnTo>
                  <a:lnTo>
                    <a:pt x="338" y="470"/>
                  </a:lnTo>
                  <a:lnTo>
                    <a:pt x="340" y="466"/>
                  </a:lnTo>
                  <a:lnTo>
                    <a:pt x="340" y="460"/>
                  </a:lnTo>
                  <a:lnTo>
                    <a:pt x="336" y="454"/>
                  </a:lnTo>
                  <a:lnTo>
                    <a:pt x="334" y="450"/>
                  </a:lnTo>
                  <a:lnTo>
                    <a:pt x="336" y="448"/>
                  </a:lnTo>
                  <a:lnTo>
                    <a:pt x="336" y="442"/>
                  </a:lnTo>
                  <a:lnTo>
                    <a:pt x="338" y="440"/>
                  </a:lnTo>
                  <a:lnTo>
                    <a:pt x="334" y="438"/>
                  </a:lnTo>
                  <a:lnTo>
                    <a:pt x="338" y="438"/>
                  </a:lnTo>
                  <a:lnTo>
                    <a:pt x="338" y="436"/>
                  </a:lnTo>
                  <a:lnTo>
                    <a:pt x="340" y="438"/>
                  </a:lnTo>
                  <a:lnTo>
                    <a:pt x="344" y="434"/>
                  </a:lnTo>
                  <a:lnTo>
                    <a:pt x="344" y="432"/>
                  </a:lnTo>
                  <a:lnTo>
                    <a:pt x="348" y="428"/>
                  </a:lnTo>
                  <a:lnTo>
                    <a:pt x="350" y="424"/>
                  </a:lnTo>
                  <a:lnTo>
                    <a:pt x="354" y="424"/>
                  </a:lnTo>
                  <a:lnTo>
                    <a:pt x="358" y="418"/>
                  </a:lnTo>
                  <a:lnTo>
                    <a:pt x="362" y="416"/>
                  </a:lnTo>
                  <a:lnTo>
                    <a:pt x="364" y="414"/>
                  </a:lnTo>
                  <a:lnTo>
                    <a:pt x="368" y="414"/>
                  </a:lnTo>
                  <a:lnTo>
                    <a:pt x="368" y="414"/>
                  </a:lnTo>
                  <a:lnTo>
                    <a:pt x="370" y="414"/>
                  </a:lnTo>
                  <a:lnTo>
                    <a:pt x="372" y="416"/>
                  </a:lnTo>
                  <a:lnTo>
                    <a:pt x="374" y="414"/>
                  </a:lnTo>
                  <a:lnTo>
                    <a:pt x="374" y="412"/>
                  </a:lnTo>
                  <a:lnTo>
                    <a:pt x="376" y="410"/>
                  </a:lnTo>
                  <a:lnTo>
                    <a:pt x="382" y="410"/>
                  </a:lnTo>
                  <a:lnTo>
                    <a:pt x="382" y="408"/>
                  </a:lnTo>
                  <a:lnTo>
                    <a:pt x="384" y="406"/>
                  </a:lnTo>
                  <a:lnTo>
                    <a:pt x="380" y="406"/>
                  </a:lnTo>
                  <a:lnTo>
                    <a:pt x="382" y="402"/>
                  </a:lnTo>
                  <a:lnTo>
                    <a:pt x="386" y="402"/>
                  </a:lnTo>
                  <a:lnTo>
                    <a:pt x="390" y="402"/>
                  </a:lnTo>
                  <a:lnTo>
                    <a:pt x="390" y="402"/>
                  </a:lnTo>
                  <a:lnTo>
                    <a:pt x="386" y="404"/>
                  </a:lnTo>
                  <a:lnTo>
                    <a:pt x="392" y="404"/>
                  </a:lnTo>
                  <a:lnTo>
                    <a:pt x="396" y="402"/>
                  </a:lnTo>
                  <a:lnTo>
                    <a:pt x="396" y="400"/>
                  </a:lnTo>
                  <a:lnTo>
                    <a:pt x="398" y="398"/>
                  </a:lnTo>
                  <a:lnTo>
                    <a:pt x="400" y="398"/>
                  </a:lnTo>
                  <a:lnTo>
                    <a:pt x="400" y="402"/>
                  </a:lnTo>
                  <a:lnTo>
                    <a:pt x="410" y="402"/>
                  </a:lnTo>
                  <a:lnTo>
                    <a:pt x="408" y="400"/>
                  </a:lnTo>
                  <a:lnTo>
                    <a:pt x="410" y="400"/>
                  </a:lnTo>
                  <a:lnTo>
                    <a:pt x="412" y="400"/>
                  </a:lnTo>
                  <a:lnTo>
                    <a:pt x="414" y="398"/>
                  </a:lnTo>
                  <a:lnTo>
                    <a:pt x="414" y="396"/>
                  </a:lnTo>
                  <a:lnTo>
                    <a:pt x="418" y="392"/>
                  </a:lnTo>
                  <a:lnTo>
                    <a:pt x="422" y="392"/>
                  </a:lnTo>
                  <a:lnTo>
                    <a:pt x="424" y="386"/>
                  </a:lnTo>
                  <a:lnTo>
                    <a:pt x="422" y="384"/>
                  </a:lnTo>
                  <a:lnTo>
                    <a:pt x="424" y="378"/>
                  </a:lnTo>
                  <a:lnTo>
                    <a:pt x="426" y="372"/>
                  </a:lnTo>
                  <a:lnTo>
                    <a:pt x="430" y="364"/>
                  </a:lnTo>
                  <a:lnTo>
                    <a:pt x="434" y="354"/>
                  </a:lnTo>
                  <a:lnTo>
                    <a:pt x="438" y="352"/>
                  </a:lnTo>
                  <a:lnTo>
                    <a:pt x="438" y="348"/>
                  </a:lnTo>
                  <a:lnTo>
                    <a:pt x="436" y="344"/>
                  </a:lnTo>
                  <a:lnTo>
                    <a:pt x="438" y="336"/>
                  </a:lnTo>
                  <a:lnTo>
                    <a:pt x="440" y="330"/>
                  </a:lnTo>
                  <a:lnTo>
                    <a:pt x="442" y="328"/>
                  </a:lnTo>
                  <a:lnTo>
                    <a:pt x="442" y="326"/>
                  </a:lnTo>
                  <a:lnTo>
                    <a:pt x="442" y="320"/>
                  </a:lnTo>
                  <a:lnTo>
                    <a:pt x="442" y="316"/>
                  </a:lnTo>
                  <a:lnTo>
                    <a:pt x="442" y="312"/>
                  </a:lnTo>
                  <a:lnTo>
                    <a:pt x="444" y="304"/>
                  </a:lnTo>
                  <a:lnTo>
                    <a:pt x="444" y="300"/>
                  </a:lnTo>
                  <a:lnTo>
                    <a:pt x="442" y="296"/>
                  </a:lnTo>
                  <a:lnTo>
                    <a:pt x="442" y="288"/>
                  </a:lnTo>
                  <a:lnTo>
                    <a:pt x="442" y="280"/>
                  </a:lnTo>
                  <a:lnTo>
                    <a:pt x="442" y="276"/>
                  </a:lnTo>
                  <a:lnTo>
                    <a:pt x="442" y="272"/>
                  </a:lnTo>
                  <a:lnTo>
                    <a:pt x="440" y="272"/>
                  </a:lnTo>
                  <a:lnTo>
                    <a:pt x="440" y="270"/>
                  </a:lnTo>
                  <a:lnTo>
                    <a:pt x="442" y="270"/>
                  </a:lnTo>
                  <a:lnTo>
                    <a:pt x="442" y="268"/>
                  </a:lnTo>
                  <a:lnTo>
                    <a:pt x="442" y="262"/>
                  </a:lnTo>
                  <a:lnTo>
                    <a:pt x="444" y="260"/>
                  </a:lnTo>
                  <a:lnTo>
                    <a:pt x="444" y="258"/>
                  </a:lnTo>
                  <a:lnTo>
                    <a:pt x="444" y="256"/>
                  </a:lnTo>
                  <a:lnTo>
                    <a:pt x="446" y="256"/>
                  </a:lnTo>
                  <a:lnTo>
                    <a:pt x="448" y="256"/>
                  </a:lnTo>
                  <a:lnTo>
                    <a:pt x="448" y="258"/>
                  </a:lnTo>
                  <a:lnTo>
                    <a:pt x="450" y="258"/>
                  </a:lnTo>
                  <a:lnTo>
                    <a:pt x="454" y="248"/>
                  </a:lnTo>
                  <a:lnTo>
                    <a:pt x="456" y="244"/>
                  </a:lnTo>
                  <a:lnTo>
                    <a:pt x="462" y="234"/>
                  </a:lnTo>
                  <a:lnTo>
                    <a:pt x="462" y="232"/>
                  </a:lnTo>
                  <a:lnTo>
                    <a:pt x="464" y="230"/>
                  </a:lnTo>
                  <a:lnTo>
                    <a:pt x="470" y="224"/>
                  </a:lnTo>
                  <a:lnTo>
                    <a:pt x="470" y="222"/>
                  </a:lnTo>
                  <a:lnTo>
                    <a:pt x="478" y="214"/>
                  </a:lnTo>
                  <a:lnTo>
                    <a:pt x="478" y="210"/>
                  </a:lnTo>
                  <a:lnTo>
                    <a:pt x="480" y="208"/>
                  </a:lnTo>
                  <a:lnTo>
                    <a:pt x="486" y="198"/>
                  </a:lnTo>
                  <a:lnTo>
                    <a:pt x="488" y="192"/>
                  </a:lnTo>
                  <a:lnTo>
                    <a:pt x="488" y="186"/>
                  </a:lnTo>
                  <a:lnTo>
                    <a:pt x="490" y="180"/>
                  </a:lnTo>
                  <a:lnTo>
                    <a:pt x="490" y="174"/>
                  </a:lnTo>
                  <a:lnTo>
                    <a:pt x="490" y="174"/>
                  </a:lnTo>
                  <a:lnTo>
                    <a:pt x="488" y="17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4" name="Freeform 342"/>
            <p:cNvSpPr>
              <a:spLocks noChangeAspect="1"/>
            </p:cNvSpPr>
            <p:nvPr/>
          </p:nvSpPr>
          <p:spPr bwMode="auto">
            <a:xfrm>
              <a:off x="2047" y="4192"/>
              <a:ext cx="78" cy="49"/>
            </a:xfrm>
            <a:custGeom>
              <a:avLst/>
              <a:gdLst/>
              <a:ahLst/>
              <a:cxnLst>
                <a:cxn ang="0">
                  <a:pos x="44" y="28"/>
                </a:cxn>
                <a:cxn ang="0">
                  <a:pos x="40" y="28"/>
                </a:cxn>
                <a:cxn ang="0">
                  <a:pos x="36" y="24"/>
                </a:cxn>
                <a:cxn ang="0">
                  <a:pos x="28" y="22"/>
                </a:cxn>
                <a:cxn ang="0">
                  <a:pos x="24" y="20"/>
                </a:cxn>
                <a:cxn ang="0">
                  <a:pos x="20" y="18"/>
                </a:cxn>
                <a:cxn ang="0">
                  <a:pos x="16" y="16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8" y="32"/>
                </a:cxn>
                <a:cxn ang="0">
                  <a:pos x="22" y="32"/>
                </a:cxn>
                <a:cxn ang="0">
                  <a:pos x="30" y="32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8" y="34"/>
                </a:cxn>
                <a:cxn ang="0">
                  <a:pos x="52" y="34"/>
                </a:cxn>
                <a:cxn ang="0">
                  <a:pos x="54" y="32"/>
                </a:cxn>
                <a:cxn ang="0">
                  <a:pos x="54" y="28"/>
                </a:cxn>
                <a:cxn ang="0">
                  <a:pos x="52" y="28"/>
                </a:cxn>
                <a:cxn ang="0">
                  <a:pos x="44" y="28"/>
                </a:cxn>
              </a:cxnLst>
              <a:rect l="0" t="0" r="r" b="b"/>
              <a:pathLst>
                <a:path w="54" h="34">
                  <a:moveTo>
                    <a:pt x="44" y="28"/>
                  </a:moveTo>
                  <a:lnTo>
                    <a:pt x="40" y="28"/>
                  </a:lnTo>
                  <a:lnTo>
                    <a:pt x="36" y="24"/>
                  </a:lnTo>
                  <a:lnTo>
                    <a:pt x="28" y="22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4" y="2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5" name="Freeform 343"/>
            <p:cNvSpPr>
              <a:spLocks noChangeAspect="1"/>
            </p:cNvSpPr>
            <p:nvPr/>
          </p:nvSpPr>
          <p:spPr bwMode="auto">
            <a:xfrm>
              <a:off x="2019" y="4192"/>
              <a:ext cx="55" cy="46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10" y="12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20" y="12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32" y="26"/>
                </a:cxn>
                <a:cxn ang="0">
                  <a:pos x="32" y="28"/>
                </a:cxn>
                <a:cxn ang="0">
                  <a:pos x="28" y="26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0" y="24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4" y="24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10" y="18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6" y="30"/>
                </a:cxn>
                <a:cxn ang="0">
                  <a:pos x="10" y="28"/>
                </a:cxn>
                <a:cxn ang="0">
                  <a:pos x="12" y="28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30" y="32"/>
                </a:cxn>
                <a:cxn ang="0">
                  <a:pos x="34" y="32"/>
                </a:cxn>
                <a:cxn ang="0">
                  <a:pos x="38" y="32"/>
                </a:cxn>
                <a:cxn ang="0">
                  <a:pos x="20" y="0"/>
                </a:cxn>
                <a:cxn ang="0">
                  <a:pos x="20" y="2"/>
                </a:cxn>
              </a:cxnLst>
              <a:rect l="0" t="0" r="r" b="b"/>
              <a:pathLst>
                <a:path w="38" h="32">
                  <a:moveTo>
                    <a:pt x="20" y="2"/>
                  </a:moveTo>
                  <a:lnTo>
                    <a:pt x="16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20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6" name="Rectangle 344"/>
            <p:cNvSpPr>
              <a:spLocks noChangeAspect="1" noChangeArrowheads="1"/>
            </p:cNvSpPr>
            <p:nvPr/>
          </p:nvSpPr>
          <p:spPr bwMode="auto">
            <a:xfrm>
              <a:off x="3790" y="2805"/>
              <a:ext cx="9" cy="6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7" name="Freeform 345"/>
            <p:cNvSpPr>
              <a:spLocks noChangeAspect="1"/>
            </p:cNvSpPr>
            <p:nvPr/>
          </p:nvSpPr>
          <p:spPr bwMode="auto">
            <a:xfrm>
              <a:off x="4057" y="3555"/>
              <a:ext cx="9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" name="Freeform 346"/>
            <p:cNvSpPr>
              <a:spLocks noChangeAspect="1"/>
            </p:cNvSpPr>
            <p:nvPr/>
          </p:nvSpPr>
          <p:spPr bwMode="auto">
            <a:xfrm>
              <a:off x="4094" y="3535"/>
              <a:ext cx="9" cy="1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9" name="Freeform 347"/>
            <p:cNvSpPr>
              <a:spLocks noChangeAspect="1"/>
            </p:cNvSpPr>
            <p:nvPr/>
          </p:nvSpPr>
          <p:spPr bwMode="auto">
            <a:xfrm>
              <a:off x="3231" y="3052"/>
              <a:ext cx="11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0" name="Freeform 348"/>
            <p:cNvSpPr>
              <a:spLocks noChangeAspect="1"/>
            </p:cNvSpPr>
            <p:nvPr/>
          </p:nvSpPr>
          <p:spPr bwMode="auto">
            <a:xfrm>
              <a:off x="3199" y="3118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1" name="Freeform 349"/>
            <p:cNvSpPr>
              <a:spLocks noChangeAspect="1"/>
            </p:cNvSpPr>
            <p:nvPr/>
          </p:nvSpPr>
          <p:spPr bwMode="auto">
            <a:xfrm>
              <a:off x="2837" y="2541"/>
              <a:ext cx="8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4" y="6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2" name="Freeform 350"/>
            <p:cNvSpPr>
              <a:spLocks noChangeAspect="1"/>
            </p:cNvSpPr>
            <p:nvPr/>
          </p:nvSpPr>
          <p:spPr bwMode="auto">
            <a:xfrm>
              <a:off x="2845" y="2527"/>
              <a:ext cx="12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2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3" name="Freeform 351"/>
            <p:cNvSpPr>
              <a:spLocks noChangeAspect="1"/>
            </p:cNvSpPr>
            <p:nvPr/>
          </p:nvSpPr>
          <p:spPr bwMode="auto">
            <a:xfrm>
              <a:off x="2814" y="2550"/>
              <a:ext cx="8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4" name="Freeform 352"/>
            <p:cNvSpPr>
              <a:spLocks noChangeAspect="1"/>
            </p:cNvSpPr>
            <p:nvPr/>
          </p:nvSpPr>
          <p:spPr bwMode="auto">
            <a:xfrm>
              <a:off x="2794" y="2544"/>
              <a:ext cx="14" cy="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5" name="Freeform 353"/>
            <p:cNvSpPr>
              <a:spLocks noChangeAspect="1"/>
            </p:cNvSpPr>
            <p:nvPr/>
          </p:nvSpPr>
          <p:spPr bwMode="auto">
            <a:xfrm>
              <a:off x="2777" y="2535"/>
              <a:ext cx="5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6" name="Freeform 354"/>
            <p:cNvSpPr>
              <a:spLocks noChangeAspect="1"/>
            </p:cNvSpPr>
            <p:nvPr/>
          </p:nvSpPr>
          <p:spPr bwMode="auto">
            <a:xfrm>
              <a:off x="2659" y="2811"/>
              <a:ext cx="6" cy="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7" name="Freeform 355"/>
            <p:cNvSpPr>
              <a:spLocks noChangeAspect="1"/>
            </p:cNvSpPr>
            <p:nvPr/>
          </p:nvSpPr>
          <p:spPr bwMode="auto">
            <a:xfrm>
              <a:off x="2773" y="2558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8" name="Freeform 356"/>
            <p:cNvSpPr>
              <a:spLocks noChangeAspect="1"/>
            </p:cNvSpPr>
            <p:nvPr/>
          </p:nvSpPr>
          <p:spPr bwMode="auto">
            <a:xfrm>
              <a:off x="2788" y="2550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9" name="Freeform 357"/>
            <p:cNvSpPr>
              <a:spLocks noChangeAspect="1"/>
            </p:cNvSpPr>
            <p:nvPr/>
          </p:nvSpPr>
          <p:spPr bwMode="auto">
            <a:xfrm>
              <a:off x="2667" y="2809"/>
              <a:ext cx="4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0" name="Freeform 358"/>
            <p:cNvSpPr>
              <a:spLocks noChangeAspect="1"/>
            </p:cNvSpPr>
            <p:nvPr/>
          </p:nvSpPr>
          <p:spPr bwMode="auto">
            <a:xfrm>
              <a:off x="2677" y="2794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1" name="Freeform 359"/>
            <p:cNvSpPr>
              <a:spLocks noChangeAspect="1"/>
            </p:cNvSpPr>
            <p:nvPr/>
          </p:nvSpPr>
          <p:spPr bwMode="auto">
            <a:xfrm>
              <a:off x="2677" y="2780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2" name="Freeform 360"/>
            <p:cNvSpPr>
              <a:spLocks noChangeAspect="1"/>
            </p:cNvSpPr>
            <p:nvPr/>
          </p:nvSpPr>
          <p:spPr bwMode="auto">
            <a:xfrm>
              <a:off x="2650" y="2785"/>
              <a:ext cx="9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3" name="Rectangle 361"/>
            <p:cNvSpPr>
              <a:spLocks noChangeAspect="1" noChangeArrowheads="1"/>
            </p:cNvSpPr>
            <p:nvPr/>
          </p:nvSpPr>
          <p:spPr bwMode="auto">
            <a:xfrm>
              <a:off x="2638" y="2780"/>
              <a:ext cx="4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4" name="Freeform 362"/>
            <p:cNvSpPr>
              <a:spLocks noChangeAspect="1"/>
            </p:cNvSpPr>
            <p:nvPr/>
          </p:nvSpPr>
          <p:spPr bwMode="auto">
            <a:xfrm>
              <a:off x="2632" y="2774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5" name="Rectangle 363"/>
            <p:cNvSpPr>
              <a:spLocks noChangeAspect="1" noChangeArrowheads="1"/>
            </p:cNvSpPr>
            <p:nvPr/>
          </p:nvSpPr>
          <p:spPr bwMode="auto">
            <a:xfrm>
              <a:off x="2638" y="2823"/>
              <a:ext cx="4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6" name="Freeform 364"/>
            <p:cNvSpPr>
              <a:spLocks noChangeAspect="1"/>
            </p:cNvSpPr>
            <p:nvPr/>
          </p:nvSpPr>
          <p:spPr bwMode="auto">
            <a:xfrm>
              <a:off x="2794" y="2889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7" name="Freeform 365"/>
            <p:cNvSpPr>
              <a:spLocks noChangeAspect="1"/>
            </p:cNvSpPr>
            <p:nvPr/>
          </p:nvSpPr>
          <p:spPr bwMode="auto">
            <a:xfrm>
              <a:off x="2794" y="289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" name="Freeform 366"/>
            <p:cNvSpPr>
              <a:spLocks noChangeAspect="1"/>
            </p:cNvSpPr>
            <p:nvPr/>
          </p:nvSpPr>
          <p:spPr bwMode="auto">
            <a:xfrm>
              <a:off x="2791" y="2885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9" name="Rectangle 367"/>
            <p:cNvSpPr>
              <a:spLocks noChangeAspect="1" noChangeArrowheads="1"/>
            </p:cNvSpPr>
            <p:nvPr/>
          </p:nvSpPr>
          <p:spPr bwMode="auto">
            <a:xfrm>
              <a:off x="3211" y="3098"/>
              <a:ext cx="2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0" name="Freeform 368"/>
            <p:cNvSpPr>
              <a:spLocks noChangeAspect="1"/>
            </p:cNvSpPr>
            <p:nvPr/>
          </p:nvSpPr>
          <p:spPr bwMode="auto">
            <a:xfrm>
              <a:off x="3853" y="3359"/>
              <a:ext cx="4" cy="1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1" name="Freeform 369"/>
            <p:cNvSpPr>
              <a:spLocks noChangeAspect="1"/>
            </p:cNvSpPr>
            <p:nvPr/>
          </p:nvSpPr>
          <p:spPr bwMode="auto">
            <a:xfrm>
              <a:off x="3859" y="3377"/>
              <a:ext cx="2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2" name="Freeform 370"/>
            <p:cNvSpPr>
              <a:spLocks noChangeAspect="1"/>
            </p:cNvSpPr>
            <p:nvPr/>
          </p:nvSpPr>
          <p:spPr bwMode="auto">
            <a:xfrm>
              <a:off x="3871" y="3374"/>
              <a:ext cx="5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3" name="Freeform 371"/>
            <p:cNvSpPr>
              <a:spLocks noChangeAspect="1"/>
            </p:cNvSpPr>
            <p:nvPr/>
          </p:nvSpPr>
          <p:spPr bwMode="auto">
            <a:xfrm>
              <a:off x="3885" y="3386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4" name="Freeform 372"/>
            <p:cNvSpPr>
              <a:spLocks noChangeAspect="1"/>
            </p:cNvSpPr>
            <p:nvPr/>
          </p:nvSpPr>
          <p:spPr bwMode="auto">
            <a:xfrm>
              <a:off x="3270" y="2433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5" name="Freeform 373"/>
            <p:cNvSpPr>
              <a:spLocks noChangeAspect="1"/>
            </p:cNvSpPr>
            <p:nvPr/>
          </p:nvSpPr>
          <p:spPr bwMode="auto">
            <a:xfrm>
              <a:off x="2851" y="2972"/>
              <a:ext cx="4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6" name="Freeform 374"/>
            <p:cNvSpPr>
              <a:spLocks noChangeAspect="1"/>
            </p:cNvSpPr>
            <p:nvPr/>
          </p:nvSpPr>
          <p:spPr bwMode="auto">
            <a:xfrm>
              <a:off x="3707" y="3566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7" name="Freeform 375"/>
            <p:cNvSpPr>
              <a:spLocks noChangeAspect="1"/>
            </p:cNvSpPr>
            <p:nvPr/>
          </p:nvSpPr>
          <p:spPr bwMode="auto">
            <a:xfrm>
              <a:off x="3845" y="3374"/>
              <a:ext cx="135" cy="276"/>
            </a:xfrm>
            <a:custGeom>
              <a:avLst/>
              <a:gdLst/>
              <a:ahLst/>
              <a:cxnLst>
                <a:cxn ang="0">
                  <a:pos x="90" y="54"/>
                </a:cxn>
                <a:cxn ang="0">
                  <a:pos x="84" y="48"/>
                </a:cxn>
                <a:cxn ang="0">
                  <a:pos x="86" y="58"/>
                </a:cxn>
                <a:cxn ang="0">
                  <a:pos x="84" y="68"/>
                </a:cxn>
                <a:cxn ang="0">
                  <a:pos x="82" y="82"/>
                </a:cxn>
                <a:cxn ang="0">
                  <a:pos x="78" y="92"/>
                </a:cxn>
                <a:cxn ang="0">
                  <a:pos x="66" y="118"/>
                </a:cxn>
                <a:cxn ang="0">
                  <a:pos x="56" y="146"/>
                </a:cxn>
                <a:cxn ang="0">
                  <a:pos x="48" y="176"/>
                </a:cxn>
                <a:cxn ang="0">
                  <a:pos x="42" y="186"/>
                </a:cxn>
                <a:cxn ang="0">
                  <a:pos x="28" y="190"/>
                </a:cxn>
                <a:cxn ang="0">
                  <a:pos x="20" y="188"/>
                </a:cxn>
                <a:cxn ang="0">
                  <a:pos x="4" y="178"/>
                </a:cxn>
                <a:cxn ang="0">
                  <a:pos x="4" y="162"/>
                </a:cxn>
                <a:cxn ang="0">
                  <a:pos x="0" y="142"/>
                </a:cxn>
                <a:cxn ang="0">
                  <a:pos x="8" y="132"/>
                </a:cxn>
                <a:cxn ang="0">
                  <a:pos x="10" y="124"/>
                </a:cxn>
                <a:cxn ang="0">
                  <a:pos x="18" y="108"/>
                </a:cxn>
                <a:cxn ang="0">
                  <a:pos x="14" y="98"/>
                </a:cxn>
                <a:cxn ang="0">
                  <a:pos x="12" y="90"/>
                </a:cxn>
                <a:cxn ang="0">
                  <a:pos x="12" y="80"/>
                </a:cxn>
                <a:cxn ang="0">
                  <a:pos x="12" y="74"/>
                </a:cxn>
                <a:cxn ang="0">
                  <a:pos x="18" y="58"/>
                </a:cxn>
                <a:cxn ang="0">
                  <a:pos x="26" y="56"/>
                </a:cxn>
                <a:cxn ang="0">
                  <a:pos x="34" y="52"/>
                </a:cxn>
                <a:cxn ang="0">
                  <a:pos x="38" y="52"/>
                </a:cxn>
                <a:cxn ang="0">
                  <a:pos x="42" y="52"/>
                </a:cxn>
                <a:cxn ang="0">
                  <a:pos x="46" y="56"/>
                </a:cxn>
                <a:cxn ang="0">
                  <a:pos x="44" y="48"/>
                </a:cxn>
                <a:cxn ang="0">
                  <a:pos x="50" y="46"/>
                </a:cxn>
                <a:cxn ang="0">
                  <a:pos x="52" y="42"/>
                </a:cxn>
                <a:cxn ang="0">
                  <a:pos x="58" y="38"/>
                </a:cxn>
                <a:cxn ang="0">
                  <a:pos x="58" y="42"/>
                </a:cxn>
                <a:cxn ang="0">
                  <a:pos x="62" y="38"/>
                </a:cxn>
                <a:cxn ang="0">
                  <a:pos x="60" y="32"/>
                </a:cxn>
                <a:cxn ang="0">
                  <a:pos x="64" y="30"/>
                </a:cxn>
                <a:cxn ang="0">
                  <a:pos x="62" y="22"/>
                </a:cxn>
                <a:cxn ang="0">
                  <a:pos x="66" y="24"/>
                </a:cxn>
                <a:cxn ang="0">
                  <a:pos x="68" y="20"/>
                </a:cxn>
                <a:cxn ang="0">
                  <a:pos x="76" y="16"/>
                </a:cxn>
                <a:cxn ang="0">
                  <a:pos x="80" y="4"/>
                </a:cxn>
                <a:cxn ang="0">
                  <a:pos x="84" y="0"/>
                </a:cxn>
                <a:cxn ang="0">
                  <a:pos x="86" y="8"/>
                </a:cxn>
                <a:cxn ang="0">
                  <a:pos x="92" y="20"/>
                </a:cxn>
                <a:cxn ang="0">
                  <a:pos x="94" y="44"/>
                </a:cxn>
              </a:cxnLst>
              <a:rect l="0" t="0" r="r" b="b"/>
              <a:pathLst>
                <a:path w="94" h="192">
                  <a:moveTo>
                    <a:pt x="92" y="56"/>
                  </a:moveTo>
                  <a:lnTo>
                    <a:pt x="90" y="54"/>
                  </a:lnTo>
                  <a:lnTo>
                    <a:pt x="86" y="48"/>
                  </a:lnTo>
                  <a:lnTo>
                    <a:pt x="84" y="48"/>
                  </a:lnTo>
                  <a:lnTo>
                    <a:pt x="84" y="56"/>
                  </a:lnTo>
                  <a:lnTo>
                    <a:pt x="86" y="58"/>
                  </a:lnTo>
                  <a:lnTo>
                    <a:pt x="86" y="64"/>
                  </a:lnTo>
                  <a:lnTo>
                    <a:pt x="84" y="68"/>
                  </a:lnTo>
                  <a:lnTo>
                    <a:pt x="82" y="74"/>
                  </a:lnTo>
                  <a:lnTo>
                    <a:pt x="82" y="82"/>
                  </a:lnTo>
                  <a:lnTo>
                    <a:pt x="78" y="88"/>
                  </a:lnTo>
                  <a:lnTo>
                    <a:pt x="78" y="92"/>
                  </a:lnTo>
                  <a:lnTo>
                    <a:pt x="70" y="108"/>
                  </a:lnTo>
                  <a:lnTo>
                    <a:pt x="66" y="118"/>
                  </a:lnTo>
                  <a:lnTo>
                    <a:pt x="62" y="134"/>
                  </a:lnTo>
                  <a:lnTo>
                    <a:pt x="56" y="146"/>
                  </a:lnTo>
                  <a:lnTo>
                    <a:pt x="54" y="160"/>
                  </a:lnTo>
                  <a:lnTo>
                    <a:pt x="48" y="176"/>
                  </a:lnTo>
                  <a:lnTo>
                    <a:pt x="48" y="180"/>
                  </a:lnTo>
                  <a:lnTo>
                    <a:pt x="42" y="186"/>
                  </a:lnTo>
                  <a:lnTo>
                    <a:pt x="32" y="186"/>
                  </a:lnTo>
                  <a:lnTo>
                    <a:pt x="28" y="190"/>
                  </a:lnTo>
                  <a:lnTo>
                    <a:pt x="22" y="192"/>
                  </a:lnTo>
                  <a:lnTo>
                    <a:pt x="20" y="188"/>
                  </a:lnTo>
                  <a:lnTo>
                    <a:pt x="10" y="184"/>
                  </a:lnTo>
                  <a:lnTo>
                    <a:pt x="4" y="178"/>
                  </a:lnTo>
                  <a:lnTo>
                    <a:pt x="2" y="170"/>
                  </a:lnTo>
                  <a:lnTo>
                    <a:pt x="4" y="162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4" y="132"/>
                  </a:lnTo>
                  <a:lnTo>
                    <a:pt x="8" y="132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12" y="74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2" y="52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4" y="48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8" y="42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4" y="36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6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6" y="16"/>
                  </a:lnTo>
                  <a:lnTo>
                    <a:pt x="74" y="6"/>
                  </a:lnTo>
                  <a:lnTo>
                    <a:pt x="80" y="4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4"/>
                  </a:lnTo>
                  <a:lnTo>
                    <a:pt x="86" y="8"/>
                  </a:lnTo>
                  <a:lnTo>
                    <a:pt x="88" y="12"/>
                  </a:lnTo>
                  <a:lnTo>
                    <a:pt x="92" y="20"/>
                  </a:lnTo>
                  <a:lnTo>
                    <a:pt x="92" y="38"/>
                  </a:lnTo>
                  <a:lnTo>
                    <a:pt x="94" y="44"/>
                  </a:lnTo>
                  <a:lnTo>
                    <a:pt x="92" y="5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" name="Rectangle 376"/>
            <p:cNvSpPr>
              <a:spLocks noChangeAspect="1" noChangeArrowheads="1"/>
            </p:cNvSpPr>
            <p:nvPr/>
          </p:nvSpPr>
          <p:spPr bwMode="auto">
            <a:xfrm>
              <a:off x="3939" y="3396"/>
              <a:ext cx="4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9" name="Freeform 377"/>
            <p:cNvSpPr>
              <a:spLocks noChangeAspect="1"/>
            </p:cNvSpPr>
            <p:nvPr/>
          </p:nvSpPr>
          <p:spPr bwMode="auto">
            <a:xfrm>
              <a:off x="3968" y="3468"/>
              <a:ext cx="3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0" name="Freeform 378"/>
            <p:cNvSpPr>
              <a:spLocks noChangeAspect="1"/>
            </p:cNvSpPr>
            <p:nvPr/>
          </p:nvSpPr>
          <p:spPr bwMode="auto">
            <a:xfrm>
              <a:off x="3785" y="3245"/>
              <a:ext cx="5" cy="1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1" name="Freeform 379"/>
            <p:cNvSpPr>
              <a:spLocks noChangeAspect="1"/>
            </p:cNvSpPr>
            <p:nvPr/>
          </p:nvSpPr>
          <p:spPr bwMode="auto">
            <a:xfrm>
              <a:off x="3790" y="3228"/>
              <a:ext cx="6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2" name="Freeform 380"/>
            <p:cNvSpPr>
              <a:spLocks noChangeAspect="1"/>
            </p:cNvSpPr>
            <p:nvPr/>
          </p:nvSpPr>
          <p:spPr bwMode="auto">
            <a:xfrm>
              <a:off x="3816" y="3169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3" name="Freeform 381"/>
            <p:cNvSpPr>
              <a:spLocks noChangeAspect="1"/>
            </p:cNvSpPr>
            <p:nvPr/>
          </p:nvSpPr>
          <p:spPr bwMode="auto">
            <a:xfrm>
              <a:off x="4088" y="320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4" name="Freeform 382"/>
            <p:cNvSpPr>
              <a:spLocks noChangeAspect="1"/>
            </p:cNvSpPr>
            <p:nvPr/>
          </p:nvSpPr>
          <p:spPr bwMode="auto">
            <a:xfrm>
              <a:off x="3908" y="3319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5" name="Freeform 383"/>
            <p:cNvSpPr>
              <a:spLocks noChangeAspect="1"/>
            </p:cNvSpPr>
            <p:nvPr/>
          </p:nvSpPr>
          <p:spPr bwMode="auto">
            <a:xfrm>
              <a:off x="3908" y="3316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6" name="Freeform 384"/>
            <p:cNvSpPr>
              <a:spLocks noChangeAspect="1"/>
            </p:cNvSpPr>
            <p:nvPr/>
          </p:nvSpPr>
          <p:spPr bwMode="auto">
            <a:xfrm>
              <a:off x="3925" y="4075"/>
              <a:ext cx="3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7" name="Freeform 385"/>
            <p:cNvSpPr>
              <a:spLocks noChangeAspect="1"/>
            </p:cNvSpPr>
            <p:nvPr/>
          </p:nvSpPr>
          <p:spPr bwMode="auto">
            <a:xfrm>
              <a:off x="3902" y="4069"/>
              <a:ext cx="6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8" name="Freeform 386"/>
            <p:cNvSpPr>
              <a:spLocks noChangeAspect="1"/>
            </p:cNvSpPr>
            <p:nvPr/>
          </p:nvSpPr>
          <p:spPr bwMode="auto">
            <a:xfrm>
              <a:off x="4180" y="4118"/>
              <a:ext cx="29" cy="22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0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14"/>
                </a:cxn>
              </a:cxnLst>
              <a:rect l="0" t="0" r="r" b="b"/>
              <a:pathLst>
                <a:path w="20" h="16">
                  <a:moveTo>
                    <a:pt x="6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9" name="Freeform 387"/>
            <p:cNvSpPr>
              <a:spLocks noChangeAspect="1"/>
            </p:cNvSpPr>
            <p:nvPr/>
          </p:nvSpPr>
          <p:spPr bwMode="auto">
            <a:xfrm>
              <a:off x="4223" y="4204"/>
              <a:ext cx="10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2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0" name="Freeform 388"/>
            <p:cNvSpPr>
              <a:spLocks noChangeAspect="1"/>
            </p:cNvSpPr>
            <p:nvPr/>
          </p:nvSpPr>
          <p:spPr bwMode="auto">
            <a:xfrm>
              <a:off x="3698" y="4079"/>
              <a:ext cx="6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1" name="Freeform 389"/>
            <p:cNvSpPr>
              <a:spLocks noChangeAspect="1"/>
            </p:cNvSpPr>
            <p:nvPr/>
          </p:nvSpPr>
          <p:spPr bwMode="auto">
            <a:xfrm>
              <a:off x="3158" y="4229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2" name="Rectangle 390"/>
            <p:cNvSpPr>
              <a:spLocks noChangeAspect="1" noChangeArrowheads="1"/>
            </p:cNvSpPr>
            <p:nvPr/>
          </p:nvSpPr>
          <p:spPr bwMode="auto">
            <a:xfrm>
              <a:off x="2886" y="3885"/>
              <a:ext cx="1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3" name="Rectangle 391"/>
            <p:cNvSpPr>
              <a:spLocks noChangeAspect="1" noChangeArrowheads="1"/>
            </p:cNvSpPr>
            <p:nvPr/>
          </p:nvSpPr>
          <p:spPr bwMode="auto">
            <a:xfrm>
              <a:off x="2877" y="3887"/>
              <a:ext cx="3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4" name="Freeform 392"/>
            <p:cNvSpPr>
              <a:spLocks noChangeAspect="1"/>
            </p:cNvSpPr>
            <p:nvPr/>
          </p:nvSpPr>
          <p:spPr bwMode="auto">
            <a:xfrm>
              <a:off x="2883" y="3891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5" name="Rectangle 393"/>
            <p:cNvSpPr>
              <a:spLocks noChangeAspect="1" noChangeArrowheads="1"/>
            </p:cNvSpPr>
            <p:nvPr/>
          </p:nvSpPr>
          <p:spPr bwMode="auto">
            <a:xfrm>
              <a:off x="2926" y="3950"/>
              <a:ext cx="3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6" name="Freeform 394"/>
            <p:cNvSpPr>
              <a:spLocks noChangeAspect="1"/>
            </p:cNvSpPr>
            <p:nvPr/>
          </p:nvSpPr>
          <p:spPr bwMode="auto">
            <a:xfrm>
              <a:off x="3704" y="4075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7" name="Rectangle 395"/>
            <p:cNvSpPr>
              <a:spLocks noChangeAspect="1" noChangeArrowheads="1"/>
            </p:cNvSpPr>
            <p:nvPr/>
          </p:nvSpPr>
          <p:spPr bwMode="auto">
            <a:xfrm>
              <a:off x="2978" y="3451"/>
              <a:ext cx="2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8" name="Rectangle 396"/>
            <p:cNvSpPr>
              <a:spLocks noChangeAspect="1" noChangeArrowheads="1"/>
            </p:cNvSpPr>
            <p:nvPr/>
          </p:nvSpPr>
          <p:spPr bwMode="auto">
            <a:xfrm>
              <a:off x="2822" y="3288"/>
              <a:ext cx="4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" name="Freeform 397"/>
            <p:cNvSpPr>
              <a:spLocks noChangeAspect="1"/>
            </p:cNvSpPr>
            <p:nvPr/>
          </p:nvSpPr>
          <p:spPr bwMode="auto">
            <a:xfrm>
              <a:off x="4141" y="3460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0" name="Freeform 398"/>
            <p:cNvSpPr>
              <a:spLocks noChangeAspect="1"/>
            </p:cNvSpPr>
            <p:nvPr/>
          </p:nvSpPr>
          <p:spPr bwMode="auto">
            <a:xfrm>
              <a:off x="4141" y="3463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1" name="Rectangle 399"/>
            <p:cNvSpPr>
              <a:spLocks noChangeAspect="1" noChangeArrowheads="1"/>
            </p:cNvSpPr>
            <p:nvPr/>
          </p:nvSpPr>
          <p:spPr bwMode="auto">
            <a:xfrm>
              <a:off x="4141" y="3468"/>
              <a:ext cx="2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2" name="Freeform 400"/>
            <p:cNvSpPr>
              <a:spLocks noChangeAspect="1"/>
            </p:cNvSpPr>
            <p:nvPr/>
          </p:nvSpPr>
          <p:spPr bwMode="auto">
            <a:xfrm>
              <a:off x="4201" y="3529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3" name="Rectangle 401"/>
            <p:cNvSpPr>
              <a:spLocks noChangeAspect="1" noChangeArrowheads="1"/>
            </p:cNvSpPr>
            <p:nvPr/>
          </p:nvSpPr>
          <p:spPr bwMode="auto">
            <a:xfrm>
              <a:off x="4092" y="3337"/>
              <a:ext cx="2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4" name="Rectangle 402"/>
            <p:cNvSpPr>
              <a:spLocks noChangeAspect="1" noChangeArrowheads="1"/>
            </p:cNvSpPr>
            <p:nvPr/>
          </p:nvSpPr>
          <p:spPr bwMode="auto">
            <a:xfrm>
              <a:off x="4098" y="3339"/>
              <a:ext cx="1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5" name="Freeform 403"/>
            <p:cNvSpPr>
              <a:spLocks noChangeAspect="1"/>
            </p:cNvSpPr>
            <p:nvPr/>
          </p:nvSpPr>
          <p:spPr bwMode="auto">
            <a:xfrm>
              <a:off x="4049" y="3449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6" name="Freeform 404"/>
            <p:cNvSpPr>
              <a:spLocks noChangeAspect="1"/>
            </p:cNvSpPr>
            <p:nvPr/>
          </p:nvSpPr>
          <p:spPr bwMode="auto">
            <a:xfrm>
              <a:off x="3790" y="3580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7" name="Freeform 405"/>
            <p:cNvSpPr>
              <a:spLocks noChangeAspect="1"/>
            </p:cNvSpPr>
            <p:nvPr/>
          </p:nvSpPr>
          <p:spPr bwMode="auto">
            <a:xfrm>
              <a:off x="3785" y="357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8" name="Freeform 406"/>
            <p:cNvSpPr>
              <a:spLocks noChangeAspect="1"/>
            </p:cNvSpPr>
            <p:nvPr/>
          </p:nvSpPr>
          <p:spPr bwMode="auto">
            <a:xfrm>
              <a:off x="4385" y="3916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9" name="Freeform 407"/>
            <p:cNvSpPr>
              <a:spLocks noChangeAspect="1"/>
            </p:cNvSpPr>
            <p:nvPr/>
          </p:nvSpPr>
          <p:spPr bwMode="auto">
            <a:xfrm>
              <a:off x="4390" y="3899"/>
              <a:ext cx="3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" name="Freeform 408"/>
            <p:cNvSpPr>
              <a:spLocks noChangeAspect="1"/>
            </p:cNvSpPr>
            <p:nvPr/>
          </p:nvSpPr>
          <p:spPr bwMode="auto">
            <a:xfrm>
              <a:off x="4192" y="4198"/>
              <a:ext cx="3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1" name="Freeform 409"/>
            <p:cNvSpPr>
              <a:spLocks noChangeAspect="1"/>
            </p:cNvSpPr>
            <p:nvPr/>
          </p:nvSpPr>
          <p:spPr bwMode="auto">
            <a:xfrm>
              <a:off x="3127" y="2846"/>
              <a:ext cx="212" cy="192"/>
            </a:xfrm>
            <a:custGeom>
              <a:avLst/>
              <a:gdLst/>
              <a:ahLst/>
              <a:cxnLst>
                <a:cxn ang="0">
                  <a:pos x="78" y="110"/>
                </a:cxn>
                <a:cxn ang="0">
                  <a:pos x="84" y="104"/>
                </a:cxn>
                <a:cxn ang="0">
                  <a:pos x="92" y="98"/>
                </a:cxn>
                <a:cxn ang="0">
                  <a:pos x="100" y="96"/>
                </a:cxn>
                <a:cxn ang="0">
                  <a:pos x="106" y="102"/>
                </a:cxn>
                <a:cxn ang="0">
                  <a:pos x="108" y="104"/>
                </a:cxn>
                <a:cxn ang="0">
                  <a:pos x="110" y="102"/>
                </a:cxn>
                <a:cxn ang="0">
                  <a:pos x="120" y="78"/>
                </a:cxn>
                <a:cxn ang="0">
                  <a:pos x="124" y="74"/>
                </a:cxn>
                <a:cxn ang="0">
                  <a:pos x="128" y="62"/>
                </a:cxn>
                <a:cxn ang="0">
                  <a:pos x="132" y="60"/>
                </a:cxn>
                <a:cxn ang="0">
                  <a:pos x="132" y="52"/>
                </a:cxn>
                <a:cxn ang="0">
                  <a:pos x="138" y="38"/>
                </a:cxn>
                <a:cxn ang="0">
                  <a:pos x="148" y="32"/>
                </a:cxn>
                <a:cxn ang="0">
                  <a:pos x="148" y="24"/>
                </a:cxn>
                <a:cxn ang="0">
                  <a:pos x="144" y="18"/>
                </a:cxn>
                <a:cxn ang="0">
                  <a:pos x="142" y="10"/>
                </a:cxn>
                <a:cxn ang="0">
                  <a:pos x="136" y="0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12" y="6"/>
                </a:cxn>
                <a:cxn ang="0">
                  <a:pos x="92" y="8"/>
                </a:cxn>
                <a:cxn ang="0">
                  <a:pos x="88" y="12"/>
                </a:cxn>
                <a:cxn ang="0">
                  <a:pos x="78" y="12"/>
                </a:cxn>
                <a:cxn ang="0">
                  <a:pos x="66" y="6"/>
                </a:cxn>
                <a:cxn ang="0">
                  <a:pos x="58" y="10"/>
                </a:cxn>
                <a:cxn ang="0">
                  <a:pos x="52" y="6"/>
                </a:cxn>
                <a:cxn ang="0">
                  <a:pos x="38" y="0"/>
                </a:cxn>
                <a:cxn ang="0">
                  <a:pos x="34" y="2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8" y="12"/>
                </a:cxn>
                <a:cxn ang="0">
                  <a:pos x="14" y="16"/>
                </a:cxn>
                <a:cxn ang="0">
                  <a:pos x="12" y="28"/>
                </a:cxn>
                <a:cxn ang="0">
                  <a:pos x="12" y="38"/>
                </a:cxn>
                <a:cxn ang="0">
                  <a:pos x="16" y="46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0" y="56"/>
                </a:cxn>
                <a:cxn ang="0">
                  <a:pos x="6" y="66"/>
                </a:cxn>
                <a:cxn ang="0">
                  <a:pos x="2" y="68"/>
                </a:cxn>
                <a:cxn ang="0">
                  <a:pos x="0" y="92"/>
                </a:cxn>
                <a:cxn ang="0">
                  <a:pos x="2" y="104"/>
                </a:cxn>
                <a:cxn ang="0">
                  <a:pos x="12" y="104"/>
                </a:cxn>
                <a:cxn ang="0">
                  <a:pos x="24" y="106"/>
                </a:cxn>
                <a:cxn ang="0">
                  <a:pos x="28" y="110"/>
                </a:cxn>
                <a:cxn ang="0">
                  <a:pos x="34" y="118"/>
                </a:cxn>
                <a:cxn ang="0">
                  <a:pos x="34" y="124"/>
                </a:cxn>
                <a:cxn ang="0">
                  <a:pos x="36" y="130"/>
                </a:cxn>
                <a:cxn ang="0">
                  <a:pos x="42" y="134"/>
                </a:cxn>
                <a:cxn ang="0">
                  <a:pos x="46" y="134"/>
                </a:cxn>
                <a:cxn ang="0">
                  <a:pos x="52" y="134"/>
                </a:cxn>
                <a:cxn ang="0">
                  <a:pos x="56" y="132"/>
                </a:cxn>
                <a:cxn ang="0">
                  <a:pos x="60" y="132"/>
                </a:cxn>
                <a:cxn ang="0">
                  <a:pos x="70" y="130"/>
                </a:cxn>
                <a:cxn ang="0">
                  <a:pos x="70" y="126"/>
                </a:cxn>
                <a:cxn ang="0">
                  <a:pos x="70" y="124"/>
                </a:cxn>
                <a:cxn ang="0">
                  <a:pos x="72" y="128"/>
                </a:cxn>
                <a:cxn ang="0">
                  <a:pos x="78" y="120"/>
                </a:cxn>
                <a:cxn ang="0">
                  <a:pos x="78" y="110"/>
                </a:cxn>
              </a:cxnLst>
              <a:rect l="0" t="0" r="r" b="b"/>
              <a:pathLst>
                <a:path w="148" h="134">
                  <a:moveTo>
                    <a:pt x="78" y="110"/>
                  </a:moveTo>
                  <a:lnTo>
                    <a:pt x="84" y="104"/>
                  </a:lnTo>
                  <a:lnTo>
                    <a:pt x="92" y="98"/>
                  </a:lnTo>
                  <a:lnTo>
                    <a:pt x="100" y="96"/>
                  </a:lnTo>
                  <a:lnTo>
                    <a:pt x="106" y="102"/>
                  </a:lnTo>
                  <a:lnTo>
                    <a:pt x="108" y="104"/>
                  </a:lnTo>
                  <a:lnTo>
                    <a:pt x="110" y="102"/>
                  </a:lnTo>
                  <a:lnTo>
                    <a:pt x="120" y="78"/>
                  </a:lnTo>
                  <a:lnTo>
                    <a:pt x="124" y="74"/>
                  </a:lnTo>
                  <a:lnTo>
                    <a:pt x="128" y="62"/>
                  </a:lnTo>
                  <a:lnTo>
                    <a:pt x="132" y="60"/>
                  </a:lnTo>
                  <a:lnTo>
                    <a:pt x="132" y="52"/>
                  </a:lnTo>
                  <a:lnTo>
                    <a:pt x="138" y="38"/>
                  </a:lnTo>
                  <a:lnTo>
                    <a:pt x="148" y="32"/>
                  </a:lnTo>
                  <a:lnTo>
                    <a:pt x="148" y="24"/>
                  </a:lnTo>
                  <a:lnTo>
                    <a:pt x="144" y="18"/>
                  </a:lnTo>
                  <a:lnTo>
                    <a:pt x="142" y="10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18" y="8"/>
                  </a:lnTo>
                  <a:lnTo>
                    <a:pt x="112" y="6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78" y="12"/>
                  </a:lnTo>
                  <a:lnTo>
                    <a:pt x="66" y="6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2" y="28"/>
                  </a:lnTo>
                  <a:lnTo>
                    <a:pt x="12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0" y="56"/>
                  </a:lnTo>
                  <a:lnTo>
                    <a:pt x="6" y="66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12" y="104"/>
                  </a:lnTo>
                  <a:lnTo>
                    <a:pt x="24" y="106"/>
                  </a:lnTo>
                  <a:lnTo>
                    <a:pt x="28" y="110"/>
                  </a:lnTo>
                  <a:lnTo>
                    <a:pt x="34" y="118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42" y="134"/>
                  </a:lnTo>
                  <a:lnTo>
                    <a:pt x="46" y="134"/>
                  </a:lnTo>
                  <a:lnTo>
                    <a:pt x="52" y="134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70" y="130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72" y="128"/>
                  </a:lnTo>
                  <a:lnTo>
                    <a:pt x="78" y="120"/>
                  </a:lnTo>
                  <a:lnTo>
                    <a:pt x="78" y="1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2" name="Freeform 410"/>
            <p:cNvSpPr>
              <a:spLocks noChangeAspect="1"/>
            </p:cNvSpPr>
            <p:nvPr/>
          </p:nvSpPr>
          <p:spPr bwMode="auto">
            <a:xfrm>
              <a:off x="3231" y="2860"/>
              <a:ext cx="140" cy="233"/>
            </a:xfrm>
            <a:custGeom>
              <a:avLst/>
              <a:gdLst/>
              <a:ahLst/>
              <a:cxnLst>
                <a:cxn ang="0">
                  <a:pos x="36" y="154"/>
                </a:cxn>
                <a:cxn ang="0">
                  <a:pos x="60" y="152"/>
                </a:cxn>
                <a:cxn ang="0">
                  <a:pos x="78" y="156"/>
                </a:cxn>
                <a:cxn ang="0">
                  <a:pos x="90" y="158"/>
                </a:cxn>
                <a:cxn ang="0">
                  <a:pos x="96" y="160"/>
                </a:cxn>
                <a:cxn ang="0">
                  <a:pos x="98" y="150"/>
                </a:cxn>
                <a:cxn ang="0">
                  <a:pos x="86" y="134"/>
                </a:cxn>
                <a:cxn ang="0">
                  <a:pos x="78" y="122"/>
                </a:cxn>
                <a:cxn ang="0">
                  <a:pos x="76" y="106"/>
                </a:cxn>
                <a:cxn ang="0">
                  <a:pos x="76" y="100"/>
                </a:cxn>
                <a:cxn ang="0">
                  <a:pos x="88" y="78"/>
                </a:cxn>
                <a:cxn ang="0">
                  <a:pos x="80" y="62"/>
                </a:cxn>
                <a:cxn ang="0">
                  <a:pos x="68" y="48"/>
                </a:cxn>
                <a:cxn ang="0">
                  <a:pos x="76" y="44"/>
                </a:cxn>
                <a:cxn ang="0">
                  <a:pos x="80" y="32"/>
                </a:cxn>
                <a:cxn ang="0">
                  <a:pos x="82" y="14"/>
                </a:cxn>
                <a:cxn ang="0">
                  <a:pos x="74" y="2"/>
                </a:cxn>
                <a:cxn ang="0">
                  <a:pos x="72" y="8"/>
                </a:cxn>
                <a:cxn ang="0">
                  <a:pos x="76" y="22"/>
                </a:cxn>
                <a:cxn ang="0">
                  <a:pos x="60" y="42"/>
                </a:cxn>
                <a:cxn ang="0">
                  <a:pos x="56" y="52"/>
                </a:cxn>
                <a:cxn ang="0">
                  <a:pos x="48" y="68"/>
                </a:cxn>
                <a:cxn ang="0">
                  <a:pos x="36" y="94"/>
                </a:cxn>
                <a:cxn ang="0">
                  <a:pos x="28" y="86"/>
                </a:cxn>
                <a:cxn ang="0">
                  <a:pos x="12" y="94"/>
                </a:cxn>
                <a:cxn ang="0">
                  <a:pos x="6" y="110"/>
                </a:cxn>
                <a:cxn ang="0">
                  <a:pos x="2" y="122"/>
                </a:cxn>
                <a:cxn ang="0">
                  <a:pos x="8" y="128"/>
                </a:cxn>
                <a:cxn ang="0">
                  <a:pos x="14" y="128"/>
                </a:cxn>
                <a:cxn ang="0">
                  <a:pos x="18" y="134"/>
                </a:cxn>
                <a:cxn ang="0">
                  <a:pos x="20" y="144"/>
                </a:cxn>
                <a:cxn ang="0">
                  <a:pos x="18" y="156"/>
                </a:cxn>
                <a:cxn ang="0">
                  <a:pos x="34" y="154"/>
                </a:cxn>
              </a:cxnLst>
              <a:rect l="0" t="0" r="r" b="b"/>
              <a:pathLst>
                <a:path w="98" h="162">
                  <a:moveTo>
                    <a:pt x="34" y="154"/>
                  </a:moveTo>
                  <a:lnTo>
                    <a:pt x="36" y="154"/>
                  </a:lnTo>
                  <a:lnTo>
                    <a:pt x="54" y="154"/>
                  </a:lnTo>
                  <a:lnTo>
                    <a:pt x="60" y="152"/>
                  </a:lnTo>
                  <a:lnTo>
                    <a:pt x="64" y="154"/>
                  </a:lnTo>
                  <a:lnTo>
                    <a:pt x="78" y="156"/>
                  </a:lnTo>
                  <a:lnTo>
                    <a:pt x="82" y="158"/>
                  </a:lnTo>
                  <a:lnTo>
                    <a:pt x="90" y="158"/>
                  </a:lnTo>
                  <a:lnTo>
                    <a:pt x="94" y="162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8" y="150"/>
                  </a:lnTo>
                  <a:lnTo>
                    <a:pt x="94" y="144"/>
                  </a:lnTo>
                  <a:lnTo>
                    <a:pt x="86" y="134"/>
                  </a:lnTo>
                  <a:lnTo>
                    <a:pt x="82" y="126"/>
                  </a:lnTo>
                  <a:lnTo>
                    <a:pt x="78" y="122"/>
                  </a:lnTo>
                  <a:lnTo>
                    <a:pt x="76" y="112"/>
                  </a:lnTo>
                  <a:lnTo>
                    <a:pt x="76" y="106"/>
                  </a:lnTo>
                  <a:lnTo>
                    <a:pt x="74" y="102"/>
                  </a:lnTo>
                  <a:lnTo>
                    <a:pt x="76" y="100"/>
                  </a:lnTo>
                  <a:lnTo>
                    <a:pt x="78" y="96"/>
                  </a:lnTo>
                  <a:lnTo>
                    <a:pt x="88" y="78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6" y="44"/>
                  </a:lnTo>
                  <a:lnTo>
                    <a:pt x="90" y="44"/>
                  </a:lnTo>
                  <a:lnTo>
                    <a:pt x="80" y="32"/>
                  </a:lnTo>
                  <a:lnTo>
                    <a:pt x="80" y="28"/>
                  </a:lnTo>
                  <a:lnTo>
                    <a:pt x="82" y="14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76" y="22"/>
                  </a:lnTo>
                  <a:lnTo>
                    <a:pt x="66" y="28"/>
                  </a:lnTo>
                  <a:lnTo>
                    <a:pt x="60" y="42"/>
                  </a:lnTo>
                  <a:lnTo>
                    <a:pt x="60" y="50"/>
                  </a:lnTo>
                  <a:lnTo>
                    <a:pt x="56" y="52"/>
                  </a:lnTo>
                  <a:lnTo>
                    <a:pt x="52" y="64"/>
                  </a:lnTo>
                  <a:lnTo>
                    <a:pt x="48" y="68"/>
                  </a:lnTo>
                  <a:lnTo>
                    <a:pt x="38" y="92"/>
                  </a:lnTo>
                  <a:lnTo>
                    <a:pt x="36" y="94"/>
                  </a:lnTo>
                  <a:lnTo>
                    <a:pt x="34" y="92"/>
                  </a:lnTo>
                  <a:lnTo>
                    <a:pt x="28" y="86"/>
                  </a:lnTo>
                  <a:lnTo>
                    <a:pt x="20" y="88"/>
                  </a:lnTo>
                  <a:lnTo>
                    <a:pt x="12" y="94"/>
                  </a:lnTo>
                  <a:lnTo>
                    <a:pt x="6" y="100"/>
                  </a:lnTo>
                  <a:lnTo>
                    <a:pt x="6" y="110"/>
                  </a:lnTo>
                  <a:lnTo>
                    <a:pt x="0" y="118"/>
                  </a:lnTo>
                  <a:lnTo>
                    <a:pt x="2" y="122"/>
                  </a:lnTo>
                  <a:lnTo>
                    <a:pt x="6" y="122"/>
                  </a:lnTo>
                  <a:lnTo>
                    <a:pt x="8" y="128"/>
                  </a:lnTo>
                  <a:lnTo>
                    <a:pt x="14" y="130"/>
                  </a:lnTo>
                  <a:lnTo>
                    <a:pt x="14" y="128"/>
                  </a:lnTo>
                  <a:lnTo>
                    <a:pt x="18" y="130"/>
                  </a:lnTo>
                  <a:lnTo>
                    <a:pt x="18" y="134"/>
                  </a:lnTo>
                  <a:lnTo>
                    <a:pt x="18" y="138"/>
                  </a:lnTo>
                  <a:lnTo>
                    <a:pt x="20" y="144"/>
                  </a:lnTo>
                  <a:lnTo>
                    <a:pt x="20" y="152"/>
                  </a:lnTo>
                  <a:lnTo>
                    <a:pt x="18" y="156"/>
                  </a:lnTo>
                  <a:lnTo>
                    <a:pt x="22" y="154"/>
                  </a:lnTo>
                  <a:lnTo>
                    <a:pt x="34" y="15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3" name="Freeform 411"/>
            <p:cNvSpPr>
              <a:spLocks noChangeAspect="1"/>
            </p:cNvSpPr>
            <p:nvPr/>
          </p:nvSpPr>
          <p:spPr bwMode="auto">
            <a:xfrm>
              <a:off x="3276" y="3052"/>
              <a:ext cx="138" cy="176"/>
            </a:xfrm>
            <a:custGeom>
              <a:avLst/>
              <a:gdLst/>
              <a:ahLst/>
              <a:cxnLst>
                <a:cxn ang="0">
                  <a:pos x="18" y="118"/>
                </a:cxn>
                <a:cxn ang="0">
                  <a:pos x="22" y="114"/>
                </a:cxn>
                <a:cxn ang="0">
                  <a:pos x="30" y="120"/>
                </a:cxn>
                <a:cxn ang="0">
                  <a:pos x="34" y="116"/>
                </a:cxn>
                <a:cxn ang="0">
                  <a:pos x="44" y="116"/>
                </a:cxn>
                <a:cxn ang="0">
                  <a:pos x="46" y="120"/>
                </a:cxn>
                <a:cxn ang="0">
                  <a:pos x="54" y="112"/>
                </a:cxn>
                <a:cxn ang="0">
                  <a:pos x="64" y="98"/>
                </a:cxn>
                <a:cxn ang="0">
                  <a:pos x="66" y="84"/>
                </a:cxn>
                <a:cxn ang="0">
                  <a:pos x="72" y="70"/>
                </a:cxn>
                <a:cxn ang="0">
                  <a:pos x="86" y="58"/>
                </a:cxn>
                <a:cxn ang="0">
                  <a:pos x="86" y="44"/>
                </a:cxn>
                <a:cxn ang="0">
                  <a:pos x="88" y="26"/>
                </a:cxn>
                <a:cxn ang="0">
                  <a:pos x="96" y="8"/>
                </a:cxn>
                <a:cxn ang="0">
                  <a:pos x="86" y="2"/>
                </a:cxn>
                <a:cxn ang="0">
                  <a:pos x="78" y="2"/>
                </a:cxn>
                <a:cxn ang="0">
                  <a:pos x="70" y="2"/>
                </a:cxn>
                <a:cxn ang="0">
                  <a:pos x="66" y="16"/>
                </a:cxn>
                <a:cxn ang="0">
                  <a:pos x="64" y="26"/>
                </a:cxn>
                <a:cxn ang="0">
                  <a:pos x="58" y="24"/>
                </a:cxn>
                <a:cxn ang="0">
                  <a:pos x="46" y="22"/>
                </a:cxn>
                <a:cxn ang="0">
                  <a:pos x="28" y="26"/>
                </a:cxn>
                <a:cxn ang="0">
                  <a:pos x="36" y="32"/>
                </a:cxn>
                <a:cxn ang="0">
                  <a:pos x="42" y="44"/>
                </a:cxn>
                <a:cxn ang="0">
                  <a:pos x="34" y="56"/>
                </a:cxn>
                <a:cxn ang="0">
                  <a:pos x="38" y="68"/>
                </a:cxn>
                <a:cxn ang="0">
                  <a:pos x="34" y="86"/>
                </a:cxn>
                <a:cxn ang="0">
                  <a:pos x="24" y="86"/>
                </a:cxn>
                <a:cxn ang="0">
                  <a:pos x="16" y="80"/>
                </a:cxn>
                <a:cxn ang="0">
                  <a:pos x="12" y="84"/>
                </a:cxn>
                <a:cxn ang="0">
                  <a:pos x="4" y="84"/>
                </a:cxn>
                <a:cxn ang="0">
                  <a:pos x="4" y="90"/>
                </a:cxn>
                <a:cxn ang="0">
                  <a:pos x="10" y="104"/>
                </a:cxn>
                <a:cxn ang="0">
                  <a:pos x="4" y="102"/>
                </a:cxn>
                <a:cxn ang="0">
                  <a:pos x="0" y="106"/>
                </a:cxn>
                <a:cxn ang="0">
                  <a:pos x="10" y="122"/>
                </a:cxn>
                <a:cxn ang="0">
                  <a:pos x="16" y="120"/>
                </a:cxn>
              </a:cxnLst>
              <a:rect l="0" t="0" r="r" b="b"/>
              <a:pathLst>
                <a:path w="96" h="122">
                  <a:moveTo>
                    <a:pt x="16" y="120"/>
                  </a:moveTo>
                  <a:lnTo>
                    <a:pt x="18" y="118"/>
                  </a:lnTo>
                  <a:lnTo>
                    <a:pt x="18" y="118"/>
                  </a:lnTo>
                  <a:lnTo>
                    <a:pt x="22" y="114"/>
                  </a:lnTo>
                  <a:lnTo>
                    <a:pt x="26" y="118"/>
                  </a:lnTo>
                  <a:lnTo>
                    <a:pt x="30" y="120"/>
                  </a:lnTo>
                  <a:lnTo>
                    <a:pt x="32" y="120"/>
                  </a:lnTo>
                  <a:lnTo>
                    <a:pt x="34" y="116"/>
                  </a:lnTo>
                  <a:lnTo>
                    <a:pt x="42" y="114"/>
                  </a:lnTo>
                  <a:lnTo>
                    <a:pt x="44" y="116"/>
                  </a:lnTo>
                  <a:lnTo>
                    <a:pt x="42" y="118"/>
                  </a:lnTo>
                  <a:lnTo>
                    <a:pt x="46" y="120"/>
                  </a:lnTo>
                  <a:lnTo>
                    <a:pt x="50" y="116"/>
                  </a:lnTo>
                  <a:lnTo>
                    <a:pt x="54" y="112"/>
                  </a:lnTo>
                  <a:lnTo>
                    <a:pt x="62" y="106"/>
                  </a:lnTo>
                  <a:lnTo>
                    <a:pt x="64" y="98"/>
                  </a:lnTo>
                  <a:lnTo>
                    <a:pt x="66" y="88"/>
                  </a:lnTo>
                  <a:lnTo>
                    <a:pt x="66" y="84"/>
                  </a:lnTo>
                  <a:lnTo>
                    <a:pt x="70" y="78"/>
                  </a:lnTo>
                  <a:lnTo>
                    <a:pt x="72" y="70"/>
                  </a:lnTo>
                  <a:lnTo>
                    <a:pt x="80" y="66"/>
                  </a:lnTo>
                  <a:lnTo>
                    <a:pt x="86" y="58"/>
                  </a:lnTo>
                  <a:lnTo>
                    <a:pt x="84" y="50"/>
                  </a:lnTo>
                  <a:lnTo>
                    <a:pt x="86" y="44"/>
                  </a:lnTo>
                  <a:lnTo>
                    <a:pt x="86" y="34"/>
                  </a:lnTo>
                  <a:lnTo>
                    <a:pt x="88" y="26"/>
                  </a:lnTo>
                  <a:lnTo>
                    <a:pt x="88" y="20"/>
                  </a:lnTo>
                  <a:lnTo>
                    <a:pt x="96" y="8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10"/>
                  </a:lnTo>
                  <a:lnTo>
                    <a:pt x="66" y="16"/>
                  </a:lnTo>
                  <a:lnTo>
                    <a:pt x="64" y="22"/>
                  </a:lnTo>
                  <a:lnTo>
                    <a:pt x="64" y="26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0" y="24"/>
                  </a:lnTo>
                  <a:lnTo>
                    <a:pt x="46" y="22"/>
                  </a:lnTo>
                  <a:lnTo>
                    <a:pt x="32" y="20"/>
                  </a:lnTo>
                  <a:lnTo>
                    <a:pt x="28" y="26"/>
                  </a:lnTo>
                  <a:lnTo>
                    <a:pt x="30" y="34"/>
                  </a:lnTo>
                  <a:lnTo>
                    <a:pt x="36" y="32"/>
                  </a:lnTo>
                  <a:lnTo>
                    <a:pt x="42" y="34"/>
                  </a:lnTo>
                  <a:lnTo>
                    <a:pt x="42" y="44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8"/>
                  </a:lnTo>
                  <a:lnTo>
                    <a:pt x="38" y="78"/>
                  </a:lnTo>
                  <a:lnTo>
                    <a:pt x="34" y="86"/>
                  </a:lnTo>
                  <a:lnTo>
                    <a:pt x="32" y="84"/>
                  </a:lnTo>
                  <a:lnTo>
                    <a:pt x="24" y="86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4" y="84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10" y="9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0" y="106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4" y="120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4" name="Freeform 412"/>
            <p:cNvSpPr>
              <a:spLocks noChangeAspect="1"/>
            </p:cNvSpPr>
            <p:nvPr/>
          </p:nvSpPr>
          <p:spPr bwMode="auto">
            <a:xfrm>
              <a:off x="3092" y="2871"/>
              <a:ext cx="58" cy="130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0" y="48"/>
                </a:cxn>
                <a:cxn ang="0">
                  <a:pos x="34" y="38"/>
                </a:cxn>
                <a:cxn ang="0">
                  <a:pos x="38" y="34"/>
                </a:cxn>
                <a:cxn ang="0">
                  <a:pos x="36" y="30"/>
                </a:cxn>
                <a:cxn ang="0">
                  <a:pos x="40" y="28"/>
                </a:cxn>
                <a:cxn ang="0">
                  <a:pos x="36" y="20"/>
                </a:cxn>
                <a:cxn ang="0">
                  <a:pos x="36" y="10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22" y="8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2" y="20"/>
                </a:cxn>
                <a:cxn ang="0">
                  <a:pos x="0" y="28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2" y="52"/>
                </a:cxn>
                <a:cxn ang="0">
                  <a:pos x="10" y="82"/>
                </a:cxn>
                <a:cxn ang="0">
                  <a:pos x="14" y="90"/>
                </a:cxn>
                <a:cxn ang="0">
                  <a:pos x="26" y="86"/>
                </a:cxn>
                <a:cxn ang="0">
                  <a:pos x="24" y="74"/>
                </a:cxn>
                <a:cxn ang="0">
                  <a:pos x="26" y="50"/>
                </a:cxn>
              </a:cxnLst>
              <a:rect l="0" t="0" r="r" b="b"/>
              <a:pathLst>
                <a:path w="40" h="90">
                  <a:moveTo>
                    <a:pt x="26" y="50"/>
                  </a:moveTo>
                  <a:lnTo>
                    <a:pt x="30" y="48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40" y="28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2" y="8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2" y="52"/>
                  </a:lnTo>
                  <a:lnTo>
                    <a:pt x="10" y="82"/>
                  </a:lnTo>
                  <a:lnTo>
                    <a:pt x="14" y="90"/>
                  </a:lnTo>
                  <a:lnTo>
                    <a:pt x="26" y="86"/>
                  </a:lnTo>
                  <a:lnTo>
                    <a:pt x="24" y="74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5" name="Freeform 413"/>
            <p:cNvSpPr>
              <a:spLocks noChangeAspect="1"/>
            </p:cNvSpPr>
            <p:nvPr/>
          </p:nvSpPr>
          <p:spPr bwMode="auto">
            <a:xfrm>
              <a:off x="3250" y="3081"/>
              <a:ext cx="29" cy="2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20" y="16"/>
                </a:cxn>
                <a:cxn ang="0">
                  <a:pos x="20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0" y="16"/>
                </a:cxn>
              </a:cxnLst>
              <a:rect l="0" t="0" r="r" b="b"/>
              <a:pathLst>
                <a:path w="20" h="18">
                  <a:moveTo>
                    <a:pt x="10" y="16"/>
                  </a:moveTo>
                  <a:lnTo>
                    <a:pt x="20" y="16"/>
                  </a:lnTo>
                  <a:lnTo>
                    <a:pt x="2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6" name="Freeform 414"/>
            <p:cNvSpPr>
              <a:spLocks noChangeAspect="1"/>
            </p:cNvSpPr>
            <p:nvPr/>
          </p:nvSpPr>
          <p:spPr bwMode="auto">
            <a:xfrm>
              <a:off x="3236" y="3079"/>
              <a:ext cx="100" cy="125"/>
            </a:xfrm>
            <a:custGeom>
              <a:avLst/>
              <a:gdLst/>
              <a:ahLst/>
              <a:cxnLst>
                <a:cxn ang="0">
                  <a:pos x="70" y="26"/>
                </a:cxn>
                <a:cxn ang="0">
                  <a:pos x="70" y="16"/>
                </a:cxn>
                <a:cxn ang="0">
                  <a:pos x="64" y="14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60" y="2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32" y="2"/>
                </a:cxn>
                <a:cxn ang="0">
                  <a:pos x="30" y="2"/>
                </a:cxn>
                <a:cxn ang="0">
                  <a:pos x="30" y="18"/>
                </a:cxn>
                <a:cxn ang="0">
                  <a:pos x="20" y="18"/>
                </a:cxn>
                <a:cxn ang="0">
                  <a:pos x="16" y="20"/>
                </a:cxn>
                <a:cxn ang="0">
                  <a:pos x="12" y="20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6" y="42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4" y="52"/>
                </a:cxn>
                <a:cxn ang="0">
                  <a:pos x="8" y="60"/>
                </a:cxn>
                <a:cxn ang="0">
                  <a:pos x="14" y="72"/>
                </a:cxn>
                <a:cxn ang="0">
                  <a:pos x="20" y="78"/>
                </a:cxn>
                <a:cxn ang="0">
                  <a:pos x="20" y="82"/>
                </a:cxn>
                <a:cxn ang="0">
                  <a:pos x="28" y="88"/>
                </a:cxn>
                <a:cxn ang="0">
                  <a:pos x="30" y="84"/>
                </a:cxn>
                <a:cxn ang="0">
                  <a:pos x="32" y="84"/>
                </a:cxn>
                <a:cxn ang="0">
                  <a:pos x="36" y="86"/>
                </a:cxn>
                <a:cxn ang="0">
                  <a:pos x="38" y="86"/>
                </a:cxn>
                <a:cxn ang="0">
                  <a:pos x="38" y="76"/>
                </a:cxn>
                <a:cxn ang="0">
                  <a:pos x="32" y="72"/>
                </a:cxn>
                <a:cxn ang="0">
                  <a:pos x="32" y="70"/>
                </a:cxn>
                <a:cxn ang="0">
                  <a:pos x="32" y="66"/>
                </a:cxn>
                <a:cxn ang="0">
                  <a:pos x="38" y="68"/>
                </a:cxn>
                <a:cxn ang="0">
                  <a:pos x="40" y="66"/>
                </a:cxn>
                <a:cxn ang="0">
                  <a:pos x="44" y="68"/>
                </a:cxn>
                <a:cxn ang="0">
                  <a:pos x="44" y="62"/>
                </a:cxn>
                <a:cxn ang="0">
                  <a:pos x="48" y="62"/>
                </a:cxn>
                <a:cxn ang="0">
                  <a:pos x="52" y="68"/>
                </a:cxn>
                <a:cxn ang="0">
                  <a:pos x="60" y="66"/>
                </a:cxn>
                <a:cxn ang="0">
                  <a:pos x="62" y="68"/>
                </a:cxn>
                <a:cxn ang="0">
                  <a:pos x="66" y="60"/>
                </a:cxn>
                <a:cxn ang="0">
                  <a:pos x="66" y="50"/>
                </a:cxn>
                <a:cxn ang="0">
                  <a:pos x="66" y="42"/>
                </a:cxn>
                <a:cxn ang="0">
                  <a:pos x="62" y="38"/>
                </a:cxn>
                <a:cxn ang="0">
                  <a:pos x="62" y="32"/>
                </a:cxn>
                <a:cxn ang="0">
                  <a:pos x="70" y="26"/>
                </a:cxn>
              </a:cxnLst>
              <a:rect l="0" t="0" r="r" b="b"/>
              <a:pathLst>
                <a:path w="70" h="88">
                  <a:moveTo>
                    <a:pt x="70" y="26"/>
                  </a:moveTo>
                  <a:lnTo>
                    <a:pt x="70" y="16"/>
                  </a:lnTo>
                  <a:lnTo>
                    <a:pt x="64" y="14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6" y="42"/>
                  </a:lnTo>
                  <a:lnTo>
                    <a:pt x="0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4" y="72"/>
                  </a:lnTo>
                  <a:lnTo>
                    <a:pt x="20" y="78"/>
                  </a:lnTo>
                  <a:lnTo>
                    <a:pt x="20" y="82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2" y="84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76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32" y="66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8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52" y="68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6" y="60"/>
                  </a:lnTo>
                  <a:lnTo>
                    <a:pt x="66" y="50"/>
                  </a:lnTo>
                  <a:lnTo>
                    <a:pt x="66" y="42"/>
                  </a:lnTo>
                  <a:lnTo>
                    <a:pt x="62" y="38"/>
                  </a:lnTo>
                  <a:lnTo>
                    <a:pt x="62" y="32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7" name="Freeform 415"/>
            <p:cNvSpPr>
              <a:spLocks noChangeAspect="1"/>
            </p:cNvSpPr>
            <p:nvPr/>
          </p:nvSpPr>
          <p:spPr bwMode="auto">
            <a:xfrm>
              <a:off x="2877" y="2949"/>
              <a:ext cx="72" cy="86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0" y="42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38" y="34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8" y="16"/>
                </a:cxn>
                <a:cxn ang="0">
                  <a:pos x="34" y="16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6" y="10"/>
                </a:cxn>
                <a:cxn ang="0">
                  <a:pos x="20" y="0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22" y="48"/>
                </a:cxn>
                <a:cxn ang="0">
                  <a:pos x="30" y="54"/>
                </a:cxn>
                <a:cxn ang="0">
                  <a:pos x="40" y="60"/>
                </a:cxn>
                <a:cxn ang="0">
                  <a:pos x="46" y="60"/>
                </a:cxn>
                <a:cxn ang="0">
                  <a:pos x="46" y="52"/>
                </a:cxn>
                <a:cxn ang="0">
                  <a:pos x="50" y="50"/>
                </a:cxn>
              </a:cxnLst>
              <a:rect l="0" t="0" r="r" b="b"/>
              <a:pathLst>
                <a:path w="50" h="60">
                  <a:moveTo>
                    <a:pt x="50" y="50"/>
                  </a:moveTo>
                  <a:lnTo>
                    <a:pt x="50" y="42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26" y="10"/>
                  </a:lnTo>
                  <a:lnTo>
                    <a:pt x="20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22" y="48"/>
                  </a:lnTo>
                  <a:lnTo>
                    <a:pt x="30" y="54"/>
                  </a:lnTo>
                  <a:lnTo>
                    <a:pt x="40" y="60"/>
                  </a:lnTo>
                  <a:lnTo>
                    <a:pt x="46" y="60"/>
                  </a:lnTo>
                  <a:lnTo>
                    <a:pt x="46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8" name="Freeform 416"/>
            <p:cNvSpPr>
              <a:spLocks noChangeAspect="1"/>
            </p:cNvSpPr>
            <p:nvPr/>
          </p:nvSpPr>
          <p:spPr bwMode="auto">
            <a:xfrm>
              <a:off x="2843" y="2920"/>
              <a:ext cx="51" cy="69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36" y="28"/>
                </a:cxn>
                <a:cxn ang="0">
                  <a:pos x="34" y="24"/>
                </a:cxn>
                <a:cxn ang="0">
                  <a:pos x="32" y="26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30" y="12"/>
                </a:cxn>
                <a:cxn ang="0">
                  <a:pos x="32" y="8"/>
                </a:cxn>
                <a:cxn ang="0">
                  <a:pos x="28" y="6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22" y="44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30" y="32"/>
                </a:cxn>
              </a:cxnLst>
              <a:rect l="0" t="0" r="r" b="b"/>
              <a:pathLst>
                <a:path w="36" h="48">
                  <a:moveTo>
                    <a:pt x="30" y="32"/>
                  </a:moveTo>
                  <a:lnTo>
                    <a:pt x="36" y="28"/>
                  </a:lnTo>
                  <a:lnTo>
                    <a:pt x="34" y="24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36" y="20"/>
                  </a:lnTo>
                  <a:lnTo>
                    <a:pt x="30" y="12"/>
                  </a:lnTo>
                  <a:lnTo>
                    <a:pt x="32" y="8"/>
                  </a:lnTo>
                  <a:lnTo>
                    <a:pt x="28" y="6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9" name="Freeform 417"/>
            <p:cNvSpPr>
              <a:spLocks noChangeAspect="1"/>
            </p:cNvSpPr>
            <p:nvPr/>
          </p:nvSpPr>
          <p:spPr bwMode="auto">
            <a:xfrm>
              <a:off x="3291" y="3216"/>
              <a:ext cx="22" cy="29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10"/>
                </a:cxn>
              </a:cxnLst>
              <a:rect l="0" t="0" r="r" b="b"/>
              <a:pathLst>
                <a:path w="16" h="20">
                  <a:moveTo>
                    <a:pt x="8" y="10"/>
                  </a:moveTo>
                  <a:lnTo>
                    <a:pt x="12" y="6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0" name="Freeform 418"/>
            <p:cNvSpPr>
              <a:spLocks noChangeAspect="1"/>
            </p:cNvSpPr>
            <p:nvPr/>
          </p:nvSpPr>
          <p:spPr bwMode="auto">
            <a:xfrm>
              <a:off x="3023" y="2897"/>
              <a:ext cx="81" cy="133"/>
            </a:xfrm>
            <a:custGeom>
              <a:avLst/>
              <a:gdLst/>
              <a:ahLst/>
              <a:cxnLst>
                <a:cxn ang="0">
                  <a:pos x="46" y="60"/>
                </a:cxn>
                <a:cxn ang="0">
                  <a:pos x="46" y="60"/>
                </a:cxn>
                <a:cxn ang="0">
                  <a:pos x="48" y="40"/>
                </a:cxn>
                <a:cxn ang="0">
                  <a:pos x="44" y="30"/>
                </a:cxn>
                <a:cxn ang="0">
                  <a:pos x="44" y="18"/>
                </a:cxn>
                <a:cxn ang="0">
                  <a:pos x="40" y="10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26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20"/>
                </a:cxn>
                <a:cxn ang="0">
                  <a:pos x="4" y="32"/>
                </a:cxn>
                <a:cxn ang="0">
                  <a:pos x="10" y="40"/>
                </a:cxn>
                <a:cxn ang="0">
                  <a:pos x="4" y="50"/>
                </a:cxn>
                <a:cxn ang="0">
                  <a:pos x="4" y="56"/>
                </a:cxn>
                <a:cxn ang="0">
                  <a:pos x="0" y="60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4" y="80"/>
                </a:cxn>
                <a:cxn ang="0">
                  <a:pos x="4" y="88"/>
                </a:cxn>
                <a:cxn ang="0">
                  <a:pos x="12" y="90"/>
                </a:cxn>
                <a:cxn ang="0">
                  <a:pos x="14" y="92"/>
                </a:cxn>
                <a:cxn ang="0">
                  <a:pos x="18" y="92"/>
                </a:cxn>
                <a:cxn ang="0">
                  <a:pos x="20" y="88"/>
                </a:cxn>
                <a:cxn ang="0">
                  <a:pos x="28" y="86"/>
                </a:cxn>
                <a:cxn ang="0">
                  <a:pos x="32" y="82"/>
                </a:cxn>
                <a:cxn ang="0">
                  <a:pos x="38" y="82"/>
                </a:cxn>
                <a:cxn ang="0">
                  <a:pos x="44" y="80"/>
                </a:cxn>
                <a:cxn ang="0">
                  <a:pos x="50" y="78"/>
                </a:cxn>
                <a:cxn ang="0">
                  <a:pos x="56" y="7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46" y="66"/>
                </a:cxn>
                <a:cxn ang="0">
                  <a:pos x="46" y="60"/>
                </a:cxn>
                <a:cxn ang="0">
                  <a:pos x="46" y="60"/>
                </a:cxn>
              </a:cxnLst>
              <a:rect l="0" t="0" r="r" b="b"/>
              <a:pathLst>
                <a:path w="56" h="92">
                  <a:moveTo>
                    <a:pt x="46" y="60"/>
                  </a:moveTo>
                  <a:lnTo>
                    <a:pt x="46" y="60"/>
                  </a:lnTo>
                  <a:lnTo>
                    <a:pt x="48" y="40"/>
                  </a:lnTo>
                  <a:lnTo>
                    <a:pt x="44" y="30"/>
                  </a:lnTo>
                  <a:lnTo>
                    <a:pt x="44" y="18"/>
                  </a:lnTo>
                  <a:lnTo>
                    <a:pt x="40" y="10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20"/>
                  </a:lnTo>
                  <a:lnTo>
                    <a:pt x="4" y="32"/>
                  </a:lnTo>
                  <a:lnTo>
                    <a:pt x="10" y="40"/>
                  </a:lnTo>
                  <a:lnTo>
                    <a:pt x="4" y="50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4" y="88"/>
                  </a:lnTo>
                  <a:lnTo>
                    <a:pt x="12" y="90"/>
                  </a:lnTo>
                  <a:lnTo>
                    <a:pt x="14" y="92"/>
                  </a:lnTo>
                  <a:lnTo>
                    <a:pt x="18" y="92"/>
                  </a:lnTo>
                  <a:lnTo>
                    <a:pt x="20" y="88"/>
                  </a:lnTo>
                  <a:lnTo>
                    <a:pt x="28" y="86"/>
                  </a:lnTo>
                  <a:lnTo>
                    <a:pt x="32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66"/>
                  </a:lnTo>
                  <a:lnTo>
                    <a:pt x="46" y="60"/>
                  </a:lnTo>
                  <a:lnTo>
                    <a:pt x="46" y="6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1" name="Freeform 419"/>
            <p:cNvSpPr>
              <a:spLocks noChangeAspect="1"/>
            </p:cNvSpPr>
            <p:nvPr/>
          </p:nvSpPr>
          <p:spPr bwMode="auto">
            <a:xfrm>
              <a:off x="3082" y="2901"/>
              <a:ext cx="31" cy="102"/>
            </a:xfrm>
            <a:custGeom>
              <a:avLst/>
              <a:gdLst/>
              <a:ahLst/>
              <a:cxnLst>
                <a:cxn ang="0">
                  <a:pos x="20" y="32"/>
                </a:cxn>
                <a:cxn ang="0">
                  <a:pos x="14" y="24"/>
                </a:cxn>
                <a:cxn ang="0">
                  <a:pos x="14" y="14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16"/>
                </a:cxn>
                <a:cxn ang="0">
                  <a:pos x="4" y="28"/>
                </a:cxn>
                <a:cxn ang="0">
                  <a:pos x="8" y="38"/>
                </a:cxn>
                <a:cxn ang="0">
                  <a:pos x="8" y="38"/>
                </a:cxn>
                <a:cxn ang="0">
                  <a:pos x="6" y="58"/>
                </a:cxn>
                <a:cxn ang="0">
                  <a:pos x="6" y="58"/>
                </a:cxn>
                <a:cxn ang="0">
                  <a:pos x="6" y="64"/>
                </a:cxn>
                <a:cxn ang="0">
                  <a:pos x="8" y="68"/>
                </a:cxn>
                <a:cxn ang="0">
                  <a:pos x="16" y="72"/>
                </a:cxn>
                <a:cxn ang="0">
                  <a:pos x="22" y="70"/>
                </a:cxn>
                <a:cxn ang="0">
                  <a:pos x="18" y="62"/>
                </a:cxn>
                <a:cxn ang="0">
                  <a:pos x="20" y="32"/>
                </a:cxn>
              </a:cxnLst>
              <a:rect l="0" t="0" r="r" b="b"/>
              <a:pathLst>
                <a:path w="22" h="72">
                  <a:moveTo>
                    <a:pt x="20" y="32"/>
                  </a:moveTo>
                  <a:lnTo>
                    <a:pt x="14" y="24"/>
                  </a:lnTo>
                  <a:lnTo>
                    <a:pt x="14" y="14"/>
                  </a:lnTo>
                  <a:lnTo>
                    <a:pt x="8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6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4"/>
                  </a:lnTo>
                  <a:lnTo>
                    <a:pt x="8" y="68"/>
                  </a:lnTo>
                  <a:lnTo>
                    <a:pt x="16" y="72"/>
                  </a:lnTo>
                  <a:lnTo>
                    <a:pt x="22" y="70"/>
                  </a:lnTo>
                  <a:lnTo>
                    <a:pt x="18" y="62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2" name="Freeform 420"/>
            <p:cNvSpPr>
              <a:spLocks noChangeAspect="1"/>
            </p:cNvSpPr>
            <p:nvPr/>
          </p:nvSpPr>
          <p:spPr bwMode="auto">
            <a:xfrm>
              <a:off x="2926" y="2909"/>
              <a:ext cx="111" cy="126"/>
            </a:xfrm>
            <a:custGeom>
              <a:avLst/>
              <a:gdLst/>
              <a:ahLst/>
              <a:cxnLst>
                <a:cxn ang="0">
                  <a:pos x="70" y="70"/>
                </a:cxn>
                <a:cxn ang="0">
                  <a:pos x="68" y="62"/>
                </a:cxn>
                <a:cxn ang="0">
                  <a:pos x="68" y="52"/>
                </a:cxn>
                <a:cxn ang="0">
                  <a:pos x="72" y="48"/>
                </a:cxn>
                <a:cxn ang="0">
                  <a:pos x="72" y="42"/>
                </a:cxn>
                <a:cxn ang="0">
                  <a:pos x="78" y="32"/>
                </a:cxn>
                <a:cxn ang="0">
                  <a:pos x="72" y="24"/>
                </a:cxn>
                <a:cxn ang="0">
                  <a:pos x="72" y="12"/>
                </a:cxn>
                <a:cxn ang="0">
                  <a:pos x="64" y="10"/>
                </a:cxn>
                <a:cxn ang="0">
                  <a:pos x="54" y="10"/>
                </a:cxn>
                <a:cxn ang="0">
                  <a:pos x="50" y="14"/>
                </a:cxn>
                <a:cxn ang="0">
                  <a:pos x="44" y="10"/>
                </a:cxn>
                <a:cxn ang="0">
                  <a:pos x="42" y="6"/>
                </a:cxn>
                <a:cxn ang="0">
                  <a:pos x="40" y="2"/>
                </a:cxn>
                <a:cxn ang="0">
                  <a:pos x="34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22" y="4"/>
                </a:cxn>
                <a:cxn ang="0">
                  <a:pos x="16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0" y="32"/>
                </a:cxn>
                <a:cxn ang="0">
                  <a:pos x="8" y="32"/>
                </a:cxn>
                <a:cxn ang="0">
                  <a:pos x="8" y="36"/>
                </a:cxn>
                <a:cxn ang="0">
                  <a:pos x="4" y="44"/>
                </a:cxn>
                <a:cxn ang="0">
                  <a:pos x="4" y="54"/>
                </a:cxn>
                <a:cxn ang="0">
                  <a:pos x="0" y="58"/>
                </a:cxn>
                <a:cxn ang="0">
                  <a:pos x="4" y="62"/>
                </a:cxn>
                <a:cxn ang="0">
                  <a:pos x="8" y="64"/>
                </a:cxn>
                <a:cxn ang="0">
                  <a:pos x="10" y="66"/>
                </a:cxn>
                <a:cxn ang="0">
                  <a:pos x="16" y="70"/>
                </a:cxn>
                <a:cxn ang="0">
                  <a:pos x="16" y="78"/>
                </a:cxn>
                <a:cxn ang="0">
                  <a:pos x="12" y="80"/>
                </a:cxn>
                <a:cxn ang="0">
                  <a:pos x="12" y="88"/>
                </a:cxn>
                <a:cxn ang="0">
                  <a:pos x="22" y="86"/>
                </a:cxn>
                <a:cxn ang="0">
                  <a:pos x="32" y="80"/>
                </a:cxn>
                <a:cxn ang="0">
                  <a:pos x="48" y="76"/>
                </a:cxn>
                <a:cxn ang="0">
                  <a:pos x="58" y="76"/>
                </a:cxn>
                <a:cxn ang="0">
                  <a:pos x="64" y="78"/>
                </a:cxn>
                <a:cxn ang="0">
                  <a:pos x="70" y="78"/>
                </a:cxn>
                <a:cxn ang="0">
                  <a:pos x="72" y="80"/>
                </a:cxn>
                <a:cxn ang="0">
                  <a:pos x="72" y="72"/>
                </a:cxn>
                <a:cxn ang="0">
                  <a:pos x="70" y="70"/>
                </a:cxn>
              </a:cxnLst>
              <a:rect l="0" t="0" r="r" b="b"/>
              <a:pathLst>
                <a:path w="78" h="88">
                  <a:moveTo>
                    <a:pt x="70" y="70"/>
                  </a:moveTo>
                  <a:lnTo>
                    <a:pt x="68" y="62"/>
                  </a:lnTo>
                  <a:lnTo>
                    <a:pt x="68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8" y="32"/>
                  </a:lnTo>
                  <a:lnTo>
                    <a:pt x="72" y="24"/>
                  </a:lnTo>
                  <a:lnTo>
                    <a:pt x="72" y="12"/>
                  </a:lnTo>
                  <a:lnTo>
                    <a:pt x="64" y="10"/>
                  </a:lnTo>
                  <a:lnTo>
                    <a:pt x="54" y="10"/>
                  </a:lnTo>
                  <a:lnTo>
                    <a:pt x="50" y="14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4" y="44"/>
                  </a:lnTo>
                  <a:lnTo>
                    <a:pt x="4" y="54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6" y="70"/>
                  </a:lnTo>
                  <a:lnTo>
                    <a:pt x="16" y="78"/>
                  </a:lnTo>
                  <a:lnTo>
                    <a:pt x="12" y="80"/>
                  </a:lnTo>
                  <a:lnTo>
                    <a:pt x="12" y="88"/>
                  </a:lnTo>
                  <a:lnTo>
                    <a:pt x="22" y="86"/>
                  </a:lnTo>
                  <a:lnTo>
                    <a:pt x="32" y="80"/>
                  </a:lnTo>
                  <a:lnTo>
                    <a:pt x="48" y="76"/>
                  </a:lnTo>
                  <a:lnTo>
                    <a:pt x="58" y="76"/>
                  </a:lnTo>
                  <a:lnTo>
                    <a:pt x="64" y="78"/>
                  </a:lnTo>
                  <a:lnTo>
                    <a:pt x="70" y="78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0" y="7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3" name="Freeform 421"/>
            <p:cNvSpPr>
              <a:spLocks noChangeAspect="1"/>
            </p:cNvSpPr>
            <p:nvPr/>
          </p:nvSpPr>
          <p:spPr bwMode="auto">
            <a:xfrm>
              <a:off x="3468" y="2679"/>
              <a:ext cx="299" cy="376"/>
            </a:xfrm>
            <a:custGeom>
              <a:avLst/>
              <a:gdLst/>
              <a:ahLst/>
              <a:cxnLst>
                <a:cxn ang="0">
                  <a:pos x="144" y="4"/>
                </a:cxn>
                <a:cxn ang="0">
                  <a:pos x="36" y="0"/>
                </a:cxn>
                <a:cxn ang="0">
                  <a:pos x="24" y="28"/>
                </a:cxn>
                <a:cxn ang="0">
                  <a:pos x="24" y="88"/>
                </a:cxn>
                <a:cxn ang="0">
                  <a:pos x="16" y="88"/>
                </a:cxn>
                <a:cxn ang="0">
                  <a:pos x="12" y="92"/>
                </a:cxn>
                <a:cxn ang="0">
                  <a:pos x="8" y="102"/>
                </a:cxn>
                <a:cxn ang="0">
                  <a:pos x="6" y="110"/>
                </a:cxn>
                <a:cxn ang="0">
                  <a:pos x="4" y="124"/>
                </a:cxn>
                <a:cxn ang="0">
                  <a:pos x="2" y="134"/>
                </a:cxn>
                <a:cxn ang="0">
                  <a:pos x="8" y="138"/>
                </a:cxn>
                <a:cxn ang="0">
                  <a:pos x="10" y="144"/>
                </a:cxn>
                <a:cxn ang="0">
                  <a:pos x="14" y="152"/>
                </a:cxn>
                <a:cxn ang="0">
                  <a:pos x="14" y="160"/>
                </a:cxn>
                <a:cxn ang="0">
                  <a:pos x="24" y="178"/>
                </a:cxn>
                <a:cxn ang="0">
                  <a:pos x="24" y="188"/>
                </a:cxn>
                <a:cxn ang="0">
                  <a:pos x="32" y="194"/>
                </a:cxn>
                <a:cxn ang="0">
                  <a:pos x="44" y="200"/>
                </a:cxn>
                <a:cxn ang="0">
                  <a:pos x="48" y="210"/>
                </a:cxn>
                <a:cxn ang="0">
                  <a:pos x="60" y="220"/>
                </a:cxn>
                <a:cxn ang="0">
                  <a:pos x="62" y="226"/>
                </a:cxn>
                <a:cxn ang="0">
                  <a:pos x="72" y="236"/>
                </a:cxn>
                <a:cxn ang="0">
                  <a:pos x="74" y="244"/>
                </a:cxn>
                <a:cxn ang="0">
                  <a:pos x="86" y="250"/>
                </a:cxn>
                <a:cxn ang="0">
                  <a:pos x="94" y="248"/>
                </a:cxn>
                <a:cxn ang="0">
                  <a:pos x="100" y="246"/>
                </a:cxn>
                <a:cxn ang="0">
                  <a:pos x="106" y="258"/>
                </a:cxn>
                <a:cxn ang="0">
                  <a:pos x="110" y="262"/>
                </a:cxn>
                <a:cxn ang="0">
                  <a:pos x="116" y="260"/>
                </a:cxn>
                <a:cxn ang="0">
                  <a:pos x="128" y="258"/>
                </a:cxn>
                <a:cxn ang="0">
                  <a:pos x="134" y="260"/>
                </a:cxn>
                <a:cxn ang="0">
                  <a:pos x="148" y="258"/>
                </a:cxn>
                <a:cxn ang="0">
                  <a:pos x="160" y="246"/>
                </a:cxn>
                <a:cxn ang="0">
                  <a:pos x="170" y="232"/>
                </a:cxn>
                <a:cxn ang="0">
                  <a:pos x="164" y="218"/>
                </a:cxn>
                <a:cxn ang="0">
                  <a:pos x="152" y="204"/>
                </a:cxn>
                <a:cxn ang="0">
                  <a:pos x="142" y="200"/>
                </a:cxn>
                <a:cxn ang="0">
                  <a:pos x="144" y="192"/>
                </a:cxn>
                <a:cxn ang="0">
                  <a:pos x="156" y="190"/>
                </a:cxn>
                <a:cxn ang="0">
                  <a:pos x="158" y="166"/>
                </a:cxn>
                <a:cxn ang="0">
                  <a:pos x="158" y="160"/>
                </a:cxn>
                <a:cxn ang="0">
                  <a:pos x="166" y="150"/>
                </a:cxn>
                <a:cxn ang="0">
                  <a:pos x="170" y="138"/>
                </a:cxn>
                <a:cxn ang="0">
                  <a:pos x="176" y="130"/>
                </a:cxn>
                <a:cxn ang="0">
                  <a:pos x="180" y="124"/>
                </a:cxn>
                <a:cxn ang="0">
                  <a:pos x="184" y="108"/>
                </a:cxn>
                <a:cxn ang="0">
                  <a:pos x="186" y="86"/>
                </a:cxn>
                <a:cxn ang="0">
                  <a:pos x="184" y="76"/>
                </a:cxn>
                <a:cxn ang="0">
                  <a:pos x="192" y="66"/>
                </a:cxn>
                <a:cxn ang="0">
                  <a:pos x="200" y="62"/>
                </a:cxn>
                <a:cxn ang="0">
                  <a:pos x="204" y="54"/>
                </a:cxn>
                <a:cxn ang="0">
                  <a:pos x="200" y="50"/>
                </a:cxn>
                <a:cxn ang="0">
                  <a:pos x="192" y="46"/>
                </a:cxn>
                <a:cxn ang="0">
                  <a:pos x="190" y="32"/>
                </a:cxn>
                <a:cxn ang="0">
                  <a:pos x="188" y="26"/>
                </a:cxn>
                <a:cxn ang="0">
                  <a:pos x="188" y="16"/>
                </a:cxn>
                <a:cxn ang="0">
                  <a:pos x="188" y="10"/>
                </a:cxn>
                <a:cxn ang="0">
                  <a:pos x="184" y="0"/>
                </a:cxn>
                <a:cxn ang="0">
                  <a:pos x="148" y="4"/>
                </a:cxn>
              </a:cxnLst>
              <a:rect l="0" t="0" r="r" b="b"/>
              <a:pathLst>
                <a:path w="208" h="262">
                  <a:moveTo>
                    <a:pt x="148" y="4"/>
                  </a:moveTo>
                  <a:lnTo>
                    <a:pt x="144" y="4"/>
                  </a:lnTo>
                  <a:lnTo>
                    <a:pt x="136" y="0"/>
                  </a:lnTo>
                  <a:lnTo>
                    <a:pt x="36" y="0"/>
                  </a:lnTo>
                  <a:lnTo>
                    <a:pt x="36" y="28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88"/>
                  </a:lnTo>
                  <a:lnTo>
                    <a:pt x="20" y="88"/>
                  </a:lnTo>
                  <a:lnTo>
                    <a:pt x="16" y="88"/>
                  </a:lnTo>
                  <a:lnTo>
                    <a:pt x="14" y="90"/>
                  </a:lnTo>
                  <a:lnTo>
                    <a:pt x="12" y="92"/>
                  </a:lnTo>
                  <a:lnTo>
                    <a:pt x="14" y="96"/>
                  </a:lnTo>
                  <a:lnTo>
                    <a:pt x="8" y="102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4" y="124"/>
                  </a:lnTo>
                  <a:lnTo>
                    <a:pt x="0" y="130"/>
                  </a:lnTo>
                  <a:lnTo>
                    <a:pt x="2" y="134"/>
                  </a:lnTo>
                  <a:lnTo>
                    <a:pt x="6" y="134"/>
                  </a:lnTo>
                  <a:lnTo>
                    <a:pt x="8" y="138"/>
                  </a:lnTo>
                  <a:lnTo>
                    <a:pt x="8" y="142"/>
                  </a:lnTo>
                  <a:lnTo>
                    <a:pt x="10" y="144"/>
                  </a:lnTo>
                  <a:lnTo>
                    <a:pt x="10" y="148"/>
                  </a:lnTo>
                  <a:lnTo>
                    <a:pt x="14" y="152"/>
                  </a:lnTo>
                  <a:lnTo>
                    <a:pt x="12" y="156"/>
                  </a:lnTo>
                  <a:lnTo>
                    <a:pt x="14" y="160"/>
                  </a:lnTo>
                  <a:lnTo>
                    <a:pt x="22" y="168"/>
                  </a:lnTo>
                  <a:lnTo>
                    <a:pt x="24" y="178"/>
                  </a:lnTo>
                  <a:lnTo>
                    <a:pt x="20" y="182"/>
                  </a:lnTo>
                  <a:lnTo>
                    <a:pt x="24" y="188"/>
                  </a:lnTo>
                  <a:lnTo>
                    <a:pt x="30" y="188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4" y="200"/>
                  </a:lnTo>
                  <a:lnTo>
                    <a:pt x="44" y="204"/>
                  </a:lnTo>
                  <a:lnTo>
                    <a:pt x="48" y="210"/>
                  </a:lnTo>
                  <a:lnTo>
                    <a:pt x="52" y="210"/>
                  </a:lnTo>
                  <a:lnTo>
                    <a:pt x="60" y="220"/>
                  </a:lnTo>
                  <a:lnTo>
                    <a:pt x="60" y="222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2" y="236"/>
                  </a:lnTo>
                  <a:lnTo>
                    <a:pt x="70" y="240"/>
                  </a:lnTo>
                  <a:lnTo>
                    <a:pt x="74" y="244"/>
                  </a:lnTo>
                  <a:lnTo>
                    <a:pt x="78" y="24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4" y="248"/>
                  </a:lnTo>
                  <a:lnTo>
                    <a:pt x="96" y="244"/>
                  </a:lnTo>
                  <a:lnTo>
                    <a:pt x="100" y="246"/>
                  </a:lnTo>
                  <a:lnTo>
                    <a:pt x="106" y="252"/>
                  </a:lnTo>
                  <a:lnTo>
                    <a:pt x="106" y="258"/>
                  </a:lnTo>
                  <a:lnTo>
                    <a:pt x="110" y="260"/>
                  </a:lnTo>
                  <a:lnTo>
                    <a:pt x="110" y="262"/>
                  </a:lnTo>
                  <a:lnTo>
                    <a:pt x="112" y="262"/>
                  </a:lnTo>
                  <a:lnTo>
                    <a:pt x="116" y="260"/>
                  </a:lnTo>
                  <a:lnTo>
                    <a:pt x="124" y="260"/>
                  </a:lnTo>
                  <a:lnTo>
                    <a:pt x="128" y="258"/>
                  </a:lnTo>
                  <a:lnTo>
                    <a:pt x="132" y="262"/>
                  </a:lnTo>
                  <a:lnTo>
                    <a:pt x="134" y="260"/>
                  </a:lnTo>
                  <a:lnTo>
                    <a:pt x="144" y="258"/>
                  </a:lnTo>
                  <a:lnTo>
                    <a:pt x="148" y="258"/>
                  </a:lnTo>
                  <a:lnTo>
                    <a:pt x="154" y="252"/>
                  </a:lnTo>
                  <a:lnTo>
                    <a:pt x="160" y="246"/>
                  </a:lnTo>
                  <a:lnTo>
                    <a:pt x="170" y="234"/>
                  </a:lnTo>
                  <a:lnTo>
                    <a:pt x="170" y="232"/>
                  </a:lnTo>
                  <a:lnTo>
                    <a:pt x="168" y="230"/>
                  </a:lnTo>
                  <a:lnTo>
                    <a:pt x="164" y="218"/>
                  </a:lnTo>
                  <a:lnTo>
                    <a:pt x="156" y="212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2" y="200"/>
                  </a:lnTo>
                  <a:lnTo>
                    <a:pt x="142" y="198"/>
                  </a:lnTo>
                  <a:lnTo>
                    <a:pt x="144" y="192"/>
                  </a:lnTo>
                  <a:lnTo>
                    <a:pt x="152" y="194"/>
                  </a:lnTo>
                  <a:lnTo>
                    <a:pt x="156" y="190"/>
                  </a:lnTo>
                  <a:lnTo>
                    <a:pt x="154" y="174"/>
                  </a:lnTo>
                  <a:lnTo>
                    <a:pt x="158" y="166"/>
                  </a:lnTo>
                  <a:lnTo>
                    <a:pt x="156" y="164"/>
                  </a:lnTo>
                  <a:lnTo>
                    <a:pt x="158" y="160"/>
                  </a:lnTo>
                  <a:lnTo>
                    <a:pt x="164" y="158"/>
                  </a:lnTo>
                  <a:lnTo>
                    <a:pt x="166" y="150"/>
                  </a:lnTo>
                  <a:lnTo>
                    <a:pt x="166" y="142"/>
                  </a:lnTo>
                  <a:lnTo>
                    <a:pt x="170" y="138"/>
                  </a:lnTo>
                  <a:lnTo>
                    <a:pt x="172" y="132"/>
                  </a:lnTo>
                  <a:lnTo>
                    <a:pt x="176" y="130"/>
                  </a:lnTo>
                  <a:lnTo>
                    <a:pt x="180" y="128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184" y="108"/>
                  </a:lnTo>
                  <a:lnTo>
                    <a:pt x="182" y="96"/>
                  </a:lnTo>
                  <a:lnTo>
                    <a:pt x="186" y="86"/>
                  </a:lnTo>
                  <a:lnTo>
                    <a:pt x="186" y="80"/>
                  </a:lnTo>
                  <a:lnTo>
                    <a:pt x="184" y="76"/>
                  </a:lnTo>
                  <a:lnTo>
                    <a:pt x="188" y="68"/>
                  </a:lnTo>
                  <a:lnTo>
                    <a:pt x="192" y="66"/>
                  </a:lnTo>
                  <a:lnTo>
                    <a:pt x="196" y="62"/>
                  </a:lnTo>
                  <a:lnTo>
                    <a:pt x="200" y="62"/>
                  </a:lnTo>
                  <a:lnTo>
                    <a:pt x="208" y="56"/>
                  </a:lnTo>
                  <a:lnTo>
                    <a:pt x="204" y="54"/>
                  </a:lnTo>
                  <a:lnTo>
                    <a:pt x="200" y="52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2" y="46"/>
                  </a:lnTo>
                  <a:lnTo>
                    <a:pt x="190" y="38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8" y="26"/>
                  </a:lnTo>
                  <a:lnTo>
                    <a:pt x="188" y="20"/>
                  </a:lnTo>
                  <a:lnTo>
                    <a:pt x="188" y="16"/>
                  </a:lnTo>
                  <a:lnTo>
                    <a:pt x="188" y="14"/>
                  </a:lnTo>
                  <a:lnTo>
                    <a:pt x="188" y="10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48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4" name="Freeform 422"/>
            <p:cNvSpPr>
              <a:spLocks noChangeAspect="1"/>
            </p:cNvSpPr>
            <p:nvPr/>
          </p:nvSpPr>
          <p:spPr bwMode="auto">
            <a:xfrm>
              <a:off x="2812" y="2866"/>
              <a:ext cx="131" cy="111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34" y="40"/>
                </a:cxn>
                <a:cxn ang="0">
                  <a:pos x="36" y="40"/>
                </a:cxn>
                <a:cxn ang="0">
                  <a:pos x="40" y="38"/>
                </a:cxn>
                <a:cxn ang="0">
                  <a:pos x="48" y="38"/>
                </a:cxn>
                <a:cxn ang="0">
                  <a:pos x="50" y="44"/>
                </a:cxn>
                <a:cxn ang="0">
                  <a:pos x="54" y="46"/>
                </a:cxn>
                <a:cxn ang="0">
                  <a:pos x="52" y="50"/>
                </a:cxn>
                <a:cxn ang="0">
                  <a:pos x="58" y="58"/>
                </a:cxn>
                <a:cxn ang="0">
                  <a:pos x="52" y="62"/>
                </a:cxn>
                <a:cxn ang="0">
                  <a:pos x="54" y="64"/>
                </a:cxn>
                <a:cxn ang="0">
                  <a:pos x="56" y="62"/>
                </a:cxn>
                <a:cxn ang="0">
                  <a:pos x="60" y="62"/>
                </a:cxn>
                <a:cxn ang="0">
                  <a:pos x="66" y="58"/>
                </a:cxn>
                <a:cxn ang="0">
                  <a:pos x="72" y="68"/>
                </a:cxn>
                <a:cxn ang="0">
                  <a:pos x="68" y="76"/>
                </a:cxn>
                <a:cxn ang="0">
                  <a:pos x="74" y="78"/>
                </a:cxn>
                <a:cxn ang="0">
                  <a:pos x="80" y="74"/>
                </a:cxn>
                <a:cxn ang="0">
                  <a:pos x="84" y="74"/>
                </a:cxn>
                <a:cxn ang="0">
                  <a:pos x="88" y="66"/>
                </a:cxn>
                <a:cxn ang="0">
                  <a:pos x="88" y="62"/>
                </a:cxn>
                <a:cxn ang="0">
                  <a:pos x="90" y="62"/>
                </a:cxn>
                <a:cxn ang="0">
                  <a:pos x="92" y="58"/>
                </a:cxn>
                <a:cxn ang="0">
                  <a:pos x="88" y="56"/>
                </a:cxn>
                <a:cxn ang="0">
                  <a:pos x="90" y="52"/>
                </a:cxn>
                <a:cxn ang="0">
                  <a:pos x="86" y="40"/>
                </a:cxn>
                <a:cxn ang="0">
                  <a:pos x="90" y="36"/>
                </a:cxn>
                <a:cxn ang="0">
                  <a:pos x="84" y="30"/>
                </a:cxn>
                <a:cxn ang="0">
                  <a:pos x="84" y="24"/>
                </a:cxn>
                <a:cxn ang="0">
                  <a:pos x="80" y="24"/>
                </a:cxn>
                <a:cxn ang="0">
                  <a:pos x="80" y="22"/>
                </a:cxn>
                <a:cxn ang="0">
                  <a:pos x="84" y="18"/>
                </a:cxn>
                <a:cxn ang="0">
                  <a:pos x="78" y="14"/>
                </a:cxn>
                <a:cxn ang="0">
                  <a:pos x="78" y="6"/>
                </a:cxn>
                <a:cxn ang="0">
                  <a:pos x="72" y="2"/>
                </a:cxn>
                <a:cxn ang="0">
                  <a:pos x="66" y="8"/>
                </a:cxn>
                <a:cxn ang="0">
                  <a:pos x="62" y="6"/>
                </a:cxn>
                <a:cxn ang="0">
                  <a:pos x="56" y="10"/>
                </a:cxn>
                <a:cxn ang="0">
                  <a:pos x="52" y="6"/>
                </a:cxn>
                <a:cxn ang="0">
                  <a:pos x="44" y="6"/>
                </a:cxn>
                <a:cxn ang="0">
                  <a:pos x="42" y="4"/>
                </a:cxn>
                <a:cxn ang="0">
                  <a:pos x="34" y="4"/>
                </a:cxn>
                <a:cxn ang="0">
                  <a:pos x="30" y="6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0" y="14"/>
                </a:cxn>
                <a:cxn ang="0">
                  <a:pos x="4" y="20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12" y="34"/>
                </a:cxn>
                <a:cxn ang="0">
                  <a:pos x="18" y="46"/>
                </a:cxn>
                <a:cxn ang="0">
                  <a:pos x="22" y="50"/>
                </a:cxn>
                <a:cxn ang="0">
                  <a:pos x="28" y="50"/>
                </a:cxn>
                <a:cxn ang="0">
                  <a:pos x="30" y="42"/>
                </a:cxn>
              </a:cxnLst>
              <a:rect l="0" t="0" r="r" b="b"/>
              <a:pathLst>
                <a:path w="92" h="78">
                  <a:moveTo>
                    <a:pt x="30" y="42"/>
                  </a:moveTo>
                  <a:lnTo>
                    <a:pt x="34" y="40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54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6" y="62"/>
                  </a:lnTo>
                  <a:lnTo>
                    <a:pt x="60" y="62"/>
                  </a:lnTo>
                  <a:lnTo>
                    <a:pt x="66" y="58"/>
                  </a:lnTo>
                  <a:lnTo>
                    <a:pt x="72" y="68"/>
                  </a:lnTo>
                  <a:lnTo>
                    <a:pt x="68" y="76"/>
                  </a:lnTo>
                  <a:lnTo>
                    <a:pt x="74" y="78"/>
                  </a:lnTo>
                  <a:lnTo>
                    <a:pt x="80" y="74"/>
                  </a:lnTo>
                  <a:lnTo>
                    <a:pt x="84" y="74"/>
                  </a:lnTo>
                  <a:lnTo>
                    <a:pt x="88" y="66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2" y="58"/>
                  </a:lnTo>
                  <a:lnTo>
                    <a:pt x="88" y="56"/>
                  </a:lnTo>
                  <a:lnTo>
                    <a:pt x="90" y="52"/>
                  </a:lnTo>
                  <a:lnTo>
                    <a:pt x="86" y="40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4" y="18"/>
                  </a:lnTo>
                  <a:lnTo>
                    <a:pt x="78" y="14"/>
                  </a:lnTo>
                  <a:lnTo>
                    <a:pt x="78" y="6"/>
                  </a:lnTo>
                  <a:lnTo>
                    <a:pt x="72" y="2"/>
                  </a:lnTo>
                  <a:lnTo>
                    <a:pt x="66" y="8"/>
                  </a:lnTo>
                  <a:lnTo>
                    <a:pt x="62" y="6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0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12" y="3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5" name="Freeform 423"/>
            <p:cNvSpPr>
              <a:spLocks noChangeAspect="1"/>
            </p:cNvSpPr>
            <p:nvPr/>
          </p:nvSpPr>
          <p:spPr bwMode="auto">
            <a:xfrm>
              <a:off x="3689" y="3032"/>
              <a:ext cx="141" cy="192"/>
            </a:xfrm>
            <a:custGeom>
              <a:avLst/>
              <a:gdLst/>
              <a:ahLst/>
              <a:cxnLst>
                <a:cxn ang="0">
                  <a:pos x="90" y="82"/>
                </a:cxn>
                <a:cxn ang="0">
                  <a:pos x="88" y="80"/>
                </a:cxn>
                <a:cxn ang="0">
                  <a:pos x="88" y="26"/>
                </a:cxn>
                <a:cxn ang="0">
                  <a:pos x="96" y="14"/>
                </a:cxn>
                <a:cxn ang="0">
                  <a:pos x="98" y="10"/>
                </a:cxn>
                <a:cxn ang="0">
                  <a:pos x="90" y="10"/>
                </a:cxn>
                <a:cxn ang="0">
                  <a:pos x="86" y="6"/>
                </a:cxn>
                <a:cxn ang="0">
                  <a:pos x="74" y="8"/>
                </a:cxn>
                <a:cxn ang="0">
                  <a:pos x="74" y="12"/>
                </a:cxn>
                <a:cxn ang="0">
                  <a:pos x="70" y="16"/>
                </a:cxn>
                <a:cxn ang="0">
                  <a:pos x="50" y="14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4" y="40"/>
                </a:cxn>
                <a:cxn ang="0">
                  <a:pos x="0" y="64"/>
                </a:cxn>
                <a:cxn ang="0">
                  <a:pos x="0" y="78"/>
                </a:cxn>
                <a:cxn ang="0">
                  <a:pos x="2" y="78"/>
                </a:cxn>
                <a:cxn ang="0">
                  <a:pos x="46" y="108"/>
                </a:cxn>
                <a:cxn ang="0">
                  <a:pos x="46" y="114"/>
                </a:cxn>
                <a:cxn ang="0">
                  <a:pos x="66" y="134"/>
                </a:cxn>
                <a:cxn ang="0">
                  <a:pos x="68" y="130"/>
                </a:cxn>
                <a:cxn ang="0">
                  <a:pos x="70" y="128"/>
                </a:cxn>
                <a:cxn ang="0">
                  <a:pos x="72" y="126"/>
                </a:cxn>
                <a:cxn ang="0">
                  <a:pos x="74" y="116"/>
                </a:cxn>
                <a:cxn ang="0">
                  <a:pos x="76" y="114"/>
                </a:cxn>
                <a:cxn ang="0">
                  <a:pos x="78" y="108"/>
                </a:cxn>
                <a:cxn ang="0">
                  <a:pos x="76" y="106"/>
                </a:cxn>
                <a:cxn ang="0">
                  <a:pos x="78" y="104"/>
                </a:cxn>
                <a:cxn ang="0">
                  <a:pos x="84" y="100"/>
                </a:cxn>
                <a:cxn ang="0">
                  <a:pos x="86" y="96"/>
                </a:cxn>
                <a:cxn ang="0">
                  <a:pos x="90" y="94"/>
                </a:cxn>
                <a:cxn ang="0">
                  <a:pos x="94" y="92"/>
                </a:cxn>
                <a:cxn ang="0">
                  <a:pos x="96" y="90"/>
                </a:cxn>
                <a:cxn ang="0">
                  <a:pos x="92" y="86"/>
                </a:cxn>
                <a:cxn ang="0">
                  <a:pos x="90" y="82"/>
                </a:cxn>
              </a:cxnLst>
              <a:rect l="0" t="0" r="r" b="b"/>
              <a:pathLst>
                <a:path w="98" h="134">
                  <a:moveTo>
                    <a:pt x="90" y="82"/>
                  </a:moveTo>
                  <a:lnTo>
                    <a:pt x="88" y="80"/>
                  </a:lnTo>
                  <a:lnTo>
                    <a:pt x="88" y="26"/>
                  </a:lnTo>
                  <a:lnTo>
                    <a:pt x="96" y="14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6" y="6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0" y="16"/>
                  </a:lnTo>
                  <a:lnTo>
                    <a:pt x="50" y="14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4" y="40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46" y="108"/>
                  </a:lnTo>
                  <a:lnTo>
                    <a:pt x="46" y="114"/>
                  </a:lnTo>
                  <a:lnTo>
                    <a:pt x="66" y="134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2" y="126"/>
                  </a:lnTo>
                  <a:lnTo>
                    <a:pt x="74" y="116"/>
                  </a:lnTo>
                  <a:lnTo>
                    <a:pt x="76" y="114"/>
                  </a:lnTo>
                  <a:lnTo>
                    <a:pt x="78" y="108"/>
                  </a:lnTo>
                  <a:lnTo>
                    <a:pt x="76" y="106"/>
                  </a:lnTo>
                  <a:lnTo>
                    <a:pt x="78" y="104"/>
                  </a:lnTo>
                  <a:lnTo>
                    <a:pt x="84" y="100"/>
                  </a:lnTo>
                  <a:lnTo>
                    <a:pt x="86" y="96"/>
                  </a:lnTo>
                  <a:lnTo>
                    <a:pt x="90" y="94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2" y="86"/>
                  </a:lnTo>
                  <a:lnTo>
                    <a:pt x="90" y="8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6" name="Freeform 424"/>
            <p:cNvSpPr>
              <a:spLocks noChangeAspect="1"/>
            </p:cNvSpPr>
            <p:nvPr/>
          </p:nvSpPr>
          <p:spPr bwMode="auto">
            <a:xfrm>
              <a:off x="3816" y="2883"/>
              <a:ext cx="184" cy="278"/>
            </a:xfrm>
            <a:custGeom>
              <a:avLst/>
              <a:gdLst/>
              <a:ahLst/>
              <a:cxnLst>
                <a:cxn ang="0">
                  <a:pos x="126" y="12"/>
                </a:cxn>
                <a:cxn ang="0">
                  <a:pos x="126" y="2"/>
                </a:cxn>
                <a:cxn ang="0">
                  <a:pos x="118" y="0"/>
                </a:cxn>
                <a:cxn ang="0">
                  <a:pos x="104" y="8"/>
                </a:cxn>
                <a:cxn ang="0">
                  <a:pos x="90" y="8"/>
                </a:cxn>
                <a:cxn ang="0">
                  <a:pos x="80" y="10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6" y="20"/>
                </a:cxn>
                <a:cxn ang="0">
                  <a:pos x="34" y="16"/>
                </a:cxn>
                <a:cxn ang="0">
                  <a:pos x="26" y="8"/>
                </a:cxn>
                <a:cxn ang="0">
                  <a:pos x="22" y="14"/>
                </a:cxn>
                <a:cxn ang="0">
                  <a:pos x="16" y="24"/>
                </a:cxn>
                <a:cxn ang="0">
                  <a:pos x="26" y="34"/>
                </a:cxn>
                <a:cxn ang="0">
                  <a:pos x="52" y="48"/>
                </a:cxn>
                <a:cxn ang="0">
                  <a:pos x="60" y="52"/>
                </a:cxn>
                <a:cxn ang="0">
                  <a:pos x="74" y="56"/>
                </a:cxn>
                <a:cxn ang="0">
                  <a:pos x="48" y="102"/>
                </a:cxn>
                <a:cxn ang="0">
                  <a:pos x="32" y="102"/>
                </a:cxn>
                <a:cxn ang="0">
                  <a:pos x="14" y="110"/>
                </a:cxn>
                <a:cxn ang="0">
                  <a:pos x="8" y="118"/>
                </a:cxn>
                <a:cxn ang="0">
                  <a:pos x="0" y="184"/>
                </a:cxn>
                <a:cxn ang="0">
                  <a:pos x="4" y="190"/>
                </a:cxn>
                <a:cxn ang="0">
                  <a:pos x="10" y="192"/>
                </a:cxn>
                <a:cxn ang="0">
                  <a:pos x="16" y="178"/>
                </a:cxn>
                <a:cxn ang="0">
                  <a:pos x="22" y="172"/>
                </a:cxn>
                <a:cxn ang="0">
                  <a:pos x="28" y="166"/>
                </a:cxn>
                <a:cxn ang="0">
                  <a:pos x="34" y="160"/>
                </a:cxn>
                <a:cxn ang="0">
                  <a:pos x="42" y="154"/>
                </a:cxn>
                <a:cxn ang="0">
                  <a:pos x="48" y="148"/>
                </a:cxn>
                <a:cxn ang="0">
                  <a:pos x="54" y="144"/>
                </a:cxn>
                <a:cxn ang="0">
                  <a:pos x="66" y="136"/>
                </a:cxn>
                <a:cxn ang="0">
                  <a:pos x="80" y="118"/>
                </a:cxn>
                <a:cxn ang="0">
                  <a:pos x="90" y="102"/>
                </a:cxn>
                <a:cxn ang="0">
                  <a:pos x="100" y="86"/>
                </a:cxn>
                <a:cxn ang="0">
                  <a:pos x="106" y="74"/>
                </a:cxn>
                <a:cxn ang="0">
                  <a:pos x="110" y="58"/>
                </a:cxn>
                <a:cxn ang="0">
                  <a:pos x="118" y="48"/>
                </a:cxn>
                <a:cxn ang="0">
                  <a:pos x="122" y="36"/>
                </a:cxn>
                <a:cxn ang="0">
                  <a:pos x="126" y="22"/>
                </a:cxn>
                <a:cxn ang="0">
                  <a:pos x="128" y="20"/>
                </a:cxn>
              </a:cxnLst>
              <a:rect l="0" t="0" r="r" b="b"/>
              <a:pathLst>
                <a:path w="128" h="194">
                  <a:moveTo>
                    <a:pt x="126" y="20"/>
                  </a:moveTo>
                  <a:lnTo>
                    <a:pt x="126" y="12"/>
                  </a:lnTo>
                  <a:lnTo>
                    <a:pt x="124" y="10"/>
                  </a:lnTo>
                  <a:lnTo>
                    <a:pt x="126" y="2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4" y="4"/>
                  </a:lnTo>
                  <a:lnTo>
                    <a:pt x="104" y="8"/>
                  </a:lnTo>
                  <a:lnTo>
                    <a:pt x="100" y="10"/>
                  </a:lnTo>
                  <a:lnTo>
                    <a:pt x="90" y="8"/>
                  </a:lnTo>
                  <a:lnTo>
                    <a:pt x="86" y="12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38" y="18"/>
                  </a:lnTo>
                  <a:lnTo>
                    <a:pt x="34" y="16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16" y="1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6" y="34"/>
                  </a:lnTo>
                  <a:lnTo>
                    <a:pt x="34" y="42"/>
                  </a:lnTo>
                  <a:lnTo>
                    <a:pt x="52" y="48"/>
                  </a:lnTo>
                  <a:lnTo>
                    <a:pt x="58" y="48"/>
                  </a:lnTo>
                  <a:lnTo>
                    <a:pt x="60" y="52"/>
                  </a:lnTo>
                  <a:lnTo>
                    <a:pt x="68" y="54"/>
                  </a:lnTo>
                  <a:lnTo>
                    <a:pt x="74" y="56"/>
                  </a:lnTo>
                  <a:lnTo>
                    <a:pt x="86" y="56"/>
                  </a:lnTo>
                  <a:lnTo>
                    <a:pt x="48" y="102"/>
                  </a:lnTo>
                  <a:lnTo>
                    <a:pt x="38" y="100"/>
                  </a:lnTo>
                  <a:lnTo>
                    <a:pt x="32" y="102"/>
                  </a:lnTo>
                  <a:lnTo>
                    <a:pt x="24" y="108"/>
                  </a:lnTo>
                  <a:lnTo>
                    <a:pt x="14" y="110"/>
                  </a:lnTo>
                  <a:lnTo>
                    <a:pt x="10" y="114"/>
                  </a:lnTo>
                  <a:lnTo>
                    <a:pt x="8" y="118"/>
                  </a:lnTo>
                  <a:lnTo>
                    <a:pt x="0" y="130"/>
                  </a:lnTo>
                  <a:lnTo>
                    <a:pt x="0" y="184"/>
                  </a:lnTo>
                  <a:lnTo>
                    <a:pt x="2" y="186"/>
                  </a:lnTo>
                  <a:lnTo>
                    <a:pt x="4" y="190"/>
                  </a:lnTo>
                  <a:lnTo>
                    <a:pt x="8" y="194"/>
                  </a:lnTo>
                  <a:lnTo>
                    <a:pt x="10" y="192"/>
                  </a:lnTo>
                  <a:lnTo>
                    <a:pt x="12" y="184"/>
                  </a:lnTo>
                  <a:lnTo>
                    <a:pt x="16" y="178"/>
                  </a:lnTo>
                  <a:lnTo>
                    <a:pt x="20" y="174"/>
                  </a:lnTo>
                  <a:lnTo>
                    <a:pt x="22" y="172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2" y="162"/>
                  </a:lnTo>
                  <a:lnTo>
                    <a:pt x="34" y="160"/>
                  </a:lnTo>
                  <a:lnTo>
                    <a:pt x="40" y="156"/>
                  </a:lnTo>
                  <a:lnTo>
                    <a:pt x="42" y="154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60" y="140"/>
                  </a:lnTo>
                  <a:lnTo>
                    <a:pt x="66" y="136"/>
                  </a:lnTo>
                  <a:lnTo>
                    <a:pt x="72" y="128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2"/>
                  </a:lnTo>
                  <a:lnTo>
                    <a:pt x="92" y="98"/>
                  </a:lnTo>
                  <a:lnTo>
                    <a:pt x="100" y="86"/>
                  </a:lnTo>
                  <a:lnTo>
                    <a:pt x="102" y="78"/>
                  </a:lnTo>
                  <a:lnTo>
                    <a:pt x="106" y="74"/>
                  </a:lnTo>
                  <a:lnTo>
                    <a:pt x="110" y="62"/>
                  </a:lnTo>
                  <a:lnTo>
                    <a:pt x="110" y="58"/>
                  </a:lnTo>
                  <a:lnTo>
                    <a:pt x="114" y="54"/>
                  </a:lnTo>
                  <a:lnTo>
                    <a:pt x="118" y="48"/>
                  </a:lnTo>
                  <a:lnTo>
                    <a:pt x="118" y="44"/>
                  </a:lnTo>
                  <a:lnTo>
                    <a:pt x="122" y="36"/>
                  </a:lnTo>
                  <a:lnTo>
                    <a:pt x="122" y="24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28" y="20"/>
                  </a:lnTo>
                  <a:lnTo>
                    <a:pt x="126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7" name="Freeform 425"/>
            <p:cNvSpPr>
              <a:spLocks noChangeAspect="1"/>
            </p:cNvSpPr>
            <p:nvPr/>
          </p:nvSpPr>
          <p:spPr bwMode="auto">
            <a:xfrm>
              <a:off x="3828" y="2869"/>
              <a:ext cx="29" cy="34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6" y="24"/>
                </a:cxn>
                <a:cxn ang="0">
                  <a:pos x="14" y="24"/>
                </a:cxn>
                <a:cxn ang="0">
                  <a:pos x="16" y="22"/>
                </a:cxn>
                <a:cxn ang="0">
                  <a:pos x="18" y="18"/>
                </a:cxn>
              </a:cxnLst>
              <a:rect l="0" t="0" r="r" b="b"/>
              <a:pathLst>
                <a:path w="20" h="24">
                  <a:moveTo>
                    <a:pt x="18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8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8" name="Freeform 426"/>
            <p:cNvSpPr>
              <a:spLocks noChangeAspect="1"/>
            </p:cNvSpPr>
            <p:nvPr/>
          </p:nvSpPr>
          <p:spPr bwMode="auto">
            <a:xfrm>
              <a:off x="3730" y="2760"/>
              <a:ext cx="121" cy="114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40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6" y="54"/>
                </a:cxn>
                <a:cxn ang="0">
                  <a:pos x="18" y="46"/>
                </a:cxn>
                <a:cxn ang="0">
                  <a:pos x="22" y="48"/>
                </a:cxn>
                <a:cxn ang="0">
                  <a:pos x="26" y="52"/>
                </a:cxn>
                <a:cxn ang="0">
                  <a:pos x="32" y="50"/>
                </a:cxn>
                <a:cxn ang="0">
                  <a:pos x="38" y="52"/>
                </a:cxn>
                <a:cxn ang="0">
                  <a:pos x="44" y="50"/>
                </a:cxn>
                <a:cxn ang="0">
                  <a:pos x="54" y="54"/>
                </a:cxn>
                <a:cxn ang="0">
                  <a:pos x="60" y="62"/>
                </a:cxn>
                <a:cxn ang="0">
                  <a:pos x="66" y="66"/>
                </a:cxn>
                <a:cxn ang="0">
                  <a:pos x="68" y="72"/>
                </a:cxn>
                <a:cxn ang="0">
                  <a:pos x="72" y="74"/>
                </a:cxn>
                <a:cxn ang="0">
                  <a:pos x="76" y="78"/>
                </a:cxn>
                <a:cxn ang="0">
                  <a:pos x="80" y="80"/>
                </a:cxn>
                <a:cxn ang="0">
                  <a:pos x="82" y="76"/>
                </a:cxn>
                <a:cxn ang="0">
                  <a:pos x="84" y="76"/>
                </a:cxn>
                <a:cxn ang="0">
                  <a:pos x="82" y="74"/>
                </a:cxn>
                <a:cxn ang="0">
                  <a:pos x="80" y="72"/>
                </a:cxn>
                <a:cxn ang="0">
                  <a:pos x="78" y="68"/>
                </a:cxn>
                <a:cxn ang="0">
                  <a:pos x="76" y="66"/>
                </a:cxn>
                <a:cxn ang="0">
                  <a:pos x="74" y="62"/>
                </a:cxn>
                <a:cxn ang="0">
                  <a:pos x="70" y="62"/>
                </a:cxn>
                <a:cxn ang="0">
                  <a:pos x="66" y="56"/>
                </a:cxn>
                <a:cxn ang="0">
                  <a:pos x="60" y="48"/>
                </a:cxn>
                <a:cxn ang="0">
                  <a:pos x="56" y="46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8" y="44"/>
                </a:cxn>
                <a:cxn ang="0">
                  <a:pos x="46" y="42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6" y="34"/>
                </a:cxn>
                <a:cxn ang="0">
                  <a:pos x="38" y="32"/>
                </a:cxn>
                <a:cxn ang="0">
                  <a:pos x="34" y="26"/>
                </a:cxn>
                <a:cxn ang="0">
                  <a:pos x="32" y="22"/>
                </a:cxn>
                <a:cxn ang="0">
                  <a:pos x="30" y="14"/>
                </a:cxn>
                <a:cxn ang="0">
                  <a:pos x="28" y="8"/>
                </a:cxn>
                <a:cxn ang="0">
                  <a:pos x="26" y="0"/>
                </a:cxn>
                <a:cxn ang="0">
                  <a:pos x="18" y="6"/>
                </a:cxn>
                <a:cxn ang="0">
                  <a:pos x="14" y="6"/>
                </a:cxn>
              </a:cxnLst>
              <a:rect l="0" t="0" r="r" b="b"/>
              <a:pathLst>
                <a:path w="84" h="80">
                  <a:moveTo>
                    <a:pt x="14" y="6"/>
                  </a:moveTo>
                  <a:lnTo>
                    <a:pt x="10" y="10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22" y="48"/>
                  </a:lnTo>
                  <a:lnTo>
                    <a:pt x="26" y="52"/>
                  </a:lnTo>
                  <a:lnTo>
                    <a:pt x="32" y="50"/>
                  </a:lnTo>
                  <a:lnTo>
                    <a:pt x="38" y="52"/>
                  </a:lnTo>
                  <a:lnTo>
                    <a:pt x="44" y="50"/>
                  </a:lnTo>
                  <a:lnTo>
                    <a:pt x="54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72"/>
                  </a:lnTo>
                  <a:lnTo>
                    <a:pt x="72" y="74"/>
                  </a:lnTo>
                  <a:lnTo>
                    <a:pt x="76" y="78"/>
                  </a:lnTo>
                  <a:lnTo>
                    <a:pt x="80" y="80"/>
                  </a:lnTo>
                  <a:lnTo>
                    <a:pt x="82" y="76"/>
                  </a:lnTo>
                  <a:lnTo>
                    <a:pt x="84" y="76"/>
                  </a:lnTo>
                  <a:lnTo>
                    <a:pt x="82" y="74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4" y="62"/>
                  </a:lnTo>
                  <a:lnTo>
                    <a:pt x="70" y="62"/>
                  </a:lnTo>
                  <a:lnTo>
                    <a:pt x="66" y="56"/>
                  </a:lnTo>
                  <a:lnTo>
                    <a:pt x="60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6" y="34"/>
                  </a:lnTo>
                  <a:lnTo>
                    <a:pt x="38" y="32"/>
                  </a:lnTo>
                  <a:lnTo>
                    <a:pt x="34" y="26"/>
                  </a:lnTo>
                  <a:lnTo>
                    <a:pt x="32" y="22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6" y="0"/>
                  </a:lnTo>
                  <a:lnTo>
                    <a:pt x="18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9" name="Freeform 427"/>
            <p:cNvSpPr>
              <a:spLocks noChangeAspect="1"/>
            </p:cNvSpPr>
            <p:nvPr/>
          </p:nvSpPr>
          <p:spPr bwMode="auto">
            <a:xfrm>
              <a:off x="3296" y="3020"/>
              <a:ext cx="348" cy="382"/>
            </a:xfrm>
            <a:custGeom>
              <a:avLst/>
              <a:gdLst/>
              <a:ahLst/>
              <a:cxnLst>
                <a:cxn ang="0">
                  <a:pos x="56" y="158"/>
                </a:cxn>
                <a:cxn ang="0">
                  <a:pos x="64" y="182"/>
                </a:cxn>
                <a:cxn ang="0">
                  <a:pos x="94" y="182"/>
                </a:cxn>
                <a:cxn ang="0">
                  <a:pos x="104" y="172"/>
                </a:cxn>
                <a:cxn ang="0">
                  <a:pos x="120" y="182"/>
                </a:cxn>
                <a:cxn ang="0">
                  <a:pos x="122" y="212"/>
                </a:cxn>
                <a:cxn ang="0">
                  <a:pos x="126" y="232"/>
                </a:cxn>
                <a:cxn ang="0">
                  <a:pos x="134" y="232"/>
                </a:cxn>
                <a:cxn ang="0">
                  <a:pos x="154" y="230"/>
                </a:cxn>
                <a:cxn ang="0">
                  <a:pos x="164" y="232"/>
                </a:cxn>
                <a:cxn ang="0">
                  <a:pos x="182" y="244"/>
                </a:cxn>
                <a:cxn ang="0">
                  <a:pos x="192" y="246"/>
                </a:cxn>
                <a:cxn ang="0">
                  <a:pos x="214" y="264"/>
                </a:cxn>
                <a:cxn ang="0">
                  <a:pos x="222" y="264"/>
                </a:cxn>
                <a:cxn ang="0">
                  <a:pos x="204" y="242"/>
                </a:cxn>
                <a:cxn ang="0">
                  <a:pos x="208" y="202"/>
                </a:cxn>
                <a:cxn ang="0">
                  <a:pos x="234" y="192"/>
                </a:cxn>
                <a:cxn ang="0">
                  <a:pos x="218" y="162"/>
                </a:cxn>
                <a:cxn ang="0">
                  <a:pos x="216" y="138"/>
                </a:cxn>
                <a:cxn ang="0">
                  <a:pos x="216" y="118"/>
                </a:cxn>
                <a:cxn ang="0">
                  <a:pos x="212" y="102"/>
                </a:cxn>
                <a:cxn ang="0">
                  <a:pos x="222" y="82"/>
                </a:cxn>
                <a:cxn ang="0">
                  <a:pos x="232" y="54"/>
                </a:cxn>
                <a:cxn ang="0">
                  <a:pos x="234" y="40"/>
                </a:cxn>
                <a:cxn ang="0">
                  <a:pos x="230" y="24"/>
                </a:cxn>
                <a:cxn ang="0">
                  <a:pos x="226" y="14"/>
                </a:cxn>
                <a:cxn ang="0">
                  <a:pos x="214" y="10"/>
                </a:cxn>
                <a:cxn ang="0">
                  <a:pos x="198" y="8"/>
                </a:cxn>
                <a:cxn ang="0">
                  <a:pos x="188" y="2"/>
                </a:cxn>
                <a:cxn ang="0">
                  <a:pos x="166" y="0"/>
                </a:cxn>
                <a:cxn ang="0">
                  <a:pos x="156" y="2"/>
                </a:cxn>
                <a:cxn ang="0">
                  <a:pos x="134" y="6"/>
                </a:cxn>
                <a:cxn ang="0">
                  <a:pos x="126" y="16"/>
                </a:cxn>
                <a:cxn ang="0">
                  <a:pos x="100" y="6"/>
                </a:cxn>
                <a:cxn ang="0">
                  <a:pos x="80" y="14"/>
                </a:cxn>
                <a:cxn ang="0">
                  <a:pos x="74" y="42"/>
                </a:cxn>
                <a:cxn ang="0">
                  <a:pos x="72" y="66"/>
                </a:cxn>
                <a:cxn ang="0">
                  <a:pos x="66" y="88"/>
                </a:cxn>
                <a:cxn ang="0">
                  <a:pos x="52" y="106"/>
                </a:cxn>
                <a:cxn ang="0">
                  <a:pos x="48" y="128"/>
                </a:cxn>
                <a:cxn ang="0">
                  <a:pos x="32" y="142"/>
                </a:cxn>
                <a:cxn ang="0">
                  <a:pos x="28" y="136"/>
                </a:cxn>
                <a:cxn ang="0">
                  <a:pos x="16" y="142"/>
                </a:cxn>
                <a:cxn ang="0">
                  <a:pos x="4" y="146"/>
                </a:cxn>
                <a:cxn ang="0">
                  <a:pos x="0" y="160"/>
                </a:cxn>
                <a:cxn ang="0">
                  <a:pos x="8" y="160"/>
                </a:cxn>
              </a:cxnLst>
              <a:rect l="0" t="0" r="r" b="b"/>
              <a:pathLst>
                <a:path w="242" h="266">
                  <a:moveTo>
                    <a:pt x="8" y="160"/>
                  </a:moveTo>
                  <a:lnTo>
                    <a:pt x="10" y="158"/>
                  </a:lnTo>
                  <a:lnTo>
                    <a:pt x="56" y="158"/>
                  </a:lnTo>
                  <a:lnTo>
                    <a:pt x="58" y="168"/>
                  </a:lnTo>
                  <a:lnTo>
                    <a:pt x="60" y="178"/>
                  </a:lnTo>
                  <a:lnTo>
                    <a:pt x="64" y="182"/>
                  </a:lnTo>
                  <a:lnTo>
                    <a:pt x="66" y="190"/>
                  </a:lnTo>
                  <a:lnTo>
                    <a:pt x="90" y="190"/>
                  </a:lnTo>
                  <a:lnTo>
                    <a:pt x="94" y="182"/>
                  </a:lnTo>
                  <a:lnTo>
                    <a:pt x="92" y="174"/>
                  </a:lnTo>
                  <a:lnTo>
                    <a:pt x="100" y="174"/>
                  </a:lnTo>
                  <a:lnTo>
                    <a:pt x="104" y="172"/>
                  </a:lnTo>
                  <a:lnTo>
                    <a:pt x="106" y="176"/>
                  </a:lnTo>
                  <a:lnTo>
                    <a:pt x="120" y="176"/>
                  </a:lnTo>
                  <a:lnTo>
                    <a:pt x="120" y="182"/>
                  </a:lnTo>
                  <a:lnTo>
                    <a:pt x="122" y="190"/>
                  </a:lnTo>
                  <a:lnTo>
                    <a:pt x="120" y="208"/>
                  </a:lnTo>
                  <a:lnTo>
                    <a:pt x="122" y="212"/>
                  </a:lnTo>
                  <a:lnTo>
                    <a:pt x="126" y="216"/>
                  </a:lnTo>
                  <a:lnTo>
                    <a:pt x="126" y="226"/>
                  </a:lnTo>
                  <a:lnTo>
                    <a:pt x="126" y="232"/>
                  </a:lnTo>
                  <a:lnTo>
                    <a:pt x="126" y="234"/>
                  </a:lnTo>
                  <a:lnTo>
                    <a:pt x="130" y="232"/>
                  </a:lnTo>
                  <a:lnTo>
                    <a:pt x="134" y="232"/>
                  </a:lnTo>
                  <a:lnTo>
                    <a:pt x="142" y="230"/>
                  </a:lnTo>
                  <a:lnTo>
                    <a:pt x="148" y="230"/>
                  </a:lnTo>
                  <a:lnTo>
                    <a:pt x="154" y="230"/>
                  </a:lnTo>
                  <a:lnTo>
                    <a:pt x="152" y="234"/>
                  </a:lnTo>
                  <a:lnTo>
                    <a:pt x="154" y="236"/>
                  </a:lnTo>
                  <a:lnTo>
                    <a:pt x="164" y="232"/>
                  </a:lnTo>
                  <a:lnTo>
                    <a:pt x="164" y="236"/>
                  </a:lnTo>
                  <a:lnTo>
                    <a:pt x="172" y="244"/>
                  </a:lnTo>
                  <a:lnTo>
                    <a:pt x="182" y="244"/>
                  </a:lnTo>
                  <a:lnTo>
                    <a:pt x="186" y="240"/>
                  </a:lnTo>
                  <a:lnTo>
                    <a:pt x="188" y="240"/>
                  </a:lnTo>
                  <a:lnTo>
                    <a:pt x="192" y="246"/>
                  </a:lnTo>
                  <a:lnTo>
                    <a:pt x="200" y="250"/>
                  </a:lnTo>
                  <a:lnTo>
                    <a:pt x="210" y="264"/>
                  </a:lnTo>
                  <a:lnTo>
                    <a:pt x="214" y="264"/>
                  </a:lnTo>
                  <a:lnTo>
                    <a:pt x="216" y="266"/>
                  </a:lnTo>
                  <a:lnTo>
                    <a:pt x="220" y="266"/>
                  </a:lnTo>
                  <a:lnTo>
                    <a:pt x="222" y="264"/>
                  </a:lnTo>
                  <a:lnTo>
                    <a:pt x="220" y="248"/>
                  </a:lnTo>
                  <a:lnTo>
                    <a:pt x="214" y="252"/>
                  </a:lnTo>
                  <a:lnTo>
                    <a:pt x="204" y="242"/>
                  </a:lnTo>
                  <a:lnTo>
                    <a:pt x="208" y="226"/>
                  </a:lnTo>
                  <a:lnTo>
                    <a:pt x="206" y="206"/>
                  </a:lnTo>
                  <a:lnTo>
                    <a:pt x="208" y="202"/>
                  </a:lnTo>
                  <a:lnTo>
                    <a:pt x="210" y="200"/>
                  </a:lnTo>
                  <a:lnTo>
                    <a:pt x="210" y="194"/>
                  </a:lnTo>
                  <a:lnTo>
                    <a:pt x="234" y="192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8" y="162"/>
                  </a:lnTo>
                  <a:lnTo>
                    <a:pt x="218" y="156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14" y="126"/>
                  </a:lnTo>
                  <a:lnTo>
                    <a:pt x="216" y="122"/>
                  </a:lnTo>
                  <a:lnTo>
                    <a:pt x="216" y="118"/>
                  </a:lnTo>
                  <a:lnTo>
                    <a:pt x="214" y="114"/>
                  </a:lnTo>
                  <a:lnTo>
                    <a:pt x="212" y="108"/>
                  </a:lnTo>
                  <a:lnTo>
                    <a:pt x="212" y="102"/>
                  </a:lnTo>
                  <a:lnTo>
                    <a:pt x="220" y="92"/>
                  </a:lnTo>
                  <a:lnTo>
                    <a:pt x="220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4" y="64"/>
                  </a:lnTo>
                  <a:lnTo>
                    <a:pt x="232" y="54"/>
                  </a:lnTo>
                  <a:lnTo>
                    <a:pt x="242" y="46"/>
                  </a:lnTo>
                  <a:lnTo>
                    <a:pt x="240" y="42"/>
                  </a:lnTo>
                  <a:lnTo>
                    <a:pt x="234" y="40"/>
                  </a:lnTo>
                  <a:lnTo>
                    <a:pt x="234" y="30"/>
                  </a:lnTo>
                  <a:lnTo>
                    <a:pt x="232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6" y="20"/>
                  </a:lnTo>
                  <a:lnTo>
                    <a:pt x="226" y="14"/>
                  </a:lnTo>
                  <a:lnTo>
                    <a:pt x="220" y="8"/>
                  </a:lnTo>
                  <a:lnTo>
                    <a:pt x="216" y="6"/>
                  </a:lnTo>
                  <a:lnTo>
                    <a:pt x="214" y="10"/>
                  </a:lnTo>
                  <a:lnTo>
                    <a:pt x="208" y="8"/>
                  </a:lnTo>
                  <a:lnTo>
                    <a:pt x="206" y="12"/>
                  </a:lnTo>
                  <a:lnTo>
                    <a:pt x="198" y="8"/>
                  </a:lnTo>
                  <a:lnTo>
                    <a:pt x="194" y="6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78" y="4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0" y="4"/>
                  </a:lnTo>
                  <a:lnTo>
                    <a:pt x="156" y="2"/>
                  </a:lnTo>
                  <a:lnTo>
                    <a:pt x="152" y="6"/>
                  </a:lnTo>
                  <a:lnTo>
                    <a:pt x="142" y="8"/>
                  </a:lnTo>
                  <a:lnTo>
                    <a:pt x="134" y="6"/>
                  </a:lnTo>
                  <a:lnTo>
                    <a:pt x="130" y="12"/>
                  </a:lnTo>
                  <a:lnTo>
                    <a:pt x="130" y="14"/>
                  </a:lnTo>
                  <a:lnTo>
                    <a:pt x="126" y="16"/>
                  </a:lnTo>
                  <a:lnTo>
                    <a:pt x="118" y="12"/>
                  </a:lnTo>
                  <a:lnTo>
                    <a:pt x="104" y="8"/>
                  </a:lnTo>
                  <a:lnTo>
                    <a:pt x="100" y="6"/>
                  </a:lnTo>
                  <a:lnTo>
                    <a:pt x="94" y="2"/>
                  </a:lnTo>
                  <a:lnTo>
                    <a:pt x="88" y="4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82" y="30"/>
                  </a:lnTo>
                  <a:lnTo>
                    <a:pt x="74" y="42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2" y="80"/>
                  </a:lnTo>
                  <a:lnTo>
                    <a:pt x="66" y="88"/>
                  </a:lnTo>
                  <a:lnTo>
                    <a:pt x="58" y="92"/>
                  </a:lnTo>
                  <a:lnTo>
                    <a:pt x="56" y="100"/>
                  </a:lnTo>
                  <a:lnTo>
                    <a:pt x="52" y="106"/>
                  </a:lnTo>
                  <a:lnTo>
                    <a:pt x="52" y="110"/>
                  </a:lnTo>
                  <a:lnTo>
                    <a:pt x="50" y="120"/>
                  </a:lnTo>
                  <a:lnTo>
                    <a:pt x="48" y="128"/>
                  </a:lnTo>
                  <a:lnTo>
                    <a:pt x="40" y="134"/>
                  </a:lnTo>
                  <a:lnTo>
                    <a:pt x="36" y="138"/>
                  </a:lnTo>
                  <a:lnTo>
                    <a:pt x="32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28" y="136"/>
                  </a:lnTo>
                  <a:lnTo>
                    <a:pt x="20" y="138"/>
                  </a:lnTo>
                  <a:lnTo>
                    <a:pt x="18" y="142"/>
                  </a:lnTo>
                  <a:lnTo>
                    <a:pt x="16" y="142"/>
                  </a:lnTo>
                  <a:lnTo>
                    <a:pt x="12" y="140"/>
                  </a:lnTo>
                  <a:lnTo>
                    <a:pt x="8" y="142"/>
                  </a:lnTo>
                  <a:lnTo>
                    <a:pt x="4" y="146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2" y="164"/>
                  </a:lnTo>
                  <a:lnTo>
                    <a:pt x="6" y="160"/>
                  </a:lnTo>
                  <a:lnTo>
                    <a:pt x="8" y="16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0" name="Freeform 428"/>
            <p:cNvSpPr>
              <a:spLocks noChangeAspect="1"/>
            </p:cNvSpPr>
            <p:nvPr/>
          </p:nvSpPr>
          <p:spPr bwMode="auto">
            <a:xfrm>
              <a:off x="3681" y="2660"/>
              <a:ext cx="51" cy="19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8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36" y="14"/>
                </a:cxn>
                <a:cxn ang="0">
                  <a:pos x="36" y="12"/>
                </a:cxn>
                <a:cxn ang="0">
                  <a:pos x="30" y="6"/>
                </a:cxn>
                <a:cxn ang="0">
                  <a:pos x="28" y="2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4" y="4"/>
                </a:cxn>
                <a:cxn ang="0">
                  <a:pos x="10" y="4"/>
                </a:cxn>
              </a:cxnLst>
              <a:rect l="0" t="0" r="r" b="b"/>
              <a:pathLst>
                <a:path w="36" h="14">
                  <a:moveTo>
                    <a:pt x="10" y="4"/>
                  </a:moveTo>
                  <a:lnTo>
                    <a:pt x="8" y="8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1" name="Freeform 429"/>
            <p:cNvSpPr>
              <a:spLocks noChangeAspect="1"/>
            </p:cNvSpPr>
            <p:nvPr/>
          </p:nvSpPr>
          <p:spPr bwMode="auto">
            <a:xfrm>
              <a:off x="3511" y="2476"/>
              <a:ext cx="201" cy="203"/>
            </a:xfrm>
            <a:custGeom>
              <a:avLst/>
              <a:gdLst/>
              <a:ahLst/>
              <a:cxnLst>
                <a:cxn ang="0">
                  <a:pos x="86" y="6"/>
                </a:cxn>
                <a:cxn ang="0">
                  <a:pos x="84" y="6"/>
                </a:cxn>
                <a:cxn ang="0">
                  <a:pos x="76" y="6"/>
                </a:cxn>
                <a:cxn ang="0">
                  <a:pos x="72" y="6"/>
                </a:cxn>
                <a:cxn ang="0">
                  <a:pos x="66" y="6"/>
                </a:cxn>
                <a:cxn ang="0">
                  <a:pos x="62" y="10"/>
                </a:cxn>
                <a:cxn ang="0">
                  <a:pos x="54" y="14"/>
                </a:cxn>
                <a:cxn ang="0">
                  <a:pos x="46" y="10"/>
                </a:cxn>
                <a:cxn ang="0">
                  <a:pos x="34" y="8"/>
                </a:cxn>
                <a:cxn ang="0">
                  <a:pos x="18" y="2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4" y="16"/>
                </a:cxn>
                <a:cxn ang="0">
                  <a:pos x="0" y="26"/>
                </a:cxn>
                <a:cxn ang="0">
                  <a:pos x="4" y="40"/>
                </a:cxn>
                <a:cxn ang="0">
                  <a:pos x="6" y="142"/>
                </a:cxn>
                <a:cxn ang="0">
                  <a:pos x="106" y="142"/>
                </a:cxn>
                <a:cxn ang="0">
                  <a:pos x="118" y="142"/>
                </a:cxn>
                <a:cxn ang="0">
                  <a:pos x="120" y="140"/>
                </a:cxn>
                <a:cxn ang="0">
                  <a:pos x="126" y="136"/>
                </a:cxn>
                <a:cxn ang="0">
                  <a:pos x="128" y="132"/>
                </a:cxn>
                <a:cxn ang="0">
                  <a:pos x="132" y="132"/>
                </a:cxn>
                <a:cxn ang="0">
                  <a:pos x="138" y="128"/>
                </a:cxn>
                <a:cxn ang="0">
                  <a:pos x="136" y="120"/>
                </a:cxn>
                <a:cxn ang="0">
                  <a:pos x="136" y="114"/>
                </a:cxn>
                <a:cxn ang="0">
                  <a:pos x="140" y="116"/>
                </a:cxn>
                <a:cxn ang="0">
                  <a:pos x="140" y="112"/>
                </a:cxn>
                <a:cxn ang="0">
                  <a:pos x="136" y="110"/>
                </a:cxn>
                <a:cxn ang="0">
                  <a:pos x="130" y="106"/>
                </a:cxn>
                <a:cxn ang="0">
                  <a:pos x="130" y="102"/>
                </a:cxn>
                <a:cxn ang="0">
                  <a:pos x="128" y="98"/>
                </a:cxn>
                <a:cxn ang="0">
                  <a:pos x="120" y="86"/>
                </a:cxn>
                <a:cxn ang="0">
                  <a:pos x="114" y="74"/>
                </a:cxn>
                <a:cxn ang="0">
                  <a:pos x="112" y="68"/>
                </a:cxn>
                <a:cxn ang="0">
                  <a:pos x="110" y="62"/>
                </a:cxn>
                <a:cxn ang="0">
                  <a:pos x="108" y="56"/>
                </a:cxn>
                <a:cxn ang="0">
                  <a:pos x="100" y="46"/>
                </a:cxn>
                <a:cxn ang="0">
                  <a:pos x="96" y="40"/>
                </a:cxn>
                <a:cxn ang="0">
                  <a:pos x="92" y="34"/>
                </a:cxn>
                <a:cxn ang="0">
                  <a:pos x="94" y="28"/>
                </a:cxn>
                <a:cxn ang="0">
                  <a:pos x="96" y="28"/>
                </a:cxn>
                <a:cxn ang="0">
                  <a:pos x="94" y="8"/>
                </a:cxn>
                <a:cxn ang="0">
                  <a:pos x="86" y="6"/>
                </a:cxn>
              </a:cxnLst>
              <a:rect l="0" t="0" r="r" b="b"/>
              <a:pathLst>
                <a:path w="140" h="142">
                  <a:moveTo>
                    <a:pt x="86" y="6"/>
                  </a:moveTo>
                  <a:lnTo>
                    <a:pt x="84" y="6"/>
                  </a:lnTo>
                  <a:lnTo>
                    <a:pt x="7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2" y="10"/>
                  </a:lnTo>
                  <a:lnTo>
                    <a:pt x="54" y="14"/>
                  </a:lnTo>
                  <a:lnTo>
                    <a:pt x="46" y="10"/>
                  </a:lnTo>
                  <a:lnTo>
                    <a:pt x="34" y="8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4"/>
                  </a:lnTo>
                  <a:lnTo>
                    <a:pt x="4" y="16"/>
                  </a:lnTo>
                  <a:lnTo>
                    <a:pt x="0" y="26"/>
                  </a:lnTo>
                  <a:lnTo>
                    <a:pt x="4" y="40"/>
                  </a:lnTo>
                  <a:lnTo>
                    <a:pt x="6" y="142"/>
                  </a:lnTo>
                  <a:lnTo>
                    <a:pt x="106" y="142"/>
                  </a:lnTo>
                  <a:lnTo>
                    <a:pt x="118" y="142"/>
                  </a:lnTo>
                  <a:lnTo>
                    <a:pt x="120" y="140"/>
                  </a:lnTo>
                  <a:lnTo>
                    <a:pt x="126" y="136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8" y="128"/>
                  </a:lnTo>
                  <a:lnTo>
                    <a:pt x="136" y="120"/>
                  </a:lnTo>
                  <a:lnTo>
                    <a:pt x="136" y="114"/>
                  </a:lnTo>
                  <a:lnTo>
                    <a:pt x="140" y="116"/>
                  </a:lnTo>
                  <a:lnTo>
                    <a:pt x="140" y="112"/>
                  </a:lnTo>
                  <a:lnTo>
                    <a:pt x="136" y="110"/>
                  </a:lnTo>
                  <a:lnTo>
                    <a:pt x="130" y="106"/>
                  </a:lnTo>
                  <a:lnTo>
                    <a:pt x="130" y="102"/>
                  </a:lnTo>
                  <a:lnTo>
                    <a:pt x="128" y="98"/>
                  </a:lnTo>
                  <a:lnTo>
                    <a:pt x="120" y="86"/>
                  </a:lnTo>
                  <a:lnTo>
                    <a:pt x="114" y="74"/>
                  </a:lnTo>
                  <a:lnTo>
                    <a:pt x="112" y="68"/>
                  </a:lnTo>
                  <a:lnTo>
                    <a:pt x="110" y="62"/>
                  </a:lnTo>
                  <a:lnTo>
                    <a:pt x="108" y="56"/>
                  </a:lnTo>
                  <a:lnTo>
                    <a:pt x="100" y="46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4" y="8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2" name="Freeform 430"/>
            <p:cNvSpPr>
              <a:spLocks noChangeAspect="1"/>
            </p:cNvSpPr>
            <p:nvPr/>
          </p:nvSpPr>
          <p:spPr bwMode="auto">
            <a:xfrm>
              <a:off x="3285" y="3474"/>
              <a:ext cx="244" cy="245"/>
            </a:xfrm>
            <a:custGeom>
              <a:avLst/>
              <a:gdLst/>
              <a:ahLst/>
              <a:cxnLst>
                <a:cxn ang="0">
                  <a:pos x="66" y="162"/>
                </a:cxn>
                <a:cxn ang="0">
                  <a:pos x="70" y="166"/>
                </a:cxn>
                <a:cxn ang="0">
                  <a:pos x="74" y="168"/>
                </a:cxn>
                <a:cxn ang="0">
                  <a:pos x="86" y="170"/>
                </a:cxn>
                <a:cxn ang="0">
                  <a:pos x="90" y="170"/>
                </a:cxn>
                <a:cxn ang="0">
                  <a:pos x="96" y="168"/>
                </a:cxn>
                <a:cxn ang="0">
                  <a:pos x="102" y="162"/>
                </a:cxn>
                <a:cxn ang="0">
                  <a:pos x="104" y="164"/>
                </a:cxn>
                <a:cxn ang="0">
                  <a:pos x="104" y="112"/>
                </a:cxn>
                <a:cxn ang="0">
                  <a:pos x="104" y="70"/>
                </a:cxn>
                <a:cxn ang="0">
                  <a:pos x="118" y="70"/>
                </a:cxn>
                <a:cxn ang="0">
                  <a:pos x="118" y="20"/>
                </a:cxn>
                <a:cxn ang="0">
                  <a:pos x="124" y="20"/>
                </a:cxn>
                <a:cxn ang="0">
                  <a:pos x="142" y="16"/>
                </a:cxn>
                <a:cxn ang="0">
                  <a:pos x="150" y="20"/>
                </a:cxn>
                <a:cxn ang="0">
                  <a:pos x="160" y="14"/>
                </a:cxn>
                <a:cxn ang="0">
                  <a:pos x="162" y="14"/>
                </a:cxn>
                <a:cxn ang="0">
                  <a:pos x="170" y="12"/>
                </a:cxn>
                <a:cxn ang="0">
                  <a:pos x="164" y="8"/>
                </a:cxn>
                <a:cxn ang="0">
                  <a:pos x="156" y="8"/>
                </a:cxn>
                <a:cxn ang="0">
                  <a:pos x="146" y="10"/>
                </a:cxn>
                <a:cxn ang="0">
                  <a:pos x="126" y="14"/>
                </a:cxn>
                <a:cxn ang="0">
                  <a:pos x="116" y="14"/>
                </a:cxn>
                <a:cxn ang="0">
                  <a:pos x="94" y="14"/>
                </a:cxn>
                <a:cxn ang="0">
                  <a:pos x="84" y="4"/>
                </a:cxn>
                <a:cxn ang="0">
                  <a:pos x="30" y="4"/>
                </a:cxn>
                <a:cxn ang="0">
                  <a:pos x="28" y="4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2" y="4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10" y="28"/>
                </a:cxn>
                <a:cxn ang="0">
                  <a:pos x="12" y="38"/>
                </a:cxn>
                <a:cxn ang="0">
                  <a:pos x="20" y="46"/>
                </a:cxn>
                <a:cxn ang="0">
                  <a:pos x="20" y="54"/>
                </a:cxn>
                <a:cxn ang="0">
                  <a:pos x="26" y="62"/>
                </a:cxn>
                <a:cxn ang="0">
                  <a:pos x="28" y="68"/>
                </a:cxn>
                <a:cxn ang="0">
                  <a:pos x="34" y="76"/>
                </a:cxn>
                <a:cxn ang="0">
                  <a:pos x="36" y="82"/>
                </a:cxn>
                <a:cxn ang="0">
                  <a:pos x="34" y="86"/>
                </a:cxn>
                <a:cxn ang="0">
                  <a:pos x="34" y="92"/>
                </a:cxn>
                <a:cxn ang="0">
                  <a:pos x="36" y="106"/>
                </a:cxn>
                <a:cxn ang="0">
                  <a:pos x="38" y="114"/>
                </a:cxn>
                <a:cxn ang="0">
                  <a:pos x="40" y="126"/>
                </a:cxn>
                <a:cxn ang="0">
                  <a:pos x="42" y="134"/>
                </a:cxn>
                <a:cxn ang="0">
                  <a:pos x="42" y="140"/>
                </a:cxn>
                <a:cxn ang="0">
                  <a:pos x="46" y="150"/>
                </a:cxn>
                <a:cxn ang="0">
                  <a:pos x="52" y="160"/>
                </a:cxn>
                <a:cxn ang="0">
                  <a:pos x="58" y="166"/>
                </a:cxn>
                <a:cxn ang="0">
                  <a:pos x="62" y="162"/>
                </a:cxn>
                <a:cxn ang="0">
                  <a:pos x="66" y="162"/>
                </a:cxn>
              </a:cxnLst>
              <a:rect l="0" t="0" r="r" b="b"/>
              <a:pathLst>
                <a:path w="170" h="170">
                  <a:moveTo>
                    <a:pt x="66" y="162"/>
                  </a:moveTo>
                  <a:lnTo>
                    <a:pt x="70" y="166"/>
                  </a:lnTo>
                  <a:lnTo>
                    <a:pt x="74" y="168"/>
                  </a:lnTo>
                  <a:lnTo>
                    <a:pt x="86" y="170"/>
                  </a:lnTo>
                  <a:lnTo>
                    <a:pt x="90" y="170"/>
                  </a:lnTo>
                  <a:lnTo>
                    <a:pt x="96" y="168"/>
                  </a:lnTo>
                  <a:lnTo>
                    <a:pt x="102" y="162"/>
                  </a:lnTo>
                  <a:lnTo>
                    <a:pt x="104" y="164"/>
                  </a:lnTo>
                  <a:lnTo>
                    <a:pt x="104" y="112"/>
                  </a:lnTo>
                  <a:lnTo>
                    <a:pt x="104" y="70"/>
                  </a:lnTo>
                  <a:lnTo>
                    <a:pt x="118" y="70"/>
                  </a:lnTo>
                  <a:lnTo>
                    <a:pt x="118" y="20"/>
                  </a:lnTo>
                  <a:lnTo>
                    <a:pt x="124" y="20"/>
                  </a:lnTo>
                  <a:lnTo>
                    <a:pt x="142" y="16"/>
                  </a:lnTo>
                  <a:lnTo>
                    <a:pt x="150" y="20"/>
                  </a:lnTo>
                  <a:lnTo>
                    <a:pt x="160" y="14"/>
                  </a:lnTo>
                  <a:lnTo>
                    <a:pt x="162" y="14"/>
                  </a:lnTo>
                  <a:lnTo>
                    <a:pt x="170" y="12"/>
                  </a:lnTo>
                  <a:lnTo>
                    <a:pt x="164" y="8"/>
                  </a:lnTo>
                  <a:lnTo>
                    <a:pt x="156" y="8"/>
                  </a:lnTo>
                  <a:lnTo>
                    <a:pt x="146" y="10"/>
                  </a:lnTo>
                  <a:lnTo>
                    <a:pt x="126" y="14"/>
                  </a:lnTo>
                  <a:lnTo>
                    <a:pt x="116" y="14"/>
                  </a:lnTo>
                  <a:lnTo>
                    <a:pt x="94" y="14"/>
                  </a:lnTo>
                  <a:lnTo>
                    <a:pt x="84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2" y="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10" y="28"/>
                  </a:lnTo>
                  <a:lnTo>
                    <a:pt x="12" y="38"/>
                  </a:lnTo>
                  <a:lnTo>
                    <a:pt x="20" y="46"/>
                  </a:lnTo>
                  <a:lnTo>
                    <a:pt x="20" y="54"/>
                  </a:lnTo>
                  <a:lnTo>
                    <a:pt x="26" y="62"/>
                  </a:lnTo>
                  <a:lnTo>
                    <a:pt x="28" y="68"/>
                  </a:lnTo>
                  <a:lnTo>
                    <a:pt x="34" y="76"/>
                  </a:lnTo>
                  <a:lnTo>
                    <a:pt x="36" y="82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36" y="106"/>
                  </a:lnTo>
                  <a:lnTo>
                    <a:pt x="38" y="114"/>
                  </a:lnTo>
                  <a:lnTo>
                    <a:pt x="40" y="126"/>
                  </a:lnTo>
                  <a:lnTo>
                    <a:pt x="42" y="134"/>
                  </a:lnTo>
                  <a:lnTo>
                    <a:pt x="42" y="140"/>
                  </a:lnTo>
                  <a:lnTo>
                    <a:pt x="46" y="150"/>
                  </a:lnTo>
                  <a:lnTo>
                    <a:pt x="52" y="160"/>
                  </a:lnTo>
                  <a:lnTo>
                    <a:pt x="58" y="166"/>
                  </a:lnTo>
                  <a:lnTo>
                    <a:pt x="6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3" name="Freeform 431"/>
            <p:cNvSpPr>
              <a:spLocks noChangeAspect="1"/>
            </p:cNvSpPr>
            <p:nvPr/>
          </p:nvSpPr>
          <p:spPr bwMode="auto">
            <a:xfrm>
              <a:off x="3606" y="3144"/>
              <a:ext cx="198" cy="22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6" y="0"/>
                </a:cxn>
                <a:cxn ang="0">
                  <a:pos x="22" y="18"/>
                </a:cxn>
                <a:cxn ang="0">
                  <a:pos x="14" y="28"/>
                </a:cxn>
                <a:cxn ang="0">
                  <a:pos x="18" y="36"/>
                </a:cxn>
                <a:cxn ang="0">
                  <a:pos x="12" y="42"/>
                </a:cxn>
                <a:cxn ang="0">
                  <a:pos x="0" y="52"/>
                </a:cxn>
                <a:cxn ang="0">
                  <a:pos x="2" y="70"/>
                </a:cxn>
                <a:cxn ang="0">
                  <a:pos x="4" y="84"/>
                </a:cxn>
                <a:cxn ang="0">
                  <a:pos x="18" y="106"/>
                </a:cxn>
                <a:cxn ang="0">
                  <a:pos x="30" y="116"/>
                </a:cxn>
                <a:cxn ang="0">
                  <a:pos x="54" y="126"/>
                </a:cxn>
                <a:cxn ang="0">
                  <a:pos x="64" y="128"/>
                </a:cxn>
                <a:cxn ang="0">
                  <a:pos x="66" y="144"/>
                </a:cxn>
                <a:cxn ang="0">
                  <a:pos x="68" y="152"/>
                </a:cxn>
                <a:cxn ang="0">
                  <a:pos x="78" y="150"/>
                </a:cxn>
                <a:cxn ang="0">
                  <a:pos x="86" y="154"/>
                </a:cxn>
                <a:cxn ang="0">
                  <a:pos x="94" y="152"/>
                </a:cxn>
                <a:cxn ang="0">
                  <a:pos x="100" y="152"/>
                </a:cxn>
                <a:cxn ang="0">
                  <a:pos x="108" y="148"/>
                </a:cxn>
                <a:cxn ang="0">
                  <a:pos x="114" y="150"/>
                </a:cxn>
                <a:cxn ang="0">
                  <a:pos x="122" y="146"/>
                </a:cxn>
                <a:cxn ang="0">
                  <a:pos x="130" y="144"/>
                </a:cxn>
                <a:cxn ang="0">
                  <a:pos x="134" y="138"/>
                </a:cxn>
                <a:cxn ang="0">
                  <a:pos x="138" y="134"/>
                </a:cxn>
                <a:cxn ang="0">
                  <a:pos x="130" y="130"/>
                </a:cxn>
                <a:cxn ang="0">
                  <a:pos x="128" y="116"/>
                </a:cxn>
                <a:cxn ang="0">
                  <a:pos x="124" y="102"/>
                </a:cxn>
                <a:cxn ang="0">
                  <a:pos x="128" y="88"/>
                </a:cxn>
                <a:cxn ang="0">
                  <a:pos x="124" y="82"/>
                </a:cxn>
                <a:cxn ang="0">
                  <a:pos x="120" y="78"/>
                </a:cxn>
                <a:cxn ang="0">
                  <a:pos x="122" y="60"/>
                </a:cxn>
                <a:cxn ang="0">
                  <a:pos x="104" y="36"/>
                </a:cxn>
              </a:cxnLst>
              <a:rect l="0" t="0" r="r" b="b"/>
              <a:pathLst>
                <a:path w="138" h="154">
                  <a:moveTo>
                    <a:pt x="104" y="30"/>
                  </a:moveTo>
                  <a:lnTo>
                    <a:pt x="60" y="0"/>
                  </a:lnTo>
                  <a:lnTo>
                    <a:pt x="58" y="0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22" y="18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4"/>
                  </a:lnTo>
                  <a:lnTo>
                    <a:pt x="12" y="90"/>
                  </a:lnTo>
                  <a:lnTo>
                    <a:pt x="18" y="106"/>
                  </a:lnTo>
                  <a:lnTo>
                    <a:pt x="22" y="114"/>
                  </a:lnTo>
                  <a:lnTo>
                    <a:pt x="30" y="116"/>
                  </a:lnTo>
                  <a:lnTo>
                    <a:pt x="46" y="122"/>
                  </a:lnTo>
                  <a:lnTo>
                    <a:pt x="54" y="126"/>
                  </a:lnTo>
                  <a:lnTo>
                    <a:pt x="58" y="124"/>
                  </a:lnTo>
                  <a:lnTo>
                    <a:pt x="64" y="128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8" y="148"/>
                  </a:lnTo>
                  <a:lnTo>
                    <a:pt x="68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2" y="150"/>
                  </a:lnTo>
                  <a:lnTo>
                    <a:pt x="86" y="154"/>
                  </a:lnTo>
                  <a:lnTo>
                    <a:pt x="92" y="154"/>
                  </a:lnTo>
                  <a:lnTo>
                    <a:pt x="94" y="152"/>
                  </a:lnTo>
                  <a:lnTo>
                    <a:pt x="98" y="152"/>
                  </a:lnTo>
                  <a:lnTo>
                    <a:pt x="100" y="152"/>
                  </a:lnTo>
                  <a:lnTo>
                    <a:pt x="104" y="152"/>
                  </a:lnTo>
                  <a:lnTo>
                    <a:pt x="108" y="148"/>
                  </a:lnTo>
                  <a:lnTo>
                    <a:pt x="112" y="148"/>
                  </a:lnTo>
                  <a:lnTo>
                    <a:pt x="114" y="150"/>
                  </a:lnTo>
                  <a:lnTo>
                    <a:pt x="118" y="146"/>
                  </a:lnTo>
                  <a:lnTo>
                    <a:pt x="122" y="146"/>
                  </a:lnTo>
                  <a:lnTo>
                    <a:pt x="126" y="144"/>
                  </a:lnTo>
                  <a:lnTo>
                    <a:pt x="130" y="144"/>
                  </a:lnTo>
                  <a:lnTo>
                    <a:pt x="130" y="140"/>
                  </a:lnTo>
                  <a:lnTo>
                    <a:pt x="134" y="138"/>
                  </a:lnTo>
                  <a:lnTo>
                    <a:pt x="138" y="136"/>
                  </a:lnTo>
                  <a:lnTo>
                    <a:pt x="138" y="134"/>
                  </a:lnTo>
                  <a:lnTo>
                    <a:pt x="134" y="134"/>
                  </a:lnTo>
                  <a:lnTo>
                    <a:pt x="130" y="130"/>
                  </a:lnTo>
                  <a:lnTo>
                    <a:pt x="128" y="122"/>
                  </a:lnTo>
                  <a:lnTo>
                    <a:pt x="128" y="116"/>
                  </a:lnTo>
                  <a:lnTo>
                    <a:pt x="124" y="10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8" y="88"/>
                  </a:lnTo>
                  <a:lnTo>
                    <a:pt x="126" y="86"/>
                  </a:lnTo>
                  <a:lnTo>
                    <a:pt x="124" y="82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72"/>
                  </a:lnTo>
                  <a:lnTo>
                    <a:pt x="122" y="60"/>
                  </a:lnTo>
                  <a:lnTo>
                    <a:pt x="124" y="56"/>
                  </a:lnTo>
                  <a:lnTo>
                    <a:pt x="104" y="36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4" name="Freeform 432"/>
            <p:cNvSpPr>
              <a:spLocks noChangeAspect="1"/>
            </p:cNvSpPr>
            <p:nvPr/>
          </p:nvSpPr>
          <p:spPr bwMode="auto">
            <a:xfrm>
              <a:off x="3288" y="3247"/>
              <a:ext cx="223" cy="247"/>
            </a:xfrm>
            <a:custGeom>
              <a:avLst/>
              <a:gdLst/>
              <a:ahLst/>
              <a:cxnLst>
                <a:cxn ang="0">
                  <a:pos x="20" y="158"/>
                </a:cxn>
                <a:cxn ang="0">
                  <a:pos x="28" y="162"/>
                </a:cxn>
                <a:cxn ang="0">
                  <a:pos x="92" y="172"/>
                </a:cxn>
                <a:cxn ang="0">
                  <a:pos x="124" y="172"/>
                </a:cxn>
                <a:cxn ang="0">
                  <a:pos x="134" y="156"/>
                </a:cxn>
                <a:cxn ang="0">
                  <a:pos x="128" y="148"/>
                </a:cxn>
                <a:cxn ang="0">
                  <a:pos x="154" y="100"/>
                </a:cxn>
                <a:cxn ang="0">
                  <a:pos x="152" y="92"/>
                </a:cxn>
                <a:cxn ang="0">
                  <a:pos x="156" y="80"/>
                </a:cxn>
                <a:cxn ang="0">
                  <a:pos x="148" y="72"/>
                </a:cxn>
                <a:cxn ang="0">
                  <a:pos x="136" y="74"/>
                </a:cxn>
                <a:cxn ang="0">
                  <a:pos x="132" y="74"/>
                </a:cxn>
                <a:cxn ang="0">
                  <a:pos x="132" y="58"/>
                </a:cxn>
                <a:cxn ang="0">
                  <a:pos x="126" y="50"/>
                </a:cxn>
                <a:cxn ang="0">
                  <a:pos x="126" y="24"/>
                </a:cxn>
                <a:cxn ang="0">
                  <a:pos x="112" y="18"/>
                </a:cxn>
                <a:cxn ang="0">
                  <a:pos x="106" y="16"/>
                </a:cxn>
                <a:cxn ang="0">
                  <a:pos x="100" y="24"/>
                </a:cxn>
                <a:cxn ang="0">
                  <a:pos x="72" y="32"/>
                </a:cxn>
                <a:cxn ang="0">
                  <a:pos x="66" y="20"/>
                </a:cxn>
                <a:cxn ang="0">
                  <a:pos x="6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14" y="22"/>
                </a:cxn>
                <a:cxn ang="0">
                  <a:pos x="20" y="42"/>
                </a:cxn>
                <a:cxn ang="0">
                  <a:pos x="16" y="48"/>
                </a:cxn>
                <a:cxn ang="0">
                  <a:pos x="26" y="70"/>
                </a:cxn>
                <a:cxn ang="0">
                  <a:pos x="24" y="92"/>
                </a:cxn>
                <a:cxn ang="0">
                  <a:pos x="14" y="104"/>
                </a:cxn>
                <a:cxn ang="0">
                  <a:pos x="10" y="112"/>
                </a:cxn>
                <a:cxn ang="0">
                  <a:pos x="8" y="124"/>
                </a:cxn>
                <a:cxn ang="0">
                  <a:pos x="4" y="138"/>
                </a:cxn>
                <a:cxn ang="0">
                  <a:pos x="2" y="148"/>
                </a:cxn>
                <a:cxn ang="0">
                  <a:pos x="0" y="162"/>
                </a:cxn>
                <a:cxn ang="0">
                  <a:pos x="16" y="158"/>
                </a:cxn>
              </a:cxnLst>
              <a:rect l="0" t="0" r="r" b="b"/>
              <a:pathLst>
                <a:path w="156" h="172">
                  <a:moveTo>
                    <a:pt x="16" y="158"/>
                  </a:moveTo>
                  <a:lnTo>
                    <a:pt x="20" y="158"/>
                  </a:lnTo>
                  <a:lnTo>
                    <a:pt x="26" y="162"/>
                  </a:lnTo>
                  <a:lnTo>
                    <a:pt x="28" y="162"/>
                  </a:lnTo>
                  <a:lnTo>
                    <a:pt x="82" y="162"/>
                  </a:lnTo>
                  <a:lnTo>
                    <a:pt x="92" y="172"/>
                  </a:lnTo>
                  <a:lnTo>
                    <a:pt x="114" y="172"/>
                  </a:lnTo>
                  <a:lnTo>
                    <a:pt x="124" y="172"/>
                  </a:lnTo>
                  <a:lnTo>
                    <a:pt x="144" y="168"/>
                  </a:lnTo>
                  <a:lnTo>
                    <a:pt x="134" y="156"/>
                  </a:lnTo>
                  <a:lnTo>
                    <a:pt x="132" y="152"/>
                  </a:lnTo>
                  <a:lnTo>
                    <a:pt x="128" y="148"/>
                  </a:lnTo>
                  <a:lnTo>
                    <a:pt x="128" y="100"/>
                  </a:lnTo>
                  <a:lnTo>
                    <a:pt x="154" y="100"/>
                  </a:lnTo>
                  <a:lnTo>
                    <a:pt x="152" y="96"/>
                  </a:lnTo>
                  <a:lnTo>
                    <a:pt x="152" y="92"/>
                  </a:lnTo>
                  <a:lnTo>
                    <a:pt x="152" y="86"/>
                  </a:lnTo>
                  <a:lnTo>
                    <a:pt x="156" y="80"/>
                  </a:lnTo>
                  <a:lnTo>
                    <a:pt x="154" y="72"/>
                  </a:lnTo>
                  <a:lnTo>
                    <a:pt x="148" y="72"/>
                  </a:lnTo>
                  <a:lnTo>
                    <a:pt x="140" y="74"/>
                  </a:lnTo>
                  <a:lnTo>
                    <a:pt x="136" y="74"/>
                  </a:lnTo>
                  <a:lnTo>
                    <a:pt x="132" y="76"/>
                  </a:lnTo>
                  <a:lnTo>
                    <a:pt x="132" y="74"/>
                  </a:lnTo>
                  <a:lnTo>
                    <a:pt x="132" y="68"/>
                  </a:lnTo>
                  <a:lnTo>
                    <a:pt x="132" y="58"/>
                  </a:lnTo>
                  <a:lnTo>
                    <a:pt x="128" y="54"/>
                  </a:lnTo>
                  <a:lnTo>
                    <a:pt x="126" y="50"/>
                  </a:lnTo>
                  <a:lnTo>
                    <a:pt x="128" y="32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100" y="24"/>
                  </a:lnTo>
                  <a:lnTo>
                    <a:pt x="96" y="32"/>
                  </a:lnTo>
                  <a:lnTo>
                    <a:pt x="72" y="32"/>
                  </a:lnTo>
                  <a:lnTo>
                    <a:pt x="70" y="24"/>
                  </a:lnTo>
                  <a:lnTo>
                    <a:pt x="66" y="20"/>
                  </a:lnTo>
                  <a:lnTo>
                    <a:pt x="64" y="10"/>
                  </a:lnTo>
                  <a:lnTo>
                    <a:pt x="62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6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22" y="36"/>
                  </a:lnTo>
                  <a:lnTo>
                    <a:pt x="20" y="42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0" y="58"/>
                  </a:lnTo>
                  <a:lnTo>
                    <a:pt x="26" y="70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20" y="94"/>
                  </a:lnTo>
                  <a:lnTo>
                    <a:pt x="14" y="104"/>
                  </a:lnTo>
                  <a:lnTo>
                    <a:pt x="10" y="108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8" y="124"/>
                  </a:lnTo>
                  <a:lnTo>
                    <a:pt x="6" y="130"/>
                  </a:lnTo>
                  <a:lnTo>
                    <a:pt x="4" y="138"/>
                  </a:lnTo>
                  <a:lnTo>
                    <a:pt x="0" y="142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10" y="162"/>
                  </a:lnTo>
                  <a:lnTo>
                    <a:pt x="16" y="15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5" name="Freeform 433"/>
            <p:cNvSpPr>
              <a:spLocks noChangeAspect="1"/>
            </p:cNvSpPr>
            <p:nvPr/>
          </p:nvSpPr>
          <p:spPr bwMode="auto">
            <a:xfrm>
              <a:off x="3620" y="3339"/>
              <a:ext cx="188" cy="336"/>
            </a:xfrm>
            <a:custGeom>
              <a:avLst/>
              <a:gdLst/>
              <a:ahLst/>
              <a:cxnLst>
                <a:cxn ang="0">
                  <a:pos x="120" y="8"/>
                </a:cxn>
                <a:cxn ang="0">
                  <a:pos x="112" y="10"/>
                </a:cxn>
                <a:cxn ang="0">
                  <a:pos x="104" y="14"/>
                </a:cxn>
                <a:cxn ang="0">
                  <a:pos x="98" y="12"/>
                </a:cxn>
                <a:cxn ang="0">
                  <a:pos x="90" y="16"/>
                </a:cxn>
                <a:cxn ang="0">
                  <a:pos x="84" y="16"/>
                </a:cxn>
                <a:cxn ang="0">
                  <a:pos x="76" y="18"/>
                </a:cxn>
                <a:cxn ang="0">
                  <a:pos x="68" y="14"/>
                </a:cxn>
                <a:cxn ang="0">
                  <a:pos x="58" y="16"/>
                </a:cxn>
                <a:cxn ang="0">
                  <a:pos x="52" y="28"/>
                </a:cxn>
                <a:cxn ang="0">
                  <a:pos x="58" y="46"/>
                </a:cxn>
                <a:cxn ang="0">
                  <a:pos x="68" y="82"/>
                </a:cxn>
                <a:cxn ang="0">
                  <a:pos x="60" y="88"/>
                </a:cxn>
                <a:cxn ang="0">
                  <a:pos x="58" y="94"/>
                </a:cxn>
                <a:cxn ang="0">
                  <a:pos x="54" y="86"/>
                </a:cxn>
                <a:cxn ang="0">
                  <a:pos x="54" y="68"/>
                </a:cxn>
                <a:cxn ang="0">
                  <a:pos x="52" y="58"/>
                </a:cxn>
                <a:cxn ang="0">
                  <a:pos x="38" y="54"/>
                </a:cxn>
                <a:cxn ang="0">
                  <a:pos x="0" y="68"/>
                </a:cxn>
                <a:cxn ang="0">
                  <a:pos x="0" y="80"/>
                </a:cxn>
                <a:cxn ang="0">
                  <a:pos x="10" y="8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30" y="110"/>
                </a:cxn>
                <a:cxn ang="0">
                  <a:pos x="26" y="124"/>
                </a:cxn>
                <a:cxn ang="0">
                  <a:pos x="30" y="136"/>
                </a:cxn>
                <a:cxn ang="0">
                  <a:pos x="24" y="154"/>
                </a:cxn>
                <a:cxn ang="0">
                  <a:pos x="12" y="186"/>
                </a:cxn>
                <a:cxn ang="0">
                  <a:pos x="16" y="222"/>
                </a:cxn>
                <a:cxn ang="0">
                  <a:pos x="16" y="226"/>
                </a:cxn>
                <a:cxn ang="0">
                  <a:pos x="18" y="234"/>
                </a:cxn>
                <a:cxn ang="0">
                  <a:pos x="26" y="234"/>
                </a:cxn>
                <a:cxn ang="0">
                  <a:pos x="26" y="224"/>
                </a:cxn>
                <a:cxn ang="0">
                  <a:pos x="24" y="220"/>
                </a:cxn>
                <a:cxn ang="0">
                  <a:pos x="36" y="210"/>
                </a:cxn>
                <a:cxn ang="0">
                  <a:pos x="54" y="202"/>
                </a:cxn>
                <a:cxn ang="0">
                  <a:pos x="60" y="192"/>
                </a:cxn>
                <a:cxn ang="0">
                  <a:pos x="60" y="184"/>
                </a:cxn>
                <a:cxn ang="0">
                  <a:pos x="60" y="168"/>
                </a:cxn>
                <a:cxn ang="0">
                  <a:pos x="54" y="150"/>
                </a:cxn>
                <a:cxn ang="0">
                  <a:pos x="52" y="140"/>
                </a:cxn>
                <a:cxn ang="0">
                  <a:pos x="52" y="134"/>
                </a:cxn>
                <a:cxn ang="0">
                  <a:pos x="64" y="126"/>
                </a:cxn>
                <a:cxn ang="0">
                  <a:pos x="76" y="112"/>
                </a:cxn>
                <a:cxn ang="0">
                  <a:pos x="94" y="100"/>
                </a:cxn>
                <a:cxn ang="0">
                  <a:pos x="108" y="94"/>
                </a:cxn>
                <a:cxn ang="0">
                  <a:pos x="118" y="84"/>
                </a:cxn>
                <a:cxn ang="0">
                  <a:pos x="130" y="66"/>
                </a:cxn>
                <a:cxn ang="0">
                  <a:pos x="128" y="54"/>
                </a:cxn>
                <a:cxn ang="0">
                  <a:pos x="126" y="38"/>
                </a:cxn>
                <a:cxn ang="0">
                  <a:pos x="128" y="32"/>
                </a:cxn>
                <a:cxn ang="0">
                  <a:pos x="126" y="16"/>
                </a:cxn>
                <a:cxn ang="0">
                  <a:pos x="128" y="0"/>
                </a:cxn>
                <a:cxn ang="0">
                  <a:pos x="120" y="4"/>
                </a:cxn>
              </a:cxnLst>
              <a:rect l="0" t="0" r="r" b="b"/>
              <a:pathLst>
                <a:path w="130" h="234">
                  <a:moveTo>
                    <a:pt x="120" y="4"/>
                  </a:moveTo>
                  <a:lnTo>
                    <a:pt x="120" y="8"/>
                  </a:lnTo>
                  <a:lnTo>
                    <a:pt x="116" y="8"/>
                  </a:lnTo>
                  <a:lnTo>
                    <a:pt x="112" y="10"/>
                  </a:lnTo>
                  <a:lnTo>
                    <a:pt x="108" y="10"/>
                  </a:lnTo>
                  <a:lnTo>
                    <a:pt x="104" y="14"/>
                  </a:lnTo>
                  <a:lnTo>
                    <a:pt x="102" y="12"/>
                  </a:lnTo>
                  <a:lnTo>
                    <a:pt x="98" y="12"/>
                  </a:lnTo>
                  <a:lnTo>
                    <a:pt x="94" y="16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4" y="16"/>
                  </a:lnTo>
                  <a:lnTo>
                    <a:pt x="82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52" y="28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68" y="62"/>
                  </a:lnTo>
                  <a:lnTo>
                    <a:pt x="68" y="82"/>
                  </a:lnTo>
                  <a:lnTo>
                    <a:pt x="62" y="82"/>
                  </a:lnTo>
                  <a:lnTo>
                    <a:pt x="60" y="8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8" y="90"/>
                  </a:lnTo>
                  <a:lnTo>
                    <a:pt x="54" y="86"/>
                  </a:lnTo>
                  <a:lnTo>
                    <a:pt x="50" y="78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42" y="60"/>
                  </a:lnTo>
                  <a:lnTo>
                    <a:pt x="38" y="54"/>
                  </a:lnTo>
                  <a:lnTo>
                    <a:pt x="34" y="52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10" y="80"/>
                  </a:lnTo>
                  <a:lnTo>
                    <a:pt x="20" y="90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28" y="94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30" y="116"/>
                  </a:lnTo>
                  <a:lnTo>
                    <a:pt x="26" y="124"/>
                  </a:lnTo>
                  <a:lnTo>
                    <a:pt x="28" y="130"/>
                  </a:lnTo>
                  <a:lnTo>
                    <a:pt x="30" y="136"/>
                  </a:lnTo>
                  <a:lnTo>
                    <a:pt x="24" y="146"/>
                  </a:lnTo>
                  <a:lnTo>
                    <a:pt x="24" y="154"/>
                  </a:lnTo>
                  <a:lnTo>
                    <a:pt x="10" y="172"/>
                  </a:lnTo>
                  <a:lnTo>
                    <a:pt x="12" y="186"/>
                  </a:lnTo>
                  <a:lnTo>
                    <a:pt x="16" y="198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16" y="226"/>
                  </a:lnTo>
                  <a:lnTo>
                    <a:pt x="16" y="234"/>
                  </a:lnTo>
                  <a:lnTo>
                    <a:pt x="18" y="234"/>
                  </a:lnTo>
                  <a:lnTo>
                    <a:pt x="20" y="234"/>
                  </a:lnTo>
                  <a:lnTo>
                    <a:pt x="26" y="23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4" y="224"/>
                  </a:lnTo>
                  <a:lnTo>
                    <a:pt x="24" y="220"/>
                  </a:lnTo>
                  <a:lnTo>
                    <a:pt x="26" y="214"/>
                  </a:lnTo>
                  <a:lnTo>
                    <a:pt x="36" y="210"/>
                  </a:lnTo>
                  <a:lnTo>
                    <a:pt x="46" y="206"/>
                  </a:lnTo>
                  <a:lnTo>
                    <a:pt x="54" y="202"/>
                  </a:lnTo>
                  <a:lnTo>
                    <a:pt x="60" y="194"/>
                  </a:lnTo>
                  <a:lnTo>
                    <a:pt x="60" y="192"/>
                  </a:lnTo>
                  <a:lnTo>
                    <a:pt x="58" y="192"/>
                  </a:lnTo>
                  <a:lnTo>
                    <a:pt x="60" y="184"/>
                  </a:lnTo>
                  <a:lnTo>
                    <a:pt x="60" y="170"/>
                  </a:lnTo>
                  <a:lnTo>
                    <a:pt x="60" y="168"/>
                  </a:lnTo>
                  <a:lnTo>
                    <a:pt x="58" y="156"/>
                  </a:lnTo>
                  <a:lnTo>
                    <a:pt x="54" y="150"/>
                  </a:lnTo>
                  <a:lnTo>
                    <a:pt x="54" y="146"/>
                  </a:lnTo>
                  <a:lnTo>
                    <a:pt x="52" y="140"/>
                  </a:lnTo>
                  <a:lnTo>
                    <a:pt x="54" y="136"/>
                  </a:lnTo>
                  <a:lnTo>
                    <a:pt x="52" y="134"/>
                  </a:lnTo>
                  <a:lnTo>
                    <a:pt x="56" y="134"/>
                  </a:lnTo>
                  <a:lnTo>
                    <a:pt x="64" y="126"/>
                  </a:lnTo>
                  <a:lnTo>
                    <a:pt x="72" y="120"/>
                  </a:lnTo>
                  <a:lnTo>
                    <a:pt x="76" y="112"/>
                  </a:lnTo>
                  <a:lnTo>
                    <a:pt x="84" y="104"/>
                  </a:lnTo>
                  <a:lnTo>
                    <a:pt x="94" y="100"/>
                  </a:lnTo>
                  <a:lnTo>
                    <a:pt x="102" y="96"/>
                  </a:lnTo>
                  <a:lnTo>
                    <a:pt x="108" y="94"/>
                  </a:lnTo>
                  <a:lnTo>
                    <a:pt x="110" y="90"/>
                  </a:lnTo>
                  <a:lnTo>
                    <a:pt x="118" y="84"/>
                  </a:lnTo>
                  <a:lnTo>
                    <a:pt x="126" y="76"/>
                  </a:lnTo>
                  <a:lnTo>
                    <a:pt x="130" y="66"/>
                  </a:lnTo>
                  <a:lnTo>
                    <a:pt x="130" y="60"/>
                  </a:lnTo>
                  <a:lnTo>
                    <a:pt x="128" y="54"/>
                  </a:lnTo>
                  <a:lnTo>
                    <a:pt x="128" y="44"/>
                  </a:lnTo>
                  <a:lnTo>
                    <a:pt x="126" y="38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8" y="26"/>
                  </a:lnTo>
                  <a:lnTo>
                    <a:pt x="126" y="16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4" y="2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6" name="Freeform 434"/>
            <p:cNvSpPr>
              <a:spLocks noChangeAspect="1" noEditPoints="1"/>
            </p:cNvSpPr>
            <p:nvPr/>
          </p:nvSpPr>
          <p:spPr bwMode="auto">
            <a:xfrm>
              <a:off x="3368" y="3578"/>
              <a:ext cx="290" cy="260"/>
            </a:xfrm>
            <a:custGeom>
              <a:avLst/>
              <a:gdLst/>
              <a:ahLst/>
              <a:cxnLst>
                <a:cxn ang="0">
                  <a:pos x="192" y="68"/>
                </a:cxn>
                <a:cxn ang="0">
                  <a:pos x="190" y="76"/>
                </a:cxn>
                <a:cxn ang="0">
                  <a:pos x="178" y="70"/>
                </a:cxn>
                <a:cxn ang="0">
                  <a:pos x="176" y="62"/>
                </a:cxn>
                <a:cxn ang="0">
                  <a:pos x="184" y="54"/>
                </a:cxn>
                <a:cxn ang="0">
                  <a:pos x="192" y="56"/>
                </a:cxn>
                <a:cxn ang="0">
                  <a:pos x="188" y="20"/>
                </a:cxn>
                <a:cxn ang="0">
                  <a:pos x="180" y="2"/>
                </a:cxn>
                <a:cxn ang="0">
                  <a:pos x="170" y="2"/>
                </a:cxn>
                <a:cxn ang="0">
                  <a:pos x="156" y="4"/>
                </a:cxn>
                <a:cxn ang="0">
                  <a:pos x="136" y="18"/>
                </a:cxn>
                <a:cxn ang="0">
                  <a:pos x="132" y="24"/>
                </a:cxn>
                <a:cxn ang="0">
                  <a:pos x="126" y="34"/>
                </a:cxn>
                <a:cxn ang="0">
                  <a:pos x="118" y="38"/>
                </a:cxn>
                <a:cxn ang="0">
                  <a:pos x="106" y="52"/>
                </a:cxn>
                <a:cxn ang="0">
                  <a:pos x="92" y="48"/>
                </a:cxn>
                <a:cxn ang="0">
                  <a:pos x="82" y="46"/>
                </a:cxn>
                <a:cxn ang="0">
                  <a:pos x="72" y="60"/>
                </a:cxn>
                <a:cxn ang="0">
                  <a:pos x="66" y="66"/>
                </a:cxn>
                <a:cxn ang="0">
                  <a:pos x="50" y="62"/>
                </a:cxn>
                <a:cxn ang="0">
                  <a:pos x="50" y="48"/>
                </a:cxn>
                <a:cxn ang="0">
                  <a:pos x="46" y="92"/>
                </a:cxn>
                <a:cxn ang="0">
                  <a:pos x="38" y="96"/>
                </a:cxn>
                <a:cxn ang="0">
                  <a:pos x="28" y="98"/>
                </a:cxn>
                <a:cxn ang="0">
                  <a:pos x="12" y="94"/>
                </a:cxn>
                <a:cxn ang="0">
                  <a:pos x="4" y="90"/>
                </a:cxn>
                <a:cxn ang="0">
                  <a:pos x="6" y="104"/>
                </a:cxn>
                <a:cxn ang="0">
                  <a:pos x="10" y="120"/>
                </a:cxn>
                <a:cxn ang="0">
                  <a:pos x="22" y="140"/>
                </a:cxn>
                <a:cxn ang="0">
                  <a:pos x="20" y="154"/>
                </a:cxn>
                <a:cxn ang="0">
                  <a:pos x="16" y="156"/>
                </a:cxn>
                <a:cxn ang="0">
                  <a:pos x="22" y="168"/>
                </a:cxn>
                <a:cxn ang="0">
                  <a:pos x="26" y="172"/>
                </a:cxn>
                <a:cxn ang="0">
                  <a:pos x="34" y="176"/>
                </a:cxn>
                <a:cxn ang="0">
                  <a:pos x="42" y="182"/>
                </a:cxn>
                <a:cxn ang="0">
                  <a:pos x="62" y="176"/>
                </a:cxn>
                <a:cxn ang="0">
                  <a:pos x="74" y="170"/>
                </a:cxn>
                <a:cxn ang="0">
                  <a:pos x="84" y="170"/>
                </a:cxn>
                <a:cxn ang="0">
                  <a:pos x="98" y="172"/>
                </a:cxn>
                <a:cxn ang="0">
                  <a:pos x="108" y="170"/>
                </a:cxn>
                <a:cxn ang="0">
                  <a:pos x="114" y="166"/>
                </a:cxn>
                <a:cxn ang="0">
                  <a:pos x="136" y="156"/>
                </a:cxn>
                <a:cxn ang="0">
                  <a:pos x="156" y="138"/>
                </a:cxn>
                <a:cxn ang="0">
                  <a:pos x="168" y="128"/>
                </a:cxn>
                <a:cxn ang="0">
                  <a:pos x="180" y="106"/>
                </a:cxn>
                <a:cxn ang="0">
                  <a:pos x="190" y="94"/>
                </a:cxn>
                <a:cxn ang="0">
                  <a:pos x="198" y="78"/>
                </a:cxn>
                <a:cxn ang="0">
                  <a:pos x="196" y="68"/>
                </a:cxn>
                <a:cxn ang="0">
                  <a:pos x="154" y="108"/>
                </a:cxn>
                <a:cxn ang="0">
                  <a:pos x="146" y="116"/>
                </a:cxn>
                <a:cxn ang="0">
                  <a:pos x="136" y="120"/>
                </a:cxn>
                <a:cxn ang="0">
                  <a:pos x="128" y="106"/>
                </a:cxn>
                <a:cxn ang="0">
                  <a:pos x="142" y="98"/>
                </a:cxn>
                <a:cxn ang="0">
                  <a:pos x="148" y="94"/>
                </a:cxn>
                <a:cxn ang="0">
                  <a:pos x="158" y="104"/>
                </a:cxn>
              </a:cxnLst>
              <a:rect l="0" t="0" r="r" b="b"/>
              <a:pathLst>
                <a:path w="202" h="182">
                  <a:moveTo>
                    <a:pt x="194" y="68"/>
                  </a:moveTo>
                  <a:lnTo>
                    <a:pt x="192" y="68"/>
                  </a:lnTo>
                  <a:lnTo>
                    <a:pt x="190" y="70"/>
                  </a:lnTo>
                  <a:lnTo>
                    <a:pt x="190" y="76"/>
                  </a:lnTo>
                  <a:lnTo>
                    <a:pt x="180" y="74"/>
                  </a:lnTo>
                  <a:lnTo>
                    <a:pt x="178" y="70"/>
                  </a:lnTo>
                  <a:lnTo>
                    <a:pt x="174" y="68"/>
                  </a:lnTo>
                  <a:lnTo>
                    <a:pt x="176" y="62"/>
                  </a:lnTo>
                  <a:lnTo>
                    <a:pt x="182" y="54"/>
                  </a:lnTo>
                  <a:lnTo>
                    <a:pt x="184" y="54"/>
                  </a:lnTo>
                  <a:lnTo>
                    <a:pt x="186" y="54"/>
                  </a:lnTo>
                  <a:lnTo>
                    <a:pt x="192" y="56"/>
                  </a:lnTo>
                  <a:lnTo>
                    <a:pt x="192" y="32"/>
                  </a:lnTo>
                  <a:lnTo>
                    <a:pt x="188" y="20"/>
                  </a:lnTo>
                  <a:lnTo>
                    <a:pt x="186" y="6"/>
                  </a:lnTo>
                  <a:lnTo>
                    <a:pt x="180" y="2"/>
                  </a:lnTo>
                  <a:lnTo>
                    <a:pt x="174" y="2"/>
                  </a:lnTo>
                  <a:lnTo>
                    <a:pt x="170" y="2"/>
                  </a:lnTo>
                  <a:lnTo>
                    <a:pt x="160" y="0"/>
                  </a:lnTo>
                  <a:lnTo>
                    <a:pt x="156" y="4"/>
                  </a:lnTo>
                  <a:lnTo>
                    <a:pt x="148" y="6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18" y="38"/>
                  </a:lnTo>
                  <a:lnTo>
                    <a:pt x="114" y="50"/>
                  </a:lnTo>
                  <a:lnTo>
                    <a:pt x="106" y="52"/>
                  </a:lnTo>
                  <a:lnTo>
                    <a:pt x="102" y="54"/>
                  </a:lnTo>
                  <a:lnTo>
                    <a:pt x="92" y="48"/>
                  </a:lnTo>
                  <a:lnTo>
                    <a:pt x="88" y="44"/>
                  </a:lnTo>
                  <a:lnTo>
                    <a:pt x="82" y="46"/>
                  </a:lnTo>
                  <a:lnTo>
                    <a:pt x="80" y="54"/>
                  </a:lnTo>
                  <a:lnTo>
                    <a:pt x="72" y="60"/>
                  </a:lnTo>
                  <a:lnTo>
                    <a:pt x="68" y="62"/>
                  </a:lnTo>
                  <a:lnTo>
                    <a:pt x="66" y="66"/>
                  </a:lnTo>
                  <a:lnTo>
                    <a:pt x="52" y="66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50" y="48"/>
                  </a:lnTo>
                  <a:lnTo>
                    <a:pt x="46" y="40"/>
                  </a:lnTo>
                  <a:lnTo>
                    <a:pt x="46" y="92"/>
                  </a:lnTo>
                  <a:lnTo>
                    <a:pt x="44" y="90"/>
                  </a:lnTo>
                  <a:lnTo>
                    <a:pt x="38" y="96"/>
                  </a:lnTo>
                  <a:lnTo>
                    <a:pt x="32" y="98"/>
                  </a:lnTo>
                  <a:lnTo>
                    <a:pt x="28" y="98"/>
                  </a:lnTo>
                  <a:lnTo>
                    <a:pt x="16" y="96"/>
                  </a:lnTo>
                  <a:lnTo>
                    <a:pt x="12" y="94"/>
                  </a:lnTo>
                  <a:lnTo>
                    <a:pt x="8" y="90"/>
                  </a:lnTo>
                  <a:lnTo>
                    <a:pt x="4" y="90"/>
                  </a:lnTo>
                  <a:lnTo>
                    <a:pt x="0" y="94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0" y="120"/>
                  </a:lnTo>
                  <a:lnTo>
                    <a:pt x="16" y="128"/>
                  </a:lnTo>
                  <a:lnTo>
                    <a:pt x="22" y="140"/>
                  </a:lnTo>
                  <a:lnTo>
                    <a:pt x="22" y="148"/>
                  </a:lnTo>
                  <a:lnTo>
                    <a:pt x="20" y="154"/>
                  </a:lnTo>
                  <a:lnTo>
                    <a:pt x="16" y="152"/>
                  </a:lnTo>
                  <a:lnTo>
                    <a:pt x="16" y="156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72"/>
                  </a:lnTo>
                  <a:lnTo>
                    <a:pt x="26" y="172"/>
                  </a:lnTo>
                  <a:lnTo>
                    <a:pt x="28" y="174"/>
                  </a:lnTo>
                  <a:lnTo>
                    <a:pt x="34" y="176"/>
                  </a:lnTo>
                  <a:lnTo>
                    <a:pt x="36" y="180"/>
                  </a:lnTo>
                  <a:lnTo>
                    <a:pt x="42" y="182"/>
                  </a:lnTo>
                  <a:lnTo>
                    <a:pt x="54" y="176"/>
                  </a:lnTo>
                  <a:lnTo>
                    <a:pt x="62" y="176"/>
                  </a:lnTo>
                  <a:lnTo>
                    <a:pt x="68" y="172"/>
                  </a:lnTo>
                  <a:lnTo>
                    <a:pt x="74" y="170"/>
                  </a:lnTo>
                  <a:lnTo>
                    <a:pt x="82" y="172"/>
                  </a:lnTo>
                  <a:lnTo>
                    <a:pt x="84" y="170"/>
                  </a:lnTo>
                  <a:lnTo>
                    <a:pt x="90" y="172"/>
                  </a:lnTo>
                  <a:lnTo>
                    <a:pt x="98" y="172"/>
                  </a:lnTo>
                  <a:lnTo>
                    <a:pt x="102" y="170"/>
                  </a:lnTo>
                  <a:lnTo>
                    <a:pt x="108" y="170"/>
                  </a:lnTo>
                  <a:lnTo>
                    <a:pt x="110" y="166"/>
                  </a:lnTo>
                  <a:lnTo>
                    <a:pt x="114" y="166"/>
                  </a:lnTo>
                  <a:lnTo>
                    <a:pt x="118" y="168"/>
                  </a:lnTo>
                  <a:lnTo>
                    <a:pt x="136" y="156"/>
                  </a:lnTo>
                  <a:lnTo>
                    <a:pt x="146" y="150"/>
                  </a:lnTo>
                  <a:lnTo>
                    <a:pt x="156" y="138"/>
                  </a:lnTo>
                  <a:lnTo>
                    <a:pt x="160" y="134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180" y="106"/>
                  </a:lnTo>
                  <a:lnTo>
                    <a:pt x="186" y="96"/>
                  </a:lnTo>
                  <a:lnTo>
                    <a:pt x="190" y="94"/>
                  </a:lnTo>
                  <a:lnTo>
                    <a:pt x="196" y="90"/>
                  </a:lnTo>
                  <a:lnTo>
                    <a:pt x="198" y="78"/>
                  </a:lnTo>
                  <a:lnTo>
                    <a:pt x="202" y="68"/>
                  </a:lnTo>
                  <a:lnTo>
                    <a:pt x="196" y="68"/>
                  </a:lnTo>
                  <a:lnTo>
                    <a:pt x="194" y="68"/>
                  </a:lnTo>
                  <a:close/>
                  <a:moveTo>
                    <a:pt x="154" y="108"/>
                  </a:moveTo>
                  <a:lnTo>
                    <a:pt x="152" y="116"/>
                  </a:lnTo>
                  <a:lnTo>
                    <a:pt x="146" y="116"/>
                  </a:lnTo>
                  <a:lnTo>
                    <a:pt x="142" y="122"/>
                  </a:lnTo>
                  <a:lnTo>
                    <a:pt x="136" y="120"/>
                  </a:lnTo>
                  <a:lnTo>
                    <a:pt x="130" y="114"/>
                  </a:lnTo>
                  <a:lnTo>
                    <a:pt x="128" y="106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4" y="94"/>
                  </a:lnTo>
                  <a:lnTo>
                    <a:pt x="148" y="94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54" y="10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7" name="Freeform 435"/>
            <p:cNvSpPr>
              <a:spLocks noChangeAspect="1"/>
            </p:cNvSpPr>
            <p:nvPr/>
          </p:nvSpPr>
          <p:spPr bwMode="auto">
            <a:xfrm>
              <a:off x="2855" y="2392"/>
              <a:ext cx="211" cy="170"/>
            </a:xfrm>
            <a:custGeom>
              <a:avLst/>
              <a:gdLst/>
              <a:ahLst/>
              <a:cxnLst>
                <a:cxn ang="0">
                  <a:pos x="56" y="104"/>
                </a:cxn>
                <a:cxn ang="0">
                  <a:pos x="74" y="92"/>
                </a:cxn>
                <a:cxn ang="0">
                  <a:pos x="80" y="92"/>
                </a:cxn>
                <a:cxn ang="0">
                  <a:pos x="82" y="88"/>
                </a:cxn>
                <a:cxn ang="0">
                  <a:pos x="90" y="90"/>
                </a:cxn>
                <a:cxn ang="0">
                  <a:pos x="98" y="86"/>
                </a:cxn>
                <a:cxn ang="0">
                  <a:pos x="104" y="80"/>
                </a:cxn>
                <a:cxn ang="0">
                  <a:pos x="118" y="76"/>
                </a:cxn>
                <a:cxn ang="0">
                  <a:pos x="120" y="72"/>
                </a:cxn>
                <a:cxn ang="0">
                  <a:pos x="116" y="68"/>
                </a:cxn>
                <a:cxn ang="0">
                  <a:pos x="120" y="64"/>
                </a:cxn>
                <a:cxn ang="0">
                  <a:pos x="126" y="62"/>
                </a:cxn>
                <a:cxn ang="0">
                  <a:pos x="128" y="60"/>
                </a:cxn>
                <a:cxn ang="0">
                  <a:pos x="144" y="58"/>
                </a:cxn>
                <a:cxn ang="0">
                  <a:pos x="148" y="52"/>
                </a:cxn>
                <a:cxn ang="0">
                  <a:pos x="148" y="50"/>
                </a:cxn>
                <a:cxn ang="0">
                  <a:pos x="146" y="50"/>
                </a:cxn>
                <a:cxn ang="0">
                  <a:pos x="144" y="44"/>
                </a:cxn>
                <a:cxn ang="0">
                  <a:pos x="144" y="36"/>
                </a:cxn>
                <a:cxn ang="0">
                  <a:pos x="142" y="36"/>
                </a:cxn>
                <a:cxn ang="0">
                  <a:pos x="144" y="26"/>
                </a:cxn>
                <a:cxn ang="0">
                  <a:pos x="144" y="20"/>
                </a:cxn>
                <a:cxn ang="0">
                  <a:pos x="140" y="14"/>
                </a:cxn>
                <a:cxn ang="0">
                  <a:pos x="130" y="12"/>
                </a:cxn>
                <a:cxn ang="0">
                  <a:pos x="128" y="10"/>
                </a:cxn>
                <a:cxn ang="0">
                  <a:pos x="126" y="10"/>
                </a:cxn>
                <a:cxn ang="0">
                  <a:pos x="110" y="10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2" y="0"/>
                </a:cxn>
                <a:cxn ang="0">
                  <a:pos x="100" y="2"/>
                </a:cxn>
                <a:cxn ang="0">
                  <a:pos x="94" y="2"/>
                </a:cxn>
                <a:cxn ang="0">
                  <a:pos x="90" y="10"/>
                </a:cxn>
                <a:cxn ang="0">
                  <a:pos x="82" y="28"/>
                </a:cxn>
                <a:cxn ang="0">
                  <a:pos x="78" y="30"/>
                </a:cxn>
                <a:cxn ang="0">
                  <a:pos x="64" y="38"/>
                </a:cxn>
                <a:cxn ang="0">
                  <a:pos x="60" y="38"/>
                </a:cxn>
                <a:cxn ang="0">
                  <a:pos x="58" y="42"/>
                </a:cxn>
                <a:cxn ang="0">
                  <a:pos x="52" y="48"/>
                </a:cxn>
                <a:cxn ang="0">
                  <a:pos x="50" y="54"/>
                </a:cxn>
                <a:cxn ang="0">
                  <a:pos x="44" y="64"/>
                </a:cxn>
                <a:cxn ang="0">
                  <a:pos x="44" y="70"/>
                </a:cxn>
                <a:cxn ang="0">
                  <a:pos x="46" y="76"/>
                </a:cxn>
                <a:cxn ang="0">
                  <a:pos x="44" y="84"/>
                </a:cxn>
                <a:cxn ang="0">
                  <a:pos x="38" y="92"/>
                </a:cxn>
                <a:cxn ang="0">
                  <a:pos x="32" y="98"/>
                </a:cxn>
                <a:cxn ang="0">
                  <a:pos x="24" y="104"/>
                </a:cxn>
                <a:cxn ang="0">
                  <a:pos x="20" y="108"/>
                </a:cxn>
                <a:cxn ang="0">
                  <a:pos x="4" y="116"/>
                </a:cxn>
                <a:cxn ang="0">
                  <a:pos x="0" y="118"/>
                </a:cxn>
                <a:cxn ang="0">
                  <a:pos x="56" y="118"/>
                </a:cxn>
                <a:cxn ang="0">
                  <a:pos x="56" y="104"/>
                </a:cxn>
              </a:cxnLst>
              <a:rect l="0" t="0" r="r" b="b"/>
              <a:pathLst>
                <a:path w="148" h="118">
                  <a:moveTo>
                    <a:pt x="56" y="104"/>
                  </a:moveTo>
                  <a:lnTo>
                    <a:pt x="74" y="92"/>
                  </a:lnTo>
                  <a:lnTo>
                    <a:pt x="80" y="92"/>
                  </a:lnTo>
                  <a:lnTo>
                    <a:pt x="82" y="88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4" y="80"/>
                  </a:lnTo>
                  <a:lnTo>
                    <a:pt x="118" y="76"/>
                  </a:lnTo>
                  <a:lnTo>
                    <a:pt x="120" y="72"/>
                  </a:lnTo>
                  <a:lnTo>
                    <a:pt x="116" y="68"/>
                  </a:lnTo>
                  <a:lnTo>
                    <a:pt x="120" y="64"/>
                  </a:lnTo>
                  <a:lnTo>
                    <a:pt x="126" y="62"/>
                  </a:lnTo>
                  <a:lnTo>
                    <a:pt x="128" y="60"/>
                  </a:lnTo>
                  <a:lnTo>
                    <a:pt x="144" y="58"/>
                  </a:lnTo>
                  <a:lnTo>
                    <a:pt x="148" y="52"/>
                  </a:lnTo>
                  <a:lnTo>
                    <a:pt x="148" y="50"/>
                  </a:lnTo>
                  <a:lnTo>
                    <a:pt x="146" y="50"/>
                  </a:lnTo>
                  <a:lnTo>
                    <a:pt x="144" y="44"/>
                  </a:lnTo>
                  <a:lnTo>
                    <a:pt x="144" y="36"/>
                  </a:lnTo>
                  <a:lnTo>
                    <a:pt x="142" y="36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0" y="14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10" y="10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2"/>
                  </a:lnTo>
                  <a:lnTo>
                    <a:pt x="94" y="2"/>
                  </a:lnTo>
                  <a:lnTo>
                    <a:pt x="90" y="10"/>
                  </a:lnTo>
                  <a:lnTo>
                    <a:pt x="82" y="28"/>
                  </a:lnTo>
                  <a:lnTo>
                    <a:pt x="78" y="30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8" y="42"/>
                  </a:lnTo>
                  <a:lnTo>
                    <a:pt x="52" y="48"/>
                  </a:lnTo>
                  <a:lnTo>
                    <a:pt x="50" y="54"/>
                  </a:lnTo>
                  <a:lnTo>
                    <a:pt x="44" y="64"/>
                  </a:lnTo>
                  <a:lnTo>
                    <a:pt x="44" y="70"/>
                  </a:lnTo>
                  <a:lnTo>
                    <a:pt x="46" y="76"/>
                  </a:lnTo>
                  <a:lnTo>
                    <a:pt x="44" y="84"/>
                  </a:lnTo>
                  <a:lnTo>
                    <a:pt x="38" y="92"/>
                  </a:lnTo>
                  <a:lnTo>
                    <a:pt x="32" y="98"/>
                  </a:lnTo>
                  <a:lnTo>
                    <a:pt x="24" y="104"/>
                  </a:lnTo>
                  <a:lnTo>
                    <a:pt x="20" y="108"/>
                  </a:lnTo>
                  <a:lnTo>
                    <a:pt x="4" y="116"/>
                  </a:lnTo>
                  <a:lnTo>
                    <a:pt x="0" y="118"/>
                  </a:lnTo>
                  <a:lnTo>
                    <a:pt x="56" y="118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8" name="Freeform 436"/>
            <p:cNvSpPr>
              <a:spLocks noChangeAspect="1"/>
            </p:cNvSpPr>
            <p:nvPr/>
          </p:nvSpPr>
          <p:spPr bwMode="auto">
            <a:xfrm>
              <a:off x="2863" y="2617"/>
              <a:ext cx="295" cy="300"/>
            </a:xfrm>
            <a:custGeom>
              <a:avLst/>
              <a:gdLst/>
              <a:ahLst/>
              <a:cxnLst>
                <a:cxn ang="0">
                  <a:pos x="86" y="188"/>
                </a:cxn>
                <a:cxn ang="0">
                  <a:pos x="98" y="174"/>
                </a:cxn>
                <a:cxn ang="0">
                  <a:pos x="102" y="164"/>
                </a:cxn>
                <a:cxn ang="0">
                  <a:pos x="114" y="164"/>
                </a:cxn>
                <a:cxn ang="0">
                  <a:pos x="124" y="154"/>
                </a:cxn>
                <a:cxn ang="0">
                  <a:pos x="130" y="150"/>
                </a:cxn>
                <a:cxn ang="0">
                  <a:pos x="142" y="142"/>
                </a:cxn>
                <a:cxn ang="0">
                  <a:pos x="154" y="144"/>
                </a:cxn>
                <a:cxn ang="0">
                  <a:pos x="174" y="140"/>
                </a:cxn>
                <a:cxn ang="0">
                  <a:pos x="204" y="124"/>
                </a:cxn>
                <a:cxn ang="0">
                  <a:pos x="194" y="88"/>
                </a:cxn>
                <a:cxn ang="0">
                  <a:pos x="192" y="74"/>
                </a:cxn>
                <a:cxn ang="0">
                  <a:pos x="174" y="68"/>
                </a:cxn>
                <a:cxn ang="0">
                  <a:pos x="168" y="62"/>
                </a:cxn>
                <a:cxn ang="0">
                  <a:pos x="94" y="0"/>
                </a:cxn>
                <a:cxn ang="0">
                  <a:pos x="84" y="122"/>
                </a:cxn>
                <a:cxn ang="0">
                  <a:pos x="84" y="138"/>
                </a:cxn>
                <a:cxn ang="0">
                  <a:pos x="36" y="134"/>
                </a:cxn>
                <a:cxn ang="0">
                  <a:pos x="22" y="138"/>
                </a:cxn>
                <a:cxn ang="0">
                  <a:pos x="14" y="140"/>
                </a:cxn>
                <a:cxn ang="0">
                  <a:pos x="6" y="142"/>
                </a:cxn>
                <a:cxn ang="0">
                  <a:pos x="0" y="148"/>
                </a:cxn>
                <a:cxn ang="0">
                  <a:pos x="2" y="164"/>
                </a:cxn>
                <a:cxn ang="0">
                  <a:pos x="8" y="170"/>
                </a:cxn>
                <a:cxn ang="0">
                  <a:pos x="8" y="180"/>
                </a:cxn>
                <a:cxn ang="0">
                  <a:pos x="20" y="184"/>
                </a:cxn>
                <a:cxn ang="0">
                  <a:pos x="30" y="182"/>
                </a:cxn>
                <a:cxn ang="0">
                  <a:pos x="42" y="180"/>
                </a:cxn>
                <a:cxn ang="0">
                  <a:pos x="48" y="192"/>
                </a:cxn>
                <a:cxn ang="0">
                  <a:pos x="44" y="198"/>
                </a:cxn>
                <a:cxn ang="0">
                  <a:pos x="48" y="204"/>
                </a:cxn>
                <a:cxn ang="0">
                  <a:pos x="56" y="208"/>
                </a:cxn>
                <a:cxn ang="0">
                  <a:pos x="66" y="208"/>
                </a:cxn>
                <a:cxn ang="0">
                  <a:pos x="72" y="204"/>
                </a:cxn>
                <a:cxn ang="0">
                  <a:pos x="78" y="208"/>
                </a:cxn>
                <a:cxn ang="0">
                  <a:pos x="86" y="200"/>
                </a:cxn>
              </a:cxnLst>
              <a:rect l="0" t="0" r="r" b="b"/>
              <a:pathLst>
                <a:path w="206" h="210">
                  <a:moveTo>
                    <a:pt x="86" y="194"/>
                  </a:moveTo>
                  <a:lnTo>
                    <a:pt x="86" y="188"/>
                  </a:lnTo>
                  <a:lnTo>
                    <a:pt x="92" y="182"/>
                  </a:lnTo>
                  <a:lnTo>
                    <a:pt x="98" y="174"/>
                  </a:lnTo>
                  <a:lnTo>
                    <a:pt x="98" y="170"/>
                  </a:lnTo>
                  <a:lnTo>
                    <a:pt x="102" y="164"/>
                  </a:lnTo>
                  <a:lnTo>
                    <a:pt x="108" y="166"/>
                  </a:lnTo>
                  <a:lnTo>
                    <a:pt x="114" y="164"/>
                  </a:lnTo>
                  <a:lnTo>
                    <a:pt x="118" y="158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30" y="150"/>
                  </a:lnTo>
                  <a:lnTo>
                    <a:pt x="134" y="148"/>
                  </a:lnTo>
                  <a:lnTo>
                    <a:pt x="142" y="142"/>
                  </a:lnTo>
                  <a:lnTo>
                    <a:pt x="150" y="144"/>
                  </a:lnTo>
                  <a:lnTo>
                    <a:pt x="154" y="144"/>
                  </a:lnTo>
                  <a:lnTo>
                    <a:pt x="168" y="142"/>
                  </a:lnTo>
                  <a:lnTo>
                    <a:pt x="174" y="140"/>
                  </a:lnTo>
                  <a:lnTo>
                    <a:pt x="192" y="138"/>
                  </a:lnTo>
                  <a:lnTo>
                    <a:pt x="204" y="124"/>
                  </a:lnTo>
                  <a:lnTo>
                    <a:pt x="206" y="84"/>
                  </a:lnTo>
                  <a:lnTo>
                    <a:pt x="194" y="88"/>
                  </a:lnTo>
                  <a:lnTo>
                    <a:pt x="192" y="86"/>
                  </a:lnTo>
                  <a:lnTo>
                    <a:pt x="192" y="74"/>
                  </a:lnTo>
                  <a:lnTo>
                    <a:pt x="182" y="68"/>
                  </a:lnTo>
                  <a:lnTo>
                    <a:pt x="174" y="68"/>
                  </a:lnTo>
                  <a:lnTo>
                    <a:pt x="174" y="64"/>
                  </a:lnTo>
                  <a:lnTo>
                    <a:pt x="168" y="62"/>
                  </a:lnTo>
                  <a:lnTo>
                    <a:pt x="168" y="56"/>
                  </a:lnTo>
                  <a:lnTo>
                    <a:pt x="94" y="0"/>
                  </a:lnTo>
                  <a:lnTo>
                    <a:pt x="74" y="0"/>
                  </a:lnTo>
                  <a:lnTo>
                    <a:pt x="84" y="122"/>
                  </a:lnTo>
                  <a:lnTo>
                    <a:pt x="88" y="124"/>
                  </a:lnTo>
                  <a:lnTo>
                    <a:pt x="84" y="138"/>
                  </a:lnTo>
                  <a:lnTo>
                    <a:pt x="38" y="138"/>
                  </a:lnTo>
                  <a:lnTo>
                    <a:pt x="36" y="134"/>
                  </a:lnTo>
                  <a:lnTo>
                    <a:pt x="34" y="138"/>
                  </a:lnTo>
                  <a:lnTo>
                    <a:pt x="22" y="138"/>
                  </a:lnTo>
                  <a:lnTo>
                    <a:pt x="16" y="144"/>
                  </a:lnTo>
                  <a:lnTo>
                    <a:pt x="14" y="140"/>
                  </a:lnTo>
                  <a:lnTo>
                    <a:pt x="8" y="138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0" y="148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6" y="164"/>
                  </a:lnTo>
                  <a:lnTo>
                    <a:pt x="8" y="170"/>
                  </a:lnTo>
                  <a:lnTo>
                    <a:pt x="6" y="178"/>
                  </a:lnTo>
                  <a:lnTo>
                    <a:pt x="8" y="180"/>
                  </a:lnTo>
                  <a:lnTo>
                    <a:pt x="16" y="180"/>
                  </a:lnTo>
                  <a:lnTo>
                    <a:pt x="20" y="184"/>
                  </a:lnTo>
                  <a:lnTo>
                    <a:pt x="26" y="180"/>
                  </a:lnTo>
                  <a:lnTo>
                    <a:pt x="30" y="182"/>
                  </a:lnTo>
                  <a:lnTo>
                    <a:pt x="36" y="176"/>
                  </a:lnTo>
                  <a:lnTo>
                    <a:pt x="42" y="180"/>
                  </a:lnTo>
                  <a:lnTo>
                    <a:pt x="42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44" y="198"/>
                  </a:lnTo>
                  <a:lnTo>
                    <a:pt x="48" y="198"/>
                  </a:lnTo>
                  <a:lnTo>
                    <a:pt x="48" y="204"/>
                  </a:lnTo>
                  <a:lnTo>
                    <a:pt x="54" y="210"/>
                  </a:lnTo>
                  <a:lnTo>
                    <a:pt x="56" y="208"/>
                  </a:lnTo>
                  <a:lnTo>
                    <a:pt x="60" y="208"/>
                  </a:lnTo>
                  <a:lnTo>
                    <a:pt x="66" y="208"/>
                  </a:lnTo>
                  <a:lnTo>
                    <a:pt x="68" y="206"/>
                  </a:lnTo>
                  <a:lnTo>
                    <a:pt x="72" y="204"/>
                  </a:lnTo>
                  <a:lnTo>
                    <a:pt x="72" y="208"/>
                  </a:lnTo>
                  <a:lnTo>
                    <a:pt x="78" y="208"/>
                  </a:lnTo>
                  <a:lnTo>
                    <a:pt x="84" y="206"/>
                  </a:lnTo>
                  <a:lnTo>
                    <a:pt x="86" y="200"/>
                  </a:lnTo>
                  <a:lnTo>
                    <a:pt x="86" y="19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9" name="Freeform 437"/>
            <p:cNvSpPr>
              <a:spLocks noChangeAspect="1"/>
            </p:cNvSpPr>
            <p:nvPr/>
          </p:nvSpPr>
          <p:spPr bwMode="auto">
            <a:xfrm>
              <a:off x="3603" y="3179"/>
              <a:ext cx="31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8" y="28"/>
                </a:cxn>
                <a:cxn ang="0">
                  <a:pos x="14" y="18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2" y="8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0" y="0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2" y="28"/>
                  </a:lnTo>
                  <a:lnTo>
                    <a:pt x="8" y="28"/>
                  </a:lnTo>
                  <a:lnTo>
                    <a:pt x="14" y="18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0" name="Freeform 438"/>
            <p:cNvSpPr>
              <a:spLocks noChangeAspect="1"/>
            </p:cNvSpPr>
            <p:nvPr/>
          </p:nvSpPr>
          <p:spPr bwMode="auto">
            <a:xfrm>
              <a:off x="3664" y="3319"/>
              <a:ext cx="54" cy="155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8" y="20"/>
                </a:cxn>
                <a:cxn ang="0">
                  <a:pos x="8" y="30"/>
                </a:cxn>
                <a:cxn ang="0">
                  <a:pos x="10" y="44"/>
                </a:cxn>
                <a:cxn ang="0">
                  <a:pos x="2" y="48"/>
                </a:cxn>
                <a:cxn ang="0">
                  <a:pos x="2" y="56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4" y="66"/>
                </a:cxn>
                <a:cxn ang="0">
                  <a:pos x="8" y="68"/>
                </a:cxn>
                <a:cxn ang="0">
                  <a:pos x="12" y="74"/>
                </a:cxn>
                <a:cxn ang="0">
                  <a:pos x="22" y="72"/>
                </a:cxn>
                <a:cxn ang="0">
                  <a:pos x="24" y="78"/>
                </a:cxn>
                <a:cxn ang="0">
                  <a:pos x="24" y="82"/>
                </a:cxn>
                <a:cxn ang="0">
                  <a:pos x="20" y="92"/>
                </a:cxn>
                <a:cxn ang="0">
                  <a:pos x="24" y="100"/>
                </a:cxn>
                <a:cxn ang="0">
                  <a:pos x="28" y="104"/>
                </a:cxn>
                <a:cxn ang="0">
                  <a:pos x="28" y="108"/>
                </a:cxn>
                <a:cxn ang="0">
                  <a:pos x="30" y="108"/>
                </a:cxn>
                <a:cxn ang="0">
                  <a:pos x="30" y="102"/>
                </a:cxn>
                <a:cxn ang="0">
                  <a:pos x="32" y="96"/>
                </a:cxn>
                <a:cxn ang="0">
                  <a:pos x="38" y="96"/>
                </a:cxn>
                <a:cxn ang="0">
                  <a:pos x="38" y="76"/>
                </a:cxn>
                <a:cxn ang="0">
                  <a:pos x="28" y="60"/>
                </a:cxn>
                <a:cxn ang="0">
                  <a:pos x="24" y="56"/>
                </a:cxn>
                <a:cxn ang="0">
                  <a:pos x="22" y="42"/>
                </a:cxn>
                <a:cxn ang="0">
                  <a:pos x="24" y="36"/>
                </a:cxn>
                <a:cxn ang="0">
                  <a:pos x="28" y="30"/>
                </a:cxn>
                <a:cxn ang="0">
                  <a:pos x="28" y="26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4" y="16"/>
                </a:cxn>
              </a:cxnLst>
              <a:rect l="0" t="0" r="r" b="b"/>
              <a:pathLst>
                <a:path w="38" h="108">
                  <a:moveTo>
                    <a:pt x="14" y="16"/>
                  </a:moveTo>
                  <a:lnTo>
                    <a:pt x="8" y="20"/>
                  </a:lnTo>
                  <a:lnTo>
                    <a:pt x="8" y="30"/>
                  </a:lnTo>
                  <a:lnTo>
                    <a:pt x="10" y="44"/>
                  </a:lnTo>
                  <a:lnTo>
                    <a:pt x="2" y="48"/>
                  </a:lnTo>
                  <a:lnTo>
                    <a:pt x="2" y="56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6"/>
                  </a:lnTo>
                  <a:lnTo>
                    <a:pt x="8" y="68"/>
                  </a:lnTo>
                  <a:lnTo>
                    <a:pt x="12" y="74"/>
                  </a:lnTo>
                  <a:lnTo>
                    <a:pt x="22" y="72"/>
                  </a:lnTo>
                  <a:lnTo>
                    <a:pt x="24" y="78"/>
                  </a:lnTo>
                  <a:lnTo>
                    <a:pt x="24" y="82"/>
                  </a:lnTo>
                  <a:lnTo>
                    <a:pt x="20" y="92"/>
                  </a:lnTo>
                  <a:lnTo>
                    <a:pt x="24" y="100"/>
                  </a:lnTo>
                  <a:lnTo>
                    <a:pt x="28" y="104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2" y="96"/>
                  </a:lnTo>
                  <a:lnTo>
                    <a:pt x="38" y="96"/>
                  </a:lnTo>
                  <a:lnTo>
                    <a:pt x="38" y="76"/>
                  </a:lnTo>
                  <a:lnTo>
                    <a:pt x="28" y="60"/>
                  </a:lnTo>
                  <a:lnTo>
                    <a:pt x="24" y="56"/>
                  </a:lnTo>
                  <a:lnTo>
                    <a:pt x="22" y="42"/>
                  </a:lnTo>
                  <a:lnTo>
                    <a:pt x="24" y="36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1" name="Freeform 439"/>
            <p:cNvSpPr>
              <a:spLocks noChangeAspect="1"/>
            </p:cNvSpPr>
            <p:nvPr/>
          </p:nvSpPr>
          <p:spPr bwMode="auto">
            <a:xfrm>
              <a:off x="3612" y="3040"/>
              <a:ext cx="98" cy="115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20" y="28"/>
                </a:cxn>
                <a:cxn ang="0">
                  <a:pos x="22" y="32"/>
                </a:cxn>
                <a:cxn ang="0">
                  <a:pos x="12" y="40"/>
                </a:cxn>
                <a:cxn ang="0">
                  <a:pos x="4" y="50"/>
                </a:cxn>
                <a:cxn ang="0">
                  <a:pos x="0" y="62"/>
                </a:cxn>
                <a:cxn ang="0">
                  <a:pos x="2" y="68"/>
                </a:cxn>
                <a:cxn ang="0">
                  <a:pos x="0" y="72"/>
                </a:cxn>
                <a:cxn ang="0">
                  <a:pos x="0" y="78"/>
                </a:cxn>
                <a:cxn ang="0">
                  <a:pos x="6" y="80"/>
                </a:cxn>
                <a:cxn ang="0">
                  <a:pos x="8" y="76"/>
                </a:cxn>
                <a:cxn ang="0">
                  <a:pos x="10" y="76"/>
                </a:cxn>
                <a:cxn ang="0">
                  <a:pos x="12" y="72"/>
                </a:cxn>
                <a:cxn ang="0">
                  <a:pos x="54" y="72"/>
                </a:cxn>
                <a:cxn ang="0">
                  <a:pos x="54" y="58"/>
                </a:cxn>
                <a:cxn ang="0">
                  <a:pos x="68" y="34"/>
                </a:cxn>
                <a:cxn ang="0">
                  <a:pos x="64" y="20"/>
                </a:cxn>
                <a:cxn ang="0">
                  <a:pos x="60" y="16"/>
                </a:cxn>
                <a:cxn ang="0">
                  <a:pos x="60" y="8"/>
                </a:cxn>
                <a:cxn ang="0">
                  <a:pos x="56" y="2"/>
                </a:cxn>
                <a:cxn ang="0">
                  <a:pos x="54" y="0"/>
                </a:cxn>
                <a:cxn ang="0">
                  <a:pos x="48" y="6"/>
                </a:cxn>
                <a:cxn ang="0">
                  <a:pos x="44" y="6"/>
                </a:cxn>
                <a:cxn ang="0">
                  <a:pos x="34" y="8"/>
                </a:cxn>
                <a:cxn ang="0">
                  <a:pos x="32" y="10"/>
                </a:cxn>
                <a:cxn ang="0">
                  <a:pos x="28" y="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4" y="26"/>
                </a:cxn>
              </a:cxnLst>
              <a:rect l="0" t="0" r="r" b="b"/>
              <a:pathLst>
                <a:path w="68" h="80">
                  <a:moveTo>
                    <a:pt x="14" y="26"/>
                  </a:moveTo>
                  <a:lnTo>
                    <a:pt x="20" y="28"/>
                  </a:lnTo>
                  <a:lnTo>
                    <a:pt x="22" y="32"/>
                  </a:lnTo>
                  <a:lnTo>
                    <a:pt x="12" y="40"/>
                  </a:lnTo>
                  <a:lnTo>
                    <a:pt x="4" y="50"/>
                  </a:lnTo>
                  <a:lnTo>
                    <a:pt x="0" y="62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6" y="80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54" y="58"/>
                  </a:lnTo>
                  <a:lnTo>
                    <a:pt x="68" y="34"/>
                  </a:lnTo>
                  <a:lnTo>
                    <a:pt x="64" y="20"/>
                  </a:lnTo>
                  <a:lnTo>
                    <a:pt x="60" y="16"/>
                  </a:lnTo>
                  <a:lnTo>
                    <a:pt x="60" y="8"/>
                  </a:lnTo>
                  <a:lnTo>
                    <a:pt x="56" y="2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2" name="Freeform 440"/>
            <p:cNvSpPr>
              <a:spLocks noChangeAspect="1"/>
            </p:cNvSpPr>
            <p:nvPr/>
          </p:nvSpPr>
          <p:spPr bwMode="auto">
            <a:xfrm>
              <a:off x="3601" y="3150"/>
              <a:ext cx="37" cy="3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10" y="24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4" y="4"/>
                </a:cxn>
              </a:cxnLst>
              <a:rect l="0" t="0" r="r" b="b"/>
              <a:pathLst>
                <a:path w="26" h="24">
                  <a:moveTo>
                    <a:pt x="14" y="4"/>
                  </a:moveTo>
                  <a:lnTo>
                    <a:pt x="8" y="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3" name="Freeform 441"/>
            <p:cNvSpPr>
              <a:spLocks noChangeAspect="1"/>
            </p:cNvSpPr>
            <p:nvPr/>
          </p:nvSpPr>
          <p:spPr bwMode="auto">
            <a:xfrm>
              <a:off x="3529" y="3445"/>
              <a:ext cx="138" cy="14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6" y="6"/>
                </a:cxn>
                <a:cxn ang="0">
                  <a:pos x="46" y="10"/>
                </a:cxn>
                <a:cxn ang="0">
                  <a:pos x="42" y="16"/>
                </a:cxn>
                <a:cxn ang="0">
                  <a:pos x="32" y="22"/>
                </a:cxn>
                <a:cxn ang="0">
                  <a:pos x="24" y="32"/>
                </a:cxn>
                <a:cxn ang="0">
                  <a:pos x="18" y="36"/>
                </a:cxn>
                <a:cxn ang="0">
                  <a:pos x="12" y="34"/>
                </a:cxn>
                <a:cxn ang="0">
                  <a:pos x="0" y="32"/>
                </a:cxn>
                <a:cxn ang="0">
                  <a:pos x="0" y="36"/>
                </a:cxn>
                <a:cxn ang="0">
                  <a:pos x="6" y="42"/>
                </a:cxn>
                <a:cxn ang="0">
                  <a:pos x="10" y="56"/>
                </a:cxn>
                <a:cxn ang="0">
                  <a:pos x="24" y="62"/>
                </a:cxn>
                <a:cxn ang="0">
                  <a:pos x="26" y="68"/>
                </a:cxn>
                <a:cxn ang="0">
                  <a:pos x="28" y="70"/>
                </a:cxn>
                <a:cxn ang="0">
                  <a:pos x="28" y="78"/>
                </a:cxn>
                <a:cxn ang="0">
                  <a:pos x="32" y="84"/>
                </a:cxn>
                <a:cxn ang="0">
                  <a:pos x="44" y="86"/>
                </a:cxn>
                <a:cxn ang="0">
                  <a:pos x="48" y="92"/>
                </a:cxn>
                <a:cxn ang="0">
                  <a:pos x="58" y="94"/>
                </a:cxn>
                <a:cxn ang="0">
                  <a:pos x="62" y="94"/>
                </a:cxn>
                <a:cxn ang="0">
                  <a:pos x="68" y="94"/>
                </a:cxn>
                <a:cxn ang="0">
                  <a:pos x="74" y="98"/>
                </a:cxn>
                <a:cxn ang="0">
                  <a:pos x="88" y="80"/>
                </a:cxn>
                <a:cxn ang="0">
                  <a:pos x="88" y="72"/>
                </a:cxn>
                <a:cxn ang="0">
                  <a:pos x="94" y="62"/>
                </a:cxn>
                <a:cxn ang="0">
                  <a:pos x="92" y="56"/>
                </a:cxn>
                <a:cxn ang="0">
                  <a:pos x="90" y="50"/>
                </a:cxn>
                <a:cxn ang="0">
                  <a:pos x="94" y="42"/>
                </a:cxn>
                <a:cxn ang="0">
                  <a:pos x="94" y="36"/>
                </a:cxn>
                <a:cxn ang="0">
                  <a:pos x="96" y="32"/>
                </a:cxn>
                <a:cxn ang="0">
                  <a:pos x="92" y="20"/>
                </a:cxn>
                <a:cxn ang="0">
                  <a:pos x="90" y="18"/>
                </a:cxn>
                <a:cxn ang="0">
                  <a:pos x="88" y="16"/>
                </a:cxn>
                <a:cxn ang="0">
                  <a:pos x="84" y="16"/>
                </a:cxn>
                <a:cxn ang="0">
                  <a:pos x="74" y="6"/>
                </a:cxn>
                <a:cxn ang="0">
                  <a:pos x="68" y="6"/>
                </a:cxn>
                <a:cxn ang="0">
                  <a:pos x="64" y="6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6" y="0"/>
                </a:cxn>
              </a:cxnLst>
              <a:rect l="0" t="0" r="r" b="b"/>
              <a:pathLst>
                <a:path w="96" h="98">
                  <a:moveTo>
                    <a:pt x="56" y="0"/>
                  </a:moveTo>
                  <a:lnTo>
                    <a:pt x="46" y="6"/>
                  </a:lnTo>
                  <a:lnTo>
                    <a:pt x="46" y="10"/>
                  </a:lnTo>
                  <a:lnTo>
                    <a:pt x="42" y="16"/>
                  </a:lnTo>
                  <a:lnTo>
                    <a:pt x="32" y="22"/>
                  </a:lnTo>
                  <a:lnTo>
                    <a:pt x="24" y="32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0" y="56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32" y="84"/>
                  </a:lnTo>
                  <a:lnTo>
                    <a:pt x="44" y="86"/>
                  </a:lnTo>
                  <a:lnTo>
                    <a:pt x="48" y="92"/>
                  </a:lnTo>
                  <a:lnTo>
                    <a:pt x="58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4" y="9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4" y="62"/>
                  </a:lnTo>
                  <a:lnTo>
                    <a:pt x="92" y="56"/>
                  </a:lnTo>
                  <a:lnTo>
                    <a:pt x="90" y="50"/>
                  </a:lnTo>
                  <a:lnTo>
                    <a:pt x="94" y="42"/>
                  </a:lnTo>
                  <a:lnTo>
                    <a:pt x="94" y="36"/>
                  </a:lnTo>
                  <a:lnTo>
                    <a:pt x="96" y="32"/>
                  </a:lnTo>
                  <a:lnTo>
                    <a:pt x="92" y="20"/>
                  </a:lnTo>
                  <a:lnTo>
                    <a:pt x="90" y="18"/>
                  </a:lnTo>
                  <a:lnTo>
                    <a:pt x="88" y="16"/>
                  </a:lnTo>
                  <a:lnTo>
                    <a:pt x="84" y="16"/>
                  </a:lnTo>
                  <a:lnTo>
                    <a:pt x="74" y="6"/>
                  </a:lnTo>
                  <a:lnTo>
                    <a:pt x="68" y="6"/>
                  </a:lnTo>
                  <a:lnTo>
                    <a:pt x="64" y="6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4" name="Freeform 442"/>
            <p:cNvSpPr>
              <a:spLocks noChangeAspect="1"/>
            </p:cNvSpPr>
            <p:nvPr/>
          </p:nvSpPr>
          <p:spPr bwMode="auto">
            <a:xfrm>
              <a:off x="3471" y="3296"/>
              <a:ext cx="212" cy="201"/>
            </a:xfrm>
            <a:custGeom>
              <a:avLst/>
              <a:gdLst/>
              <a:ahLst/>
              <a:cxnLst>
                <a:cxn ang="0">
                  <a:pos x="86" y="10"/>
                </a:cxn>
                <a:cxn ang="0">
                  <a:pos x="86" y="34"/>
                </a:cxn>
                <a:cxn ang="0">
                  <a:pos x="92" y="60"/>
                </a:cxn>
                <a:cxn ang="0">
                  <a:pos x="100" y="72"/>
                </a:cxn>
                <a:cxn ang="0">
                  <a:pos x="94" y="74"/>
                </a:cxn>
                <a:cxn ang="0">
                  <a:pos x="88" y="72"/>
                </a:cxn>
                <a:cxn ang="0">
                  <a:pos x="70" y="54"/>
                </a:cxn>
                <a:cxn ang="0">
                  <a:pos x="64" y="48"/>
                </a:cxn>
                <a:cxn ang="0">
                  <a:pos x="50" y="52"/>
                </a:cxn>
                <a:cxn ang="0">
                  <a:pos x="42" y="40"/>
                </a:cxn>
                <a:cxn ang="0">
                  <a:pos x="30" y="42"/>
                </a:cxn>
                <a:cxn ang="0">
                  <a:pos x="26" y="38"/>
                </a:cxn>
                <a:cxn ang="0">
                  <a:pos x="24" y="52"/>
                </a:cxn>
                <a:cxn ang="0">
                  <a:pos x="24" y="62"/>
                </a:cxn>
                <a:cxn ang="0">
                  <a:pos x="0" y="66"/>
                </a:cxn>
                <a:cxn ang="0">
                  <a:pos x="4" y="118"/>
                </a:cxn>
                <a:cxn ang="0">
                  <a:pos x="16" y="134"/>
                </a:cxn>
                <a:cxn ang="0">
                  <a:pos x="34" y="132"/>
                </a:cxn>
                <a:cxn ang="0">
                  <a:pos x="52" y="138"/>
                </a:cxn>
                <a:cxn ang="0">
                  <a:pos x="64" y="136"/>
                </a:cxn>
                <a:cxn ang="0">
                  <a:pos x="82" y="120"/>
                </a:cxn>
                <a:cxn ang="0">
                  <a:pos x="86" y="110"/>
                </a:cxn>
                <a:cxn ang="0">
                  <a:pos x="102" y="104"/>
                </a:cxn>
                <a:cxn ang="0">
                  <a:pos x="104" y="98"/>
                </a:cxn>
                <a:cxn ang="0">
                  <a:pos x="134" y="80"/>
                </a:cxn>
                <a:cxn ang="0">
                  <a:pos x="136" y="72"/>
                </a:cxn>
                <a:cxn ang="0">
                  <a:pos x="144" y="60"/>
                </a:cxn>
                <a:cxn ang="0">
                  <a:pos x="142" y="36"/>
                </a:cxn>
                <a:cxn ang="0">
                  <a:pos x="144" y="22"/>
                </a:cxn>
                <a:cxn ang="0">
                  <a:pos x="124" y="10"/>
                </a:cxn>
                <a:cxn ang="0">
                  <a:pos x="112" y="0"/>
                </a:cxn>
                <a:cxn ang="0">
                  <a:pos x="88" y="8"/>
                </a:cxn>
              </a:cxnLst>
              <a:rect l="0" t="0" r="r" b="b"/>
              <a:pathLst>
                <a:path w="148" h="140">
                  <a:moveTo>
                    <a:pt x="88" y="8"/>
                  </a:moveTo>
                  <a:lnTo>
                    <a:pt x="86" y="10"/>
                  </a:lnTo>
                  <a:lnTo>
                    <a:pt x="84" y="14"/>
                  </a:lnTo>
                  <a:lnTo>
                    <a:pt x="86" y="34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98" y="56"/>
                  </a:lnTo>
                  <a:lnTo>
                    <a:pt x="100" y="72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78" y="58"/>
                  </a:lnTo>
                  <a:lnTo>
                    <a:pt x="70" y="54"/>
                  </a:lnTo>
                  <a:lnTo>
                    <a:pt x="66" y="48"/>
                  </a:lnTo>
                  <a:lnTo>
                    <a:pt x="64" y="48"/>
                  </a:lnTo>
                  <a:lnTo>
                    <a:pt x="60" y="52"/>
                  </a:lnTo>
                  <a:lnTo>
                    <a:pt x="50" y="52"/>
                  </a:lnTo>
                  <a:lnTo>
                    <a:pt x="42" y="44"/>
                  </a:lnTo>
                  <a:lnTo>
                    <a:pt x="42" y="40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8" y="46"/>
                  </a:lnTo>
                  <a:lnTo>
                    <a:pt x="24" y="52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6" y="66"/>
                  </a:lnTo>
                  <a:lnTo>
                    <a:pt x="0" y="66"/>
                  </a:lnTo>
                  <a:lnTo>
                    <a:pt x="0" y="114"/>
                  </a:lnTo>
                  <a:lnTo>
                    <a:pt x="4" y="118"/>
                  </a:lnTo>
                  <a:lnTo>
                    <a:pt x="6" y="122"/>
                  </a:lnTo>
                  <a:lnTo>
                    <a:pt x="16" y="134"/>
                  </a:lnTo>
                  <a:lnTo>
                    <a:pt x="26" y="132"/>
                  </a:lnTo>
                  <a:lnTo>
                    <a:pt x="34" y="132"/>
                  </a:lnTo>
                  <a:lnTo>
                    <a:pt x="40" y="136"/>
                  </a:lnTo>
                  <a:lnTo>
                    <a:pt x="52" y="138"/>
                  </a:lnTo>
                  <a:lnTo>
                    <a:pt x="58" y="140"/>
                  </a:lnTo>
                  <a:lnTo>
                    <a:pt x="64" y="136"/>
                  </a:lnTo>
                  <a:lnTo>
                    <a:pt x="72" y="126"/>
                  </a:lnTo>
                  <a:lnTo>
                    <a:pt x="82" y="120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96" y="104"/>
                  </a:lnTo>
                  <a:lnTo>
                    <a:pt x="102" y="104"/>
                  </a:lnTo>
                  <a:lnTo>
                    <a:pt x="106" y="104"/>
                  </a:lnTo>
                  <a:lnTo>
                    <a:pt x="104" y="98"/>
                  </a:lnTo>
                  <a:lnTo>
                    <a:pt x="138" y="82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44" y="60"/>
                  </a:lnTo>
                  <a:lnTo>
                    <a:pt x="142" y="46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44" y="22"/>
                  </a:lnTo>
                  <a:lnTo>
                    <a:pt x="140" y="16"/>
                  </a:lnTo>
                  <a:lnTo>
                    <a:pt x="124" y="10"/>
                  </a:lnTo>
                  <a:lnTo>
                    <a:pt x="116" y="8"/>
                  </a:lnTo>
                  <a:lnTo>
                    <a:pt x="112" y="0"/>
                  </a:lnTo>
                  <a:lnTo>
                    <a:pt x="88" y="2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5" name="Freeform 443"/>
            <p:cNvSpPr>
              <a:spLocks noChangeAspect="1"/>
            </p:cNvSpPr>
            <p:nvPr/>
          </p:nvSpPr>
          <p:spPr bwMode="auto">
            <a:xfrm>
              <a:off x="3673" y="2826"/>
              <a:ext cx="266" cy="229"/>
            </a:xfrm>
            <a:custGeom>
              <a:avLst/>
              <a:gdLst/>
              <a:ahLst/>
              <a:cxnLst>
                <a:cxn ang="0">
                  <a:pos x="48" y="146"/>
                </a:cxn>
                <a:cxn ang="0">
                  <a:pos x="82" y="160"/>
                </a:cxn>
                <a:cxn ang="0">
                  <a:pos x="86" y="152"/>
                </a:cxn>
                <a:cxn ang="0">
                  <a:pos x="102" y="154"/>
                </a:cxn>
                <a:cxn ang="0">
                  <a:pos x="114" y="150"/>
                </a:cxn>
                <a:cxn ang="0">
                  <a:pos x="132" y="142"/>
                </a:cxn>
                <a:cxn ang="0">
                  <a:pos x="148" y="142"/>
                </a:cxn>
                <a:cxn ang="0">
                  <a:pos x="174" y="96"/>
                </a:cxn>
                <a:cxn ang="0">
                  <a:pos x="160" y="92"/>
                </a:cxn>
                <a:cxn ang="0">
                  <a:pos x="152" y="88"/>
                </a:cxn>
                <a:cxn ang="0">
                  <a:pos x="126" y="74"/>
                </a:cxn>
                <a:cxn ang="0">
                  <a:pos x="116" y="64"/>
                </a:cxn>
                <a:cxn ang="0">
                  <a:pos x="122" y="54"/>
                </a:cxn>
                <a:cxn ang="0">
                  <a:pos x="110" y="54"/>
                </a:cxn>
                <a:cxn ang="0">
                  <a:pos x="108" y="44"/>
                </a:cxn>
                <a:cxn ang="0">
                  <a:pos x="116" y="32"/>
                </a:cxn>
                <a:cxn ang="0">
                  <a:pos x="108" y="26"/>
                </a:cxn>
                <a:cxn ang="0">
                  <a:pos x="100" y="16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62" y="2"/>
                </a:cxn>
                <a:cxn ang="0">
                  <a:pos x="56" y="8"/>
                </a:cxn>
                <a:cxn ang="0">
                  <a:pos x="48" y="6"/>
                </a:cxn>
                <a:cxn ang="0">
                  <a:pos x="40" y="16"/>
                </a:cxn>
                <a:cxn ang="0">
                  <a:pos x="38" y="26"/>
                </a:cxn>
                <a:cxn ang="0">
                  <a:pos x="30" y="30"/>
                </a:cxn>
                <a:cxn ang="0">
                  <a:pos x="24" y="40"/>
                </a:cxn>
                <a:cxn ang="0">
                  <a:pos x="22" y="56"/>
                </a:cxn>
                <a:cxn ang="0">
                  <a:pos x="14" y="62"/>
                </a:cxn>
                <a:cxn ang="0">
                  <a:pos x="12" y="72"/>
                </a:cxn>
                <a:cxn ang="0">
                  <a:pos x="10" y="92"/>
                </a:cxn>
                <a:cxn ang="0">
                  <a:pos x="0" y="96"/>
                </a:cxn>
                <a:cxn ang="0">
                  <a:pos x="8" y="100"/>
                </a:cxn>
                <a:cxn ang="0">
                  <a:pos x="14" y="110"/>
                </a:cxn>
                <a:cxn ang="0">
                  <a:pos x="26" y="128"/>
                </a:cxn>
                <a:cxn ang="0">
                  <a:pos x="28" y="132"/>
                </a:cxn>
                <a:cxn ang="0">
                  <a:pos x="36" y="144"/>
                </a:cxn>
              </a:cxnLst>
              <a:rect l="0" t="0" r="r" b="b"/>
              <a:pathLst>
                <a:path w="186" h="160">
                  <a:moveTo>
                    <a:pt x="36" y="144"/>
                  </a:moveTo>
                  <a:lnTo>
                    <a:pt x="48" y="146"/>
                  </a:lnTo>
                  <a:lnTo>
                    <a:pt x="62" y="158"/>
                  </a:lnTo>
                  <a:lnTo>
                    <a:pt x="82" y="160"/>
                  </a:lnTo>
                  <a:lnTo>
                    <a:pt x="86" y="156"/>
                  </a:lnTo>
                  <a:lnTo>
                    <a:pt x="86" y="152"/>
                  </a:lnTo>
                  <a:lnTo>
                    <a:pt x="98" y="150"/>
                  </a:lnTo>
                  <a:lnTo>
                    <a:pt x="102" y="154"/>
                  </a:lnTo>
                  <a:lnTo>
                    <a:pt x="110" y="154"/>
                  </a:lnTo>
                  <a:lnTo>
                    <a:pt x="114" y="150"/>
                  </a:lnTo>
                  <a:lnTo>
                    <a:pt x="124" y="148"/>
                  </a:lnTo>
                  <a:lnTo>
                    <a:pt x="132" y="142"/>
                  </a:lnTo>
                  <a:lnTo>
                    <a:pt x="138" y="140"/>
                  </a:lnTo>
                  <a:lnTo>
                    <a:pt x="148" y="142"/>
                  </a:lnTo>
                  <a:lnTo>
                    <a:pt x="186" y="96"/>
                  </a:lnTo>
                  <a:lnTo>
                    <a:pt x="174" y="96"/>
                  </a:lnTo>
                  <a:lnTo>
                    <a:pt x="168" y="94"/>
                  </a:lnTo>
                  <a:lnTo>
                    <a:pt x="160" y="92"/>
                  </a:lnTo>
                  <a:lnTo>
                    <a:pt x="158" y="88"/>
                  </a:lnTo>
                  <a:lnTo>
                    <a:pt x="152" y="88"/>
                  </a:lnTo>
                  <a:lnTo>
                    <a:pt x="134" y="82"/>
                  </a:lnTo>
                  <a:lnTo>
                    <a:pt x="126" y="74"/>
                  </a:lnTo>
                  <a:lnTo>
                    <a:pt x="124" y="72"/>
                  </a:lnTo>
                  <a:lnTo>
                    <a:pt x="116" y="64"/>
                  </a:lnTo>
                  <a:lnTo>
                    <a:pt x="116" y="58"/>
                  </a:lnTo>
                  <a:lnTo>
                    <a:pt x="122" y="54"/>
                  </a:lnTo>
                  <a:lnTo>
                    <a:pt x="114" y="54"/>
                  </a:lnTo>
                  <a:lnTo>
                    <a:pt x="110" y="54"/>
                  </a:lnTo>
                  <a:lnTo>
                    <a:pt x="108" y="52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6" y="32"/>
                  </a:lnTo>
                  <a:lnTo>
                    <a:pt x="112" y="28"/>
                  </a:lnTo>
                  <a:lnTo>
                    <a:pt x="108" y="26"/>
                  </a:lnTo>
                  <a:lnTo>
                    <a:pt x="106" y="20"/>
                  </a:lnTo>
                  <a:lnTo>
                    <a:pt x="100" y="16"/>
                  </a:lnTo>
                  <a:lnTo>
                    <a:pt x="94" y="8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2" y="4"/>
                  </a:lnTo>
                  <a:lnTo>
                    <a:pt x="66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0" y="16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4" y="28"/>
                  </a:lnTo>
                  <a:lnTo>
                    <a:pt x="30" y="30"/>
                  </a:lnTo>
                  <a:lnTo>
                    <a:pt x="28" y="36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2" y="72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2" y="90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8" y="100"/>
                  </a:lnTo>
                  <a:lnTo>
                    <a:pt x="10" y="102"/>
                  </a:lnTo>
                  <a:lnTo>
                    <a:pt x="14" y="110"/>
                  </a:lnTo>
                  <a:lnTo>
                    <a:pt x="22" y="116"/>
                  </a:lnTo>
                  <a:lnTo>
                    <a:pt x="26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36" y="132"/>
                  </a:lnTo>
                  <a:lnTo>
                    <a:pt x="36" y="14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" name="Freeform 444"/>
            <p:cNvSpPr>
              <a:spLocks noChangeAspect="1"/>
            </p:cNvSpPr>
            <p:nvPr/>
          </p:nvSpPr>
          <p:spPr bwMode="auto">
            <a:xfrm>
              <a:off x="3664" y="2679"/>
              <a:ext cx="17" cy="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7" name="Freeform 445"/>
            <p:cNvSpPr>
              <a:spLocks noChangeAspect="1"/>
            </p:cNvSpPr>
            <p:nvPr/>
          </p:nvSpPr>
          <p:spPr bwMode="auto">
            <a:xfrm>
              <a:off x="3618" y="3656"/>
              <a:ext cx="26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0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6" y="20"/>
                </a:cxn>
                <a:cxn ang="0">
                  <a:pos x="16" y="22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0" y="0"/>
                </a:cxn>
              </a:cxnLst>
              <a:rect l="0" t="0" r="r" b="b"/>
              <a:pathLst>
                <a:path w="18" h="22">
                  <a:moveTo>
                    <a:pt x="10" y="0"/>
                  </a:moveTo>
                  <a:lnTo>
                    <a:pt x="8" y="0"/>
                  </a:lnTo>
                  <a:lnTo>
                    <a:pt x="2" y="8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8" name="Freeform 446"/>
            <p:cNvSpPr>
              <a:spLocks noChangeAspect="1"/>
            </p:cNvSpPr>
            <p:nvPr/>
          </p:nvSpPr>
          <p:spPr bwMode="auto">
            <a:xfrm>
              <a:off x="3698" y="3015"/>
              <a:ext cx="26" cy="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18" y="12"/>
                </a:cxn>
                <a:cxn ang="0">
                  <a:pos x="18" y="0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9" name="Freeform 447"/>
            <p:cNvSpPr>
              <a:spLocks noChangeAspect="1"/>
            </p:cNvSpPr>
            <p:nvPr/>
          </p:nvSpPr>
          <p:spPr bwMode="auto">
            <a:xfrm>
              <a:off x="3434" y="3492"/>
              <a:ext cx="163" cy="180"/>
            </a:xfrm>
            <a:custGeom>
              <a:avLst/>
              <a:gdLst/>
              <a:ahLst/>
              <a:cxnLst>
                <a:cxn ang="0">
                  <a:pos x="98" y="52"/>
                </a:cxn>
                <a:cxn ang="0">
                  <a:pos x="94" y="46"/>
                </a:cxn>
                <a:cxn ang="0">
                  <a:pos x="94" y="38"/>
                </a:cxn>
                <a:cxn ang="0">
                  <a:pos x="92" y="36"/>
                </a:cxn>
                <a:cxn ang="0">
                  <a:pos x="90" y="30"/>
                </a:cxn>
                <a:cxn ang="0">
                  <a:pos x="76" y="24"/>
                </a:cxn>
                <a:cxn ang="0">
                  <a:pos x="72" y="10"/>
                </a:cxn>
                <a:cxn ang="0">
                  <a:pos x="66" y="4"/>
                </a:cxn>
                <a:cxn ang="0">
                  <a:pos x="66" y="0"/>
                </a:cxn>
                <a:cxn ang="0">
                  <a:pos x="58" y="2"/>
                </a:cxn>
                <a:cxn ang="0">
                  <a:pos x="56" y="2"/>
                </a:cxn>
                <a:cxn ang="0">
                  <a:pos x="46" y="8"/>
                </a:cxn>
                <a:cxn ang="0">
                  <a:pos x="38" y="4"/>
                </a:cxn>
                <a:cxn ang="0">
                  <a:pos x="20" y="8"/>
                </a:cxn>
                <a:cxn ang="0">
                  <a:pos x="14" y="8"/>
                </a:cxn>
                <a:cxn ang="0">
                  <a:pos x="14" y="58"/>
                </a:cxn>
                <a:cxn ang="0">
                  <a:pos x="0" y="58"/>
                </a:cxn>
                <a:cxn ang="0">
                  <a:pos x="0" y="100"/>
                </a:cxn>
                <a:cxn ang="0">
                  <a:pos x="4" y="108"/>
                </a:cxn>
                <a:cxn ang="0">
                  <a:pos x="8" y="116"/>
                </a:cxn>
                <a:cxn ang="0">
                  <a:pos x="4" y="122"/>
                </a:cxn>
                <a:cxn ang="0">
                  <a:pos x="6" y="126"/>
                </a:cxn>
                <a:cxn ang="0">
                  <a:pos x="20" y="126"/>
                </a:cxn>
                <a:cxn ang="0">
                  <a:pos x="22" y="122"/>
                </a:cxn>
                <a:cxn ang="0">
                  <a:pos x="26" y="120"/>
                </a:cxn>
                <a:cxn ang="0">
                  <a:pos x="34" y="114"/>
                </a:cxn>
                <a:cxn ang="0">
                  <a:pos x="36" y="106"/>
                </a:cxn>
                <a:cxn ang="0">
                  <a:pos x="42" y="104"/>
                </a:cxn>
                <a:cxn ang="0">
                  <a:pos x="46" y="108"/>
                </a:cxn>
                <a:cxn ang="0">
                  <a:pos x="56" y="114"/>
                </a:cxn>
                <a:cxn ang="0">
                  <a:pos x="60" y="112"/>
                </a:cxn>
                <a:cxn ang="0">
                  <a:pos x="68" y="110"/>
                </a:cxn>
                <a:cxn ang="0">
                  <a:pos x="72" y="98"/>
                </a:cxn>
                <a:cxn ang="0">
                  <a:pos x="80" y="96"/>
                </a:cxn>
                <a:cxn ang="0">
                  <a:pos x="80" y="94"/>
                </a:cxn>
                <a:cxn ang="0">
                  <a:pos x="84" y="92"/>
                </a:cxn>
                <a:cxn ang="0">
                  <a:pos x="86" y="84"/>
                </a:cxn>
                <a:cxn ang="0">
                  <a:pos x="88" y="82"/>
                </a:cxn>
                <a:cxn ang="0">
                  <a:pos x="90" y="78"/>
                </a:cxn>
                <a:cxn ang="0">
                  <a:pos x="102" y="66"/>
                </a:cxn>
                <a:cxn ang="0">
                  <a:pos x="110" y="64"/>
                </a:cxn>
                <a:cxn ang="0">
                  <a:pos x="114" y="60"/>
                </a:cxn>
                <a:cxn ang="0">
                  <a:pos x="110" y="54"/>
                </a:cxn>
                <a:cxn ang="0">
                  <a:pos x="98" y="52"/>
                </a:cxn>
              </a:cxnLst>
              <a:rect l="0" t="0" r="r" b="b"/>
              <a:pathLst>
                <a:path w="114" h="126">
                  <a:moveTo>
                    <a:pt x="98" y="52"/>
                  </a:moveTo>
                  <a:lnTo>
                    <a:pt x="94" y="46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0"/>
                  </a:lnTo>
                  <a:lnTo>
                    <a:pt x="76" y="24"/>
                  </a:lnTo>
                  <a:lnTo>
                    <a:pt x="72" y="1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100"/>
                  </a:lnTo>
                  <a:lnTo>
                    <a:pt x="4" y="108"/>
                  </a:lnTo>
                  <a:lnTo>
                    <a:pt x="8" y="116"/>
                  </a:lnTo>
                  <a:lnTo>
                    <a:pt x="4" y="122"/>
                  </a:lnTo>
                  <a:lnTo>
                    <a:pt x="6" y="126"/>
                  </a:lnTo>
                  <a:lnTo>
                    <a:pt x="20" y="126"/>
                  </a:lnTo>
                  <a:lnTo>
                    <a:pt x="22" y="122"/>
                  </a:lnTo>
                  <a:lnTo>
                    <a:pt x="26" y="120"/>
                  </a:lnTo>
                  <a:lnTo>
                    <a:pt x="34" y="114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46" y="108"/>
                  </a:lnTo>
                  <a:lnTo>
                    <a:pt x="56" y="114"/>
                  </a:lnTo>
                  <a:lnTo>
                    <a:pt x="60" y="112"/>
                  </a:lnTo>
                  <a:lnTo>
                    <a:pt x="68" y="110"/>
                  </a:lnTo>
                  <a:lnTo>
                    <a:pt x="72" y="98"/>
                  </a:lnTo>
                  <a:lnTo>
                    <a:pt x="80" y="96"/>
                  </a:lnTo>
                  <a:lnTo>
                    <a:pt x="80" y="94"/>
                  </a:lnTo>
                  <a:lnTo>
                    <a:pt x="84" y="92"/>
                  </a:lnTo>
                  <a:lnTo>
                    <a:pt x="86" y="84"/>
                  </a:lnTo>
                  <a:lnTo>
                    <a:pt x="88" y="82"/>
                  </a:lnTo>
                  <a:lnTo>
                    <a:pt x="90" y="78"/>
                  </a:lnTo>
                  <a:lnTo>
                    <a:pt x="102" y="66"/>
                  </a:lnTo>
                  <a:lnTo>
                    <a:pt x="110" y="64"/>
                  </a:lnTo>
                  <a:lnTo>
                    <a:pt x="114" y="60"/>
                  </a:lnTo>
                  <a:lnTo>
                    <a:pt x="110" y="54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" name="Freeform 448"/>
            <p:cNvSpPr>
              <a:spLocks noChangeAspect="1"/>
            </p:cNvSpPr>
            <p:nvPr/>
          </p:nvSpPr>
          <p:spPr bwMode="auto">
            <a:xfrm>
              <a:off x="3219" y="2366"/>
              <a:ext cx="66" cy="144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0" y="16"/>
                </a:cxn>
                <a:cxn ang="0">
                  <a:pos x="10" y="36"/>
                </a:cxn>
                <a:cxn ang="0">
                  <a:pos x="2" y="42"/>
                </a:cxn>
                <a:cxn ang="0">
                  <a:pos x="0" y="50"/>
                </a:cxn>
                <a:cxn ang="0">
                  <a:pos x="4" y="58"/>
                </a:cxn>
                <a:cxn ang="0">
                  <a:pos x="8" y="62"/>
                </a:cxn>
                <a:cxn ang="0">
                  <a:pos x="10" y="68"/>
                </a:cxn>
                <a:cxn ang="0">
                  <a:pos x="18" y="74"/>
                </a:cxn>
                <a:cxn ang="0">
                  <a:pos x="24" y="100"/>
                </a:cxn>
                <a:cxn ang="0">
                  <a:pos x="26" y="100"/>
                </a:cxn>
                <a:cxn ang="0">
                  <a:pos x="30" y="90"/>
                </a:cxn>
                <a:cxn ang="0">
                  <a:pos x="26" y="82"/>
                </a:cxn>
                <a:cxn ang="0">
                  <a:pos x="30" y="78"/>
                </a:cxn>
                <a:cxn ang="0">
                  <a:pos x="38" y="72"/>
                </a:cxn>
                <a:cxn ang="0">
                  <a:pos x="46" y="68"/>
                </a:cxn>
                <a:cxn ang="0">
                  <a:pos x="44" y="64"/>
                </a:cxn>
                <a:cxn ang="0">
                  <a:pos x="44" y="58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28" y="48"/>
                </a:cxn>
                <a:cxn ang="0">
                  <a:pos x="26" y="42"/>
                </a:cxn>
                <a:cxn ang="0">
                  <a:pos x="28" y="40"/>
                </a:cxn>
                <a:cxn ang="0">
                  <a:pos x="36" y="38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2" y="18"/>
                </a:cxn>
                <a:cxn ang="0">
                  <a:pos x="32" y="14"/>
                </a:cxn>
                <a:cxn ang="0">
                  <a:pos x="36" y="10"/>
                </a:cxn>
                <a:cxn ang="0">
                  <a:pos x="40" y="6"/>
                </a:cxn>
                <a:cxn ang="0">
                  <a:pos x="38" y="2"/>
                </a:cxn>
                <a:cxn ang="0">
                  <a:pos x="32" y="8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12" y="6"/>
                </a:cxn>
                <a:cxn ang="0">
                  <a:pos x="12" y="10"/>
                </a:cxn>
                <a:cxn ang="0">
                  <a:pos x="8" y="12"/>
                </a:cxn>
              </a:cxnLst>
              <a:rect l="0" t="0" r="r" b="b"/>
              <a:pathLst>
                <a:path w="46" h="100">
                  <a:moveTo>
                    <a:pt x="8" y="12"/>
                  </a:moveTo>
                  <a:lnTo>
                    <a:pt x="10" y="16"/>
                  </a:lnTo>
                  <a:lnTo>
                    <a:pt x="10" y="36"/>
                  </a:lnTo>
                  <a:lnTo>
                    <a:pt x="2" y="42"/>
                  </a:lnTo>
                  <a:lnTo>
                    <a:pt x="0" y="50"/>
                  </a:lnTo>
                  <a:lnTo>
                    <a:pt x="4" y="58"/>
                  </a:lnTo>
                  <a:lnTo>
                    <a:pt x="8" y="62"/>
                  </a:lnTo>
                  <a:lnTo>
                    <a:pt x="10" y="68"/>
                  </a:lnTo>
                  <a:lnTo>
                    <a:pt x="18" y="74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30" y="90"/>
                  </a:lnTo>
                  <a:lnTo>
                    <a:pt x="26" y="82"/>
                  </a:lnTo>
                  <a:lnTo>
                    <a:pt x="30" y="78"/>
                  </a:lnTo>
                  <a:lnTo>
                    <a:pt x="38" y="72"/>
                  </a:lnTo>
                  <a:lnTo>
                    <a:pt x="46" y="68"/>
                  </a:lnTo>
                  <a:lnTo>
                    <a:pt x="44" y="64"/>
                  </a:lnTo>
                  <a:lnTo>
                    <a:pt x="44" y="58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28" y="48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6" y="38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6" y="10"/>
                  </a:lnTo>
                  <a:lnTo>
                    <a:pt x="40" y="6"/>
                  </a:lnTo>
                  <a:lnTo>
                    <a:pt x="38" y="2"/>
                  </a:lnTo>
                  <a:lnTo>
                    <a:pt x="32" y="8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" name="Freeform 449"/>
            <p:cNvSpPr>
              <a:spLocks noChangeAspect="1"/>
            </p:cNvSpPr>
            <p:nvPr/>
          </p:nvSpPr>
          <p:spPr bwMode="auto">
            <a:xfrm>
              <a:off x="2788" y="2570"/>
              <a:ext cx="210" cy="258"/>
            </a:xfrm>
            <a:custGeom>
              <a:avLst/>
              <a:gdLst/>
              <a:ahLst/>
              <a:cxnLst>
                <a:cxn ang="0">
                  <a:pos x="10" y="152"/>
                </a:cxn>
                <a:cxn ang="0">
                  <a:pos x="18" y="148"/>
                </a:cxn>
                <a:cxn ang="0">
                  <a:pos x="26" y="150"/>
                </a:cxn>
                <a:cxn ang="0">
                  <a:pos x="30" y="156"/>
                </a:cxn>
                <a:cxn ang="0">
                  <a:pos x="36" y="158"/>
                </a:cxn>
                <a:cxn ang="0">
                  <a:pos x="40" y="166"/>
                </a:cxn>
                <a:cxn ang="0">
                  <a:pos x="42" y="170"/>
                </a:cxn>
                <a:cxn ang="0">
                  <a:pos x="44" y="178"/>
                </a:cxn>
                <a:cxn ang="0">
                  <a:pos x="52" y="180"/>
                </a:cxn>
                <a:cxn ang="0">
                  <a:pos x="56" y="178"/>
                </a:cxn>
                <a:cxn ang="0">
                  <a:pos x="58" y="174"/>
                </a:cxn>
                <a:cxn ang="0">
                  <a:pos x="60" y="170"/>
                </a:cxn>
                <a:cxn ang="0">
                  <a:pos x="66" y="172"/>
                </a:cxn>
                <a:cxn ang="0">
                  <a:pos x="68" y="176"/>
                </a:cxn>
                <a:cxn ang="0">
                  <a:pos x="74" y="170"/>
                </a:cxn>
                <a:cxn ang="0">
                  <a:pos x="86" y="170"/>
                </a:cxn>
                <a:cxn ang="0">
                  <a:pos x="88" y="166"/>
                </a:cxn>
                <a:cxn ang="0">
                  <a:pos x="90" y="170"/>
                </a:cxn>
                <a:cxn ang="0">
                  <a:pos x="136" y="170"/>
                </a:cxn>
                <a:cxn ang="0">
                  <a:pos x="140" y="156"/>
                </a:cxn>
                <a:cxn ang="0">
                  <a:pos x="136" y="154"/>
                </a:cxn>
                <a:cxn ang="0">
                  <a:pos x="126" y="32"/>
                </a:cxn>
                <a:cxn ang="0">
                  <a:pos x="146" y="32"/>
                </a:cxn>
                <a:cxn ang="0">
                  <a:pos x="102" y="0"/>
                </a:cxn>
                <a:cxn ang="0">
                  <a:pos x="102" y="18"/>
                </a:cxn>
                <a:cxn ang="0">
                  <a:pos x="60" y="18"/>
                </a:cxn>
                <a:cxn ang="0">
                  <a:pos x="58" y="56"/>
                </a:cxn>
                <a:cxn ang="0">
                  <a:pos x="50" y="58"/>
                </a:cxn>
                <a:cxn ang="0">
                  <a:pos x="42" y="64"/>
                </a:cxn>
                <a:cxn ang="0">
                  <a:pos x="42" y="82"/>
                </a:cxn>
                <a:cxn ang="0">
                  <a:pos x="2" y="82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6" y="98"/>
                </a:cxn>
                <a:cxn ang="0">
                  <a:pos x="4" y="108"/>
                </a:cxn>
                <a:cxn ang="0">
                  <a:pos x="4" y="118"/>
                </a:cxn>
                <a:cxn ang="0">
                  <a:pos x="6" y="130"/>
                </a:cxn>
                <a:cxn ang="0">
                  <a:pos x="4" y="142"/>
                </a:cxn>
                <a:cxn ang="0">
                  <a:pos x="2" y="152"/>
                </a:cxn>
                <a:cxn ang="0">
                  <a:pos x="0" y="154"/>
                </a:cxn>
                <a:cxn ang="0">
                  <a:pos x="6" y="152"/>
                </a:cxn>
                <a:cxn ang="0">
                  <a:pos x="10" y="152"/>
                </a:cxn>
              </a:cxnLst>
              <a:rect l="0" t="0" r="r" b="b"/>
              <a:pathLst>
                <a:path w="146" h="180">
                  <a:moveTo>
                    <a:pt x="10" y="152"/>
                  </a:moveTo>
                  <a:lnTo>
                    <a:pt x="18" y="148"/>
                  </a:lnTo>
                  <a:lnTo>
                    <a:pt x="26" y="150"/>
                  </a:lnTo>
                  <a:lnTo>
                    <a:pt x="30" y="156"/>
                  </a:lnTo>
                  <a:lnTo>
                    <a:pt x="36" y="158"/>
                  </a:lnTo>
                  <a:lnTo>
                    <a:pt x="40" y="166"/>
                  </a:lnTo>
                  <a:lnTo>
                    <a:pt x="42" y="170"/>
                  </a:lnTo>
                  <a:lnTo>
                    <a:pt x="44" y="178"/>
                  </a:lnTo>
                  <a:lnTo>
                    <a:pt x="52" y="180"/>
                  </a:lnTo>
                  <a:lnTo>
                    <a:pt x="56" y="178"/>
                  </a:lnTo>
                  <a:lnTo>
                    <a:pt x="58" y="174"/>
                  </a:lnTo>
                  <a:lnTo>
                    <a:pt x="60" y="170"/>
                  </a:lnTo>
                  <a:lnTo>
                    <a:pt x="66" y="172"/>
                  </a:lnTo>
                  <a:lnTo>
                    <a:pt x="68" y="176"/>
                  </a:lnTo>
                  <a:lnTo>
                    <a:pt x="74" y="170"/>
                  </a:lnTo>
                  <a:lnTo>
                    <a:pt x="86" y="170"/>
                  </a:lnTo>
                  <a:lnTo>
                    <a:pt x="88" y="166"/>
                  </a:lnTo>
                  <a:lnTo>
                    <a:pt x="90" y="170"/>
                  </a:lnTo>
                  <a:lnTo>
                    <a:pt x="136" y="170"/>
                  </a:lnTo>
                  <a:lnTo>
                    <a:pt x="140" y="156"/>
                  </a:lnTo>
                  <a:lnTo>
                    <a:pt x="136" y="154"/>
                  </a:lnTo>
                  <a:lnTo>
                    <a:pt x="126" y="32"/>
                  </a:lnTo>
                  <a:lnTo>
                    <a:pt x="146" y="32"/>
                  </a:lnTo>
                  <a:lnTo>
                    <a:pt x="102" y="0"/>
                  </a:lnTo>
                  <a:lnTo>
                    <a:pt x="102" y="18"/>
                  </a:lnTo>
                  <a:lnTo>
                    <a:pt x="60" y="18"/>
                  </a:lnTo>
                  <a:lnTo>
                    <a:pt x="58" y="56"/>
                  </a:lnTo>
                  <a:lnTo>
                    <a:pt x="50" y="58"/>
                  </a:lnTo>
                  <a:lnTo>
                    <a:pt x="42" y="64"/>
                  </a:lnTo>
                  <a:lnTo>
                    <a:pt x="42" y="82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6" y="98"/>
                  </a:lnTo>
                  <a:lnTo>
                    <a:pt x="4" y="108"/>
                  </a:lnTo>
                  <a:lnTo>
                    <a:pt x="4" y="118"/>
                  </a:lnTo>
                  <a:lnTo>
                    <a:pt x="6" y="130"/>
                  </a:lnTo>
                  <a:lnTo>
                    <a:pt x="4" y="142"/>
                  </a:lnTo>
                  <a:lnTo>
                    <a:pt x="2" y="152"/>
                  </a:lnTo>
                  <a:lnTo>
                    <a:pt x="0" y="154"/>
                  </a:lnTo>
                  <a:lnTo>
                    <a:pt x="6" y="152"/>
                  </a:lnTo>
                  <a:lnTo>
                    <a:pt x="10" y="15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" name="Freeform 450"/>
            <p:cNvSpPr>
              <a:spLocks noChangeAspect="1"/>
            </p:cNvSpPr>
            <p:nvPr/>
          </p:nvSpPr>
          <p:spPr bwMode="auto">
            <a:xfrm>
              <a:off x="2785" y="2562"/>
              <a:ext cx="150" cy="131"/>
            </a:xfrm>
            <a:custGeom>
              <a:avLst/>
              <a:gdLst/>
              <a:ahLst/>
              <a:cxnLst>
                <a:cxn ang="0">
                  <a:pos x="44" y="88"/>
                </a:cxn>
                <a:cxn ang="0">
                  <a:pos x="44" y="70"/>
                </a:cxn>
                <a:cxn ang="0">
                  <a:pos x="52" y="64"/>
                </a:cxn>
                <a:cxn ang="0">
                  <a:pos x="60" y="62"/>
                </a:cxn>
                <a:cxn ang="0">
                  <a:pos x="62" y="24"/>
                </a:cxn>
                <a:cxn ang="0">
                  <a:pos x="104" y="24"/>
                </a:cxn>
                <a:cxn ang="0">
                  <a:pos x="104" y="6"/>
                </a:cxn>
                <a:cxn ang="0">
                  <a:pos x="104" y="0"/>
                </a:cxn>
                <a:cxn ang="0">
                  <a:pos x="48" y="0"/>
                </a:cxn>
                <a:cxn ang="0">
                  <a:pos x="40" y="16"/>
                </a:cxn>
                <a:cxn ang="0">
                  <a:pos x="32" y="20"/>
                </a:cxn>
                <a:cxn ang="0">
                  <a:pos x="30" y="26"/>
                </a:cxn>
                <a:cxn ang="0">
                  <a:pos x="26" y="32"/>
                </a:cxn>
                <a:cxn ang="0">
                  <a:pos x="26" y="42"/>
                </a:cxn>
                <a:cxn ang="0">
                  <a:pos x="14" y="52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10" y="66"/>
                </a:cxn>
                <a:cxn ang="0">
                  <a:pos x="6" y="74"/>
                </a:cxn>
                <a:cxn ang="0">
                  <a:pos x="2" y="78"/>
                </a:cxn>
                <a:cxn ang="0">
                  <a:pos x="0" y="92"/>
                </a:cxn>
                <a:cxn ang="0">
                  <a:pos x="2" y="90"/>
                </a:cxn>
                <a:cxn ang="0">
                  <a:pos x="4" y="88"/>
                </a:cxn>
                <a:cxn ang="0">
                  <a:pos x="44" y="88"/>
                </a:cxn>
              </a:cxnLst>
              <a:rect l="0" t="0" r="r" b="b"/>
              <a:pathLst>
                <a:path w="104" h="92">
                  <a:moveTo>
                    <a:pt x="44" y="88"/>
                  </a:moveTo>
                  <a:lnTo>
                    <a:pt x="44" y="70"/>
                  </a:lnTo>
                  <a:lnTo>
                    <a:pt x="52" y="64"/>
                  </a:lnTo>
                  <a:lnTo>
                    <a:pt x="60" y="62"/>
                  </a:lnTo>
                  <a:lnTo>
                    <a:pt x="62" y="24"/>
                  </a:lnTo>
                  <a:lnTo>
                    <a:pt x="104" y="24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0"/>
                  </a:lnTo>
                  <a:lnTo>
                    <a:pt x="30" y="26"/>
                  </a:lnTo>
                  <a:lnTo>
                    <a:pt x="26" y="32"/>
                  </a:lnTo>
                  <a:lnTo>
                    <a:pt x="26" y="42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10" y="66"/>
                  </a:lnTo>
                  <a:lnTo>
                    <a:pt x="6" y="74"/>
                  </a:lnTo>
                  <a:lnTo>
                    <a:pt x="2" y="78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3" name="Freeform 451"/>
            <p:cNvSpPr>
              <a:spLocks noChangeAspect="1"/>
            </p:cNvSpPr>
            <p:nvPr/>
          </p:nvSpPr>
          <p:spPr bwMode="auto">
            <a:xfrm>
              <a:off x="2779" y="2842"/>
              <a:ext cx="58" cy="1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30" y="4"/>
                </a:cxn>
                <a:cxn ang="0">
                  <a:pos x="38" y="8"/>
                </a:cxn>
                <a:cxn ang="0">
                  <a:pos x="40" y="4"/>
                </a:cxn>
                <a:cxn ang="0">
                  <a:pos x="40" y="2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4" y="8"/>
                </a:cxn>
                <a:cxn ang="0">
                  <a:pos x="18" y="6"/>
                </a:cxn>
              </a:cxnLst>
              <a:rect l="0" t="0" r="r" b="b"/>
              <a:pathLst>
                <a:path w="40" h="10">
                  <a:moveTo>
                    <a:pt x="18" y="6"/>
                  </a:moveTo>
                  <a:lnTo>
                    <a:pt x="22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4" y="8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4" name="Freeform 452"/>
            <p:cNvSpPr>
              <a:spLocks noChangeAspect="1"/>
            </p:cNvSpPr>
            <p:nvPr/>
          </p:nvSpPr>
          <p:spPr bwMode="auto">
            <a:xfrm>
              <a:off x="2771" y="2783"/>
              <a:ext cx="103" cy="91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36" y="60"/>
                </a:cxn>
                <a:cxn ang="0">
                  <a:pos x="44" y="58"/>
                </a:cxn>
                <a:cxn ang="0">
                  <a:pos x="50" y="60"/>
                </a:cxn>
                <a:cxn ang="0">
                  <a:pos x="58" y="64"/>
                </a:cxn>
                <a:cxn ang="0">
                  <a:pos x="62" y="62"/>
                </a:cxn>
                <a:cxn ang="0">
                  <a:pos x="70" y="62"/>
                </a:cxn>
                <a:cxn ang="0">
                  <a:pos x="72" y="54"/>
                </a:cxn>
                <a:cxn ang="0">
                  <a:pos x="70" y="48"/>
                </a:cxn>
                <a:cxn ang="0">
                  <a:pos x="66" y="48"/>
                </a:cxn>
                <a:cxn ang="0">
                  <a:pos x="66" y="40"/>
                </a:cxn>
                <a:cxn ang="0">
                  <a:pos x="64" y="32"/>
                </a:cxn>
                <a:cxn ang="0">
                  <a:pos x="56" y="30"/>
                </a:cxn>
                <a:cxn ang="0">
                  <a:pos x="54" y="22"/>
                </a:cxn>
                <a:cxn ang="0">
                  <a:pos x="52" y="18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8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6" y="32"/>
                </a:cxn>
                <a:cxn ang="0">
                  <a:pos x="10" y="42"/>
                </a:cxn>
                <a:cxn ang="0">
                  <a:pos x="10" y="44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4"/>
                </a:cxn>
                <a:cxn ang="0">
                  <a:pos x="46" y="44"/>
                </a:cxn>
                <a:cxn ang="0">
                  <a:pos x="46" y="46"/>
                </a:cxn>
                <a:cxn ang="0">
                  <a:pos x="44" y="50"/>
                </a:cxn>
                <a:cxn ang="0">
                  <a:pos x="36" y="46"/>
                </a:cxn>
                <a:cxn ang="0">
                  <a:pos x="32" y="46"/>
                </a:cxn>
                <a:cxn ang="0">
                  <a:pos x="30" y="46"/>
                </a:cxn>
                <a:cxn ang="0">
                  <a:pos x="28" y="48"/>
                </a:cxn>
                <a:cxn ang="0">
                  <a:pos x="24" y="48"/>
                </a:cxn>
                <a:cxn ang="0">
                  <a:pos x="20" y="50"/>
                </a:cxn>
                <a:cxn ang="0">
                  <a:pos x="6" y="52"/>
                </a:cxn>
                <a:cxn ang="0">
                  <a:pos x="6" y="58"/>
                </a:cxn>
                <a:cxn ang="0">
                  <a:pos x="8" y="62"/>
                </a:cxn>
                <a:cxn ang="0">
                  <a:pos x="22" y="62"/>
                </a:cxn>
                <a:cxn ang="0">
                  <a:pos x="30" y="58"/>
                </a:cxn>
              </a:cxnLst>
              <a:rect l="0" t="0" r="r" b="b"/>
              <a:pathLst>
                <a:path w="72" h="64">
                  <a:moveTo>
                    <a:pt x="30" y="58"/>
                  </a:moveTo>
                  <a:lnTo>
                    <a:pt x="36" y="60"/>
                  </a:lnTo>
                  <a:lnTo>
                    <a:pt x="44" y="58"/>
                  </a:lnTo>
                  <a:lnTo>
                    <a:pt x="50" y="60"/>
                  </a:lnTo>
                  <a:lnTo>
                    <a:pt x="58" y="64"/>
                  </a:lnTo>
                  <a:lnTo>
                    <a:pt x="62" y="62"/>
                  </a:lnTo>
                  <a:lnTo>
                    <a:pt x="70" y="62"/>
                  </a:lnTo>
                  <a:lnTo>
                    <a:pt x="72" y="54"/>
                  </a:lnTo>
                  <a:lnTo>
                    <a:pt x="70" y="48"/>
                  </a:lnTo>
                  <a:lnTo>
                    <a:pt x="66" y="48"/>
                  </a:lnTo>
                  <a:lnTo>
                    <a:pt x="66" y="40"/>
                  </a:lnTo>
                  <a:lnTo>
                    <a:pt x="64" y="32"/>
                  </a:lnTo>
                  <a:lnTo>
                    <a:pt x="56" y="30"/>
                  </a:lnTo>
                  <a:lnTo>
                    <a:pt x="54" y="22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6" y="3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4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4" y="50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0" y="50"/>
                  </a:lnTo>
                  <a:lnTo>
                    <a:pt x="6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22" y="62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5" name="Freeform 453"/>
            <p:cNvSpPr>
              <a:spLocks noChangeAspect="1"/>
            </p:cNvSpPr>
            <p:nvPr/>
          </p:nvSpPr>
          <p:spPr bwMode="auto">
            <a:xfrm>
              <a:off x="2935" y="2369"/>
              <a:ext cx="356" cy="373"/>
            </a:xfrm>
            <a:custGeom>
              <a:avLst/>
              <a:gdLst/>
              <a:ahLst/>
              <a:cxnLst>
                <a:cxn ang="0">
                  <a:pos x="86" y="52"/>
                </a:cxn>
                <a:cxn ang="0">
                  <a:pos x="88" y="60"/>
                </a:cxn>
                <a:cxn ang="0">
                  <a:pos x="92" y="66"/>
                </a:cxn>
                <a:cxn ang="0">
                  <a:pos x="88" y="74"/>
                </a:cxn>
                <a:cxn ang="0">
                  <a:pos x="70" y="78"/>
                </a:cxn>
                <a:cxn ang="0">
                  <a:pos x="60" y="84"/>
                </a:cxn>
                <a:cxn ang="0">
                  <a:pos x="62" y="92"/>
                </a:cxn>
                <a:cxn ang="0">
                  <a:pos x="42" y="102"/>
                </a:cxn>
                <a:cxn ang="0">
                  <a:pos x="26" y="104"/>
                </a:cxn>
                <a:cxn ang="0">
                  <a:pos x="18" y="108"/>
                </a:cxn>
                <a:cxn ang="0">
                  <a:pos x="0" y="134"/>
                </a:cxn>
                <a:cxn ang="0">
                  <a:pos x="44" y="172"/>
                </a:cxn>
                <a:cxn ang="0">
                  <a:pos x="118" y="234"/>
                </a:cxn>
                <a:cxn ang="0">
                  <a:pos x="124" y="240"/>
                </a:cxn>
                <a:cxn ang="0">
                  <a:pos x="142" y="246"/>
                </a:cxn>
                <a:cxn ang="0">
                  <a:pos x="144" y="260"/>
                </a:cxn>
                <a:cxn ang="0">
                  <a:pos x="168" y="250"/>
                </a:cxn>
                <a:cxn ang="0">
                  <a:pos x="194" y="232"/>
                </a:cxn>
                <a:cxn ang="0">
                  <a:pos x="246" y="192"/>
                </a:cxn>
                <a:cxn ang="0">
                  <a:pos x="234" y="182"/>
                </a:cxn>
                <a:cxn ang="0">
                  <a:pos x="228" y="182"/>
                </a:cxn>
                <a:cxn ang="0">
                  <a:pos x="224" y="178"/>
                </a:cxn>
                <a:cxn ang="0">
                  <a:pos x="220" y="158"/>
                </a:cxn>
                <a:cxn ang="0">
                  <a:pos x="226" y="150"/>
                </a:cxn>
                <a:cxn ang="0">
                  <a:pos x="226" y="128"/>
                </a:cxn>
                <a:cxn ang="0">
                  <a:pos x="222" y="104"/>
                </a:cxn>
                <a:cxn ang="0">
                  <a:pos x="222" y="98"/>
                </a:cxn>
                <a:cxn ang="0">
                  <a:pos x="208" y="66"/>
                </a:cxn>
                <a:cxn ang="0">
                  <a:pos x="202" y="56"/>
                </a:cxn>
                <a:cxn ang="0">
                  <a:pos x="200" y="40"/>
                </a:cxn>
                <a:cxn ang="0">
                  <a:pos x="208" y="14"/>
                </a:cxn>
                <a:cxn ang="0">
                  <a:pos x="210" y="8"/>
                </a:cxn>
                <a:cxn ang="0">
                  <a:pos x="202" y="4"/>
                </a:cxn>
                <a:cxn ang="0">
                  <a:pos x="192" y="2"/>
                </a:cxn>
                <a:cxn ang="0">
                  <a:pos x="172" y="6"/>
                </a:cxn>
                <a:cxn ang="0">
                  <a:pos x="156" y="4"/>
                </a:cxn>
                <a:cxn ang="0">
                  <a:pos x="140" y="6"/>
                </a:cxn>
                <a:cxn ang="0">
                  <a:pos x="124" y="6"/>
                </a:cxn>
                <a:cxn ang="0">
                  <a:pos x="108" y="16"/>
                </a:cxn>
                <a:cxn ang="0">
                  <a:pos x="100" y="20"/>
                </a:cxn>
                <a:cxn ang="0">
                  <a:pos x="90" y="28"/>
                </a:cxn>
                <a:cxn ang="0">
                  <a:pos x="88" y="36"/>
                </a:cxn>
              </a:cxnLst>
              <a:rect l="0" t="0" r="r" b="b"/>
              <a:pathLst>
                <a:path w="248" h="260">
                  <a:moveTo>
                    <a:pt x="88" y="42"/>
                  </a:moveTo>
                  <a:lnTo>
                    <a:pt x="86" y="52"/>
                  </a:lnTo>
                  <a:lnTo>
                    <a:pt x="88" y="52"/>
                  </a:lnTo>
                  <a:lnTo>
                    <a:pt x="88" y="60"/>
                  </a:lnTo>
                  <a:lnTo>
                    <a:pt x="90" y="66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88" y="74"/>
                  </a:lnTo>
                  <a:lnTo>
                    <a:pt x="72" y="76"/>
                  </a:lnTo>
                  <a:lnTo>
                    <a:pt x="70" y="78"/>
                  </a:lnTo>
                  <a:lnTo>
                    <a:pt x="64" y="80"/>
                  </a:lnTo>
                  <a:lnTo>
                    <a:pt x="60" y="84"/>
                  </a:lnTo>
                  <a:lnTo>
                    <a:pt x="64" y="88"/>
                  </a:lnTo>
                  <a:lnTo>
                    <a:pt x="62" y="92"/>
                  </a:lnTo>
                  <a:lnTo>
                    <a:pt x="48" y="96"/>
                  </a:lnTo>
                  <a:lnTo>
                    <a:pt x="42" y="102"/>
                  </a:lnTo>
                  <a:lnTo>
                    <a:pt x="34" y="106"/>
                  </a:lnTo>
                  <a:lnTo>
                    <a:pt x="26" y="104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4" y="172"/>
                  </a:lnTo>
                  <a:lnTo>
                    <a:pt x="118" y="228"/>
                  </a:lnTo>
                  <a:lnTo>
                    <a:pt x="118" y="234"/>
                  </a:lnTo>
                  <a:lnTo>
                    <a:pt x="124" y="236"/>
                  </a:lnTo>
                  <a:lnTo>
                    <a:pt x="124" y="240"/>
                  </a:lnTo>
                  <a:lnTo>
                    <a:pt x="132" y="240"/>
                  </a:lnTo>
                  <a:lnTo>
                    <a:pt x="142" y="246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56" y="256"/>
                  </a:lnTo>
                  <a:lnTo>
                    <a:pt x="168" y="250"/>
                  </a:lnTo>
                  <a:lnTo>
                    <a:pt x="174" y="250"/>
                  </a:lnTo>
                  <a:lnTo>
                    <a:pt x="194" y="232"/>
                  </a:lnTo>
                  <a:lnTo>
                    <a:pt x="248" y="194"/>
                  </a:lnTo>
                  <a:lnTo>
                    <a:pt x="246" y="192"/>
                  </a:lnTo>
                  <a:lnTo>
                    <a:pt x="244" y="186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28" y="182"/>
                  </a:lnTo>
                  <a:lnTo>
                    <a:pt x="228" y="182"/>
                  </a:lnTo>
                  <a:lnTo>
                    <a:pt x="224" y="178"/>
                  </a:lnTo>
                  <a:lnTo>
                    <a:pt x="224" y="166"/>
                  </a:lnTo>
                  <a:lnTo>
                    <a:pt x="220" y="158"/>
                  </a:lnTo>
                  <a:lnTo>
                    <a:pt x="220" y="154"/>
                  </a:lnTo>
                  <a:lnTo>
                    <a:pt x="226" y="150"/>
                  </a:lnTo>
                  <a:lnTo>
                    <a:pt x="224" y="138"/>
                  </a:lnTo>
                  <a:lnTo>
                    <a:pt x="226" y="128"/>
                  </a:lnTo>
                  <a:lnTo>
                    <a:pt x="226" y="114"/>
                  </a:lnTo>
                  <a:lnTo>
                    <a:pt x="222" y="104"/>
                  </a:lnTo>
                  <a:lnTo>
                    <a:pt x="220" y="100"/>
                  </a:lnTo>
                  <a:lnTo>
                    <a:pt x="222" y="98"/>
                  </a:lnTo>
                  <a:lnTo>
                    <a:pt x="216" y="72"/>
                  </a:lnTo>
                  <a:lnTo>
                    <a:pt x="208" y="66"/>
                  </a:lnTo>
                  <a:lnTo>
                    <a:pt x="206" y="60"/>
                  </a:lnTo>
                  <a:lnTo>
                    <a:pt x="202" y="56"/>
                  </a:lnTo>
                  <a:lnTo>
                    <a:pt x="198" y="48"/>
                  </a:lnTo>
                  <a:lnTo>
                    <a:pt x="200" y="40"/>
                  </a:lnTo>
                  <a:lnTo>
                    <a:pt x="208" y="34"/>
                  </a:lnTo>
                  <a:lnTo>
                    <a:pt x="208" y="14"/>
                  </a:lnTo>
                  <a:lnTo>
                    <a:pt x="206" y="10"/>
                  </a:lnTo>
                  <a:lnTo>
                    <a:pt x="210" y="8"/>
                  </a:lnTo>
                  <a:lnTo>
                    <a:pt x="210" y="4"/>
                  </a:lnTo>
                  <a:lnTo>
                    <a:pt x="202" y="4"/>
                  </a:lnTo>
                  <a:lnTo>
                    <a:pt x="196" y="2"/>
                  </a:lnTo>
                  <a:lnTo>
                    <a:pt x="192" y="2"/>
                  </a:lnTo>
                  <a:lnTo>
                    <a:pt x="184" y="0"/>
                  </a:lnTo>
                  <a:lnTo>
                    <a:pt x="172" y="6"/>
                  </a:lnTo>
                  <a:lnTo>
                    <a:pt x="166" y="2"/>
                  </a:lnTo>
                  <a:lnTo>
                    <a:pt x="156" y="4"/>
                  </a:lnTo>
                  <a:lnTo>
                    <a:pt x="152" y="4"/>
                  </a:lnTo>
                  <a:lnTo>
                    <a:pt x="140" y="6"/>
                  </a:lnTo>
                  <a:lnTo>
                    <a:pt x="132" y="8"/>
                  </a:lnTo>
                  <a:lnTo>
                    <a:pt x="124" y="6"/>
                  </a:lnTo>
                  <a:lnTo>
                    <a:pt x="112" y="12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0" y="20"/>
                  </a:lnTo>
                  <a:lnTo>
                    <a:pt x="94" y="22"/>
                  </a:lnTo>
                  <a:lnTo>
                    <a:pt x="90" y="28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6" name="Freeform 454"/>
            <p:cNvSpPr>
              <a:spLocks noChangeAspect="1"/>
            </p:cNvSpPr>
            <p:nvPr/>
          </p:nvSpPr>
          <p:spPr bwMode="auto">
            <a:xfrm>
              <a:off x="3250" y="2449"/>
              <a:ext cx="270" cy="279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4" y="24"/>
                </a:cxn>
                <a:cxn ang="0">
                  <a:pos x="4" y="42"/>
                </a:cxn>
                <a:cxn ang="0">
                  <a:pos x="0" y="44"/>
                </a:cxn>
                <a:cxn ang="0">
                  <a:pos x="6" y="58"/>
                </a:cxn>
                <a:cxn ang="0">
                  <a:pos x="4" y="82"/>
                </a:cxn>
                <a:cxn ang="0">
                  <a:pos x="0" y="98"/>
                </a:cxn>
                <a:cxn ang="0">
                  <a:pos x="4" y="110"/>
                </a:cxn>
                <a:cxn ang="0">
                  <a:pos x="4" y="122"/>
                </a:cxn>
                <a:cxn ang="0">
                  <a:pos x="8" y="126"/>
                </a:cxn>
                <a:cxn ang="0">
                  <a:pos x="24" y="130"/>
                </a:cxn>
                <a:cxn ang="0">
                  <a:pos x="28" y="138"/>
                </a:cxn>
                <a:cxn ang="0">
                  <a:pos x="54" y="152"/>
                </a:cxn>
                <a:cxn ang="0">
                  <a:pos x="74" y="140"/>
                </a:cxn>
                <a:cxn ang="0">
                  <a:pos x="176" y="188"/>
                </a:cxn>
                <a:cxn ang="0">
                  <a:pos x="188" y="160"/>
                </a:cxn>
                <a:cxn ang="0">
                  <a:pos x="182" y="44"/>
                </a:cxn>
                <a:cxn ang="0">
                  <a:pos x="184" y="22"/>
                </a:cxn>
                <a:cxn ang="0">
                  <a:pos x="186" y="16"/>
                </a:cxn>
                <a:cxn ang="0">
                  <a:pos x="172" y="14"/>
                </a:cxn>
                <a:cxn ang="0">
                  <a:pos x="160" y="6"/>
                </a:cxn>
                <a:cxn ang="0">
                  <a:pos x="152" y="4"/>
                </a:cxn>
                <a:cxn ang="0">
                  <a:pos x="140" y="4"/>
                </a:cxn>
                <a:cxn ang="0">
                  <a:pos x="124" y="14"/>
                </a:cxn>
                <a:cxn ang="0">
                  <a:pos x="126" y="28"/>
                </a:cxn>
                <a:cxn ang="0">
                  <a:pos x="118" y="40"/>
                </a:cxn>
                <a:cxn ang="0">
                  <a:pos x="94" y="30"/>
                </a:cxn>
                <a:cxn ang="0">
                  <a:pos x="74" y="26"/>
                </a:cxn>
                <a:cxn ang="0">
                  <a:pos x="66" y="10"/>
                </a:cxn>
                <a:cxn ang="0">
                  <a:pos x="52" y="6"/>
                </a:cxn>
                <a:cxn ang="0">
                  <a:pos x="30" y="4"/>
                </a:cxn>
                <a:cxn ang="0">
                  <a:pos x="22" y="6"/>
                </a:cxn>
              </a:cxnLst>
              <a:rect l="0" t="0" r="r" b="b"/>
              <a:pathLst>
                <a:path w="188" h="194">
                  <a:moveTo>
                    <a:pt x="24" y="10"/>
                  </a:moveTo>
                  <a:lnTo>
                    <a:pt x="16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8"/>
                  </a:lnTo>
                  <a:lnTo>
                    <a:pt x="6" y="72"/>
                  </a:lnTo>
                  <a:lnTo>
                    <a:pt x="4" y="82"/>
                  </a:lnTo>
                  <a:lnTo>
                    <a:pt x="6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4" y="110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14" y="126"/>
                  </a:lnTo>
                  <a:lnTo>
                    <a:pt x="24" y="130"/>
                  </a:lnTo>
                  <a:lnTo>
                    <a:pt x="26" y="136"/>
                  </a:lnTo>
                  <a:lnTo>
                    <a:pt x="28" y="138"/>
                  </a:lnTo>
                  <a:lnTo>
                    <a:pt x="46" y="144"/>
                  </a:lnTo>
                  <a:lnTo>
                    <a:pt x="54" y="152"/>
                  </a:lnTo>
                  <a:lnTo>
                    <a:pt x="64" y="146"/>
                  </a:lnTo>
                  <a:lnTo>
                    <a:pt x="74" y="140"/>
                  </a:lnTo>
                  <a:lnTo>
                    <a:pt x="176" y="194"/>
                  </a:lnTo>
                  <a:lnTo>
                    <a:pt x="176" y="188"/>
                  </a:lnTo>
                  <a:lnTo>
                    <a:pt x="188" y="188"/>
                  </a:lnTo>
                  <a:lnTo>
                    <a:pt x="188" y="160"/>
                  </a:lnTo>
                  <a:lnTo>
                    <a:pt x="186" y="58"/>
                  </a:lnTo>
                  <a:lnTo>
                    <a:pt x="182" y="44"/>
                  </a:lnTo>
                  <a:lnTo>
                    <a:pt x="186" y="34"/>
                  </a:lnTo>
                  <a:lnTo>
                    <a:pt x="184" y="22"/>
                  </a:lnTo>
                  <a:lnTo>
                    <a:pt x="188" y="18"/>
                  </a:lnTo>
                  <a:lnTo>
                    <a:pt x="186" y="16"/>
                  </a:lnTo>
                  <a:lnTo>
                    <a:pt x="176" y="16"/>
                  </a:lnTo>
                  <a:lnTo>
                    <a:pt x="172" y="14"/>
                  </a:lnTo>
                  <a:lnTo>
                    <a:pt x="162" y="12"/>
                  </a:lnTo>
                  <a:lnTo>
                    <a:pt x="160" y="6"/>
                  </a:lnTo>
                  <a:lnTo>
                    <a:pt x="156" y="4"/>
                  </a:lnTo>
                  <a:lnTo>
                    <a:pt x="152" y="4"/>
                  </a:lnTo>
                  <a:lnTo>
                    <a:pt x="142" y="4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6" y="28"/>
                  </a:lnTo>
                  <a:lnTo>
                    <a:pt x="124" y="36"/>
                  </a:lnTo>
                  <a:lnTo>
                    <a:pt x="118" y="40"/>
                  </a:lnTo>
                  <a:lnTo>
                    <a:pt x="110" y="38"/>
                  </a:lnTo>
                  <a:lnTo>
                    <a:pt x="94" y="30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8" y="18"/>
                  </a:lnTo>
                  <a:lnTo>
                    <a:pt x="66" y="10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2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7" name="Freeform 455"/>
            <p:cNvSpPr>
              <a:spLocks noChangeAspect="1"/>
            </p:cNvSpPr>
            <p:nvPr/>
          </p:nvSpPr>
          <p:spPr bwMode="auto">
            <a:xfrm>
              <a:off x="3317" y="2650"/>
              <a:ext cx="186" cy="322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28"/>
                </a:cxn>
                <a:cxn ang="0">
                  <a:pos x="32" y="40"/>
                </a:cxn>
                <a:cxn ang="0">
                  <a:pos x="26" y="96"/>
                </a:cxn>
                <a:cxn ang="0">
                  <a:pos x="2" y="128"/>
                </a:cxn>
                <a:cxn ang="0">
                  <a:pos x="4" y="136"/>
                </a:cxn>
                <a:cxn ang="0">
                  <a:pos x="14" y="148"/>
                </a:cxn>
                <a:cxn ang="0">
                  <a:pos x="22" y="160"/>
                </a:cxn>
                <a:cxn ang="0">
                  <a:pos x="20" y="178"/>
                </a:cxn>
                <a:cxn ang="0">
                  <a:pos x="16" y="190"/>
                </a:cxn>
                <a:cxn ang="0">
                  <a:pos x="8" y="194"/>
                </a:cxn>
                <a:cxn ang="0">
                  <a:pos x="20" y="208"/>
                </a:cxn>
                <a:cxn ang="0">
                  <a:pos x="28" y="224"/>
                </a:cxn>
                <a:cxn ang="0">
                  <a:pos x="40" y="220"/>
                </a:cxn>
                <a:cxn ang="0">
                  <a:pos x="42" y="224"/>
                </a:cxn>
                <a:cxn ang="0">
                  <a:pos x="52" y="220"/>
                </a:cxn>
                <a:cxn ang="0">
                  <a:pos x="68" y="214"/>
                </a:cxn>
                <a:cxn ang="0">
                  <a:pos x="70" y="206"/>
                </a:cxn>
                <a:cxn ang="0">
                  <a:pos x="88" y="202"/>
                </a:cxn>
                <a:cxn ang="0">
                  <a:pos x="96" y="194"/>
                </a:cxn>
                <a:cxn ang="0">
                  <a:pos x="106" y="184"/>
                </a:cxn>
                <a:cxn ang="0">
                  <a:pos x="112" y="176"/>
                </a:cxn>
                <a:cxn ang="0">
                  <a:pos x="120" y="172"/>
                </a:cxn>
                <a:cxn ang="0">
                  <a:pos x="116" y="164"/>
                </a:cxn>
                <a:cxn ang="0">
                  <a:pos x="114" y="158"/>
                </a:cxn>
                <a:cxn ang="0">
                  <a:pos x="108" y="154"/>
                </a:cxn>
                <a:cxn ang="0">
                  <a:pos x="110" y="144"/>
                </a:cxn>
                <a:cxn ang="0">
                  <a:pos x="112" y="130"/>
                </a:cxn>
                <a:cxn ang="0">
                  <a:pos x="114" y="122"/>
                </a:cxn>
                <a:cxn ang="0">
                  <a:pos x="118" y="112"/>
                </a:cxn>
                <a:cxn ang="0">
                  <a:pos x="122" y="108"/>
                </a:cxn>
                <a:cxn ang="0">
                  <a:pos x="130" y="108"/>
                </a:cxn>
                <a:cxn ang="0">
                  <a:pos x="28" y="0"/>
                </a:cxn>
              </a:cxnLst>
              <a:rect l="0" t="0" r="r" b="b"/>
              <a:pathLst>
                <a:path w="130" h="224">
                  <a:moveTo>
                    <a:pt x="18" y="6"/>
                  </a:moveTo>
                  <a:lnTo>
                    <a:pt x="22" y="16"/>
                  </a:lnTo>
                  <a:lnTo>
                    <a:pt x="22" y="24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26" y="96"/>
                  </a:lnTo>
                  <a:lnTo>
                    <a:pt x="4" y="120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4" y="136"/>
                  </a:lnTo>
                  <a:lnTo>
                    <a:pt x="10" y="146"/>
                  </a:lnTo>
                  <a:lnTo>
                    <a:pt x="14" y="148"/>
                  </a:lnTo>
                  <a:lnTo>
                    <a:pt x="18" y="152"/>
                  </a:lnTo>
                  <a:lnTo>
                    <a:pt x="22" y="160"/>
                  </a:lnTo>
                  <a:lnTo>
                    <a:pt x="20" y="174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16" y="190"/>
                  </a:lnTo>
                  <a:lnTo>
                    <a:pt x="12" y="188"/>
                  </a:lnTo>
                  <a:lnTo>
                    <a:pt x="8" y="194"/>
                  </a:lnTo>
                  <a:lnTo>
                    <a:pt x="12" y="200"/>
                  </a:lnTo>
                  <a:lnTo>
                    <a:pt x="20" y="208"/>
                  </a:lnTo>
                  <a:lnTo>
                    <a:pt x="24" y="212"/>
                  </a:lnTo>
                  <a:lnTo>
                    <a:pt x="28" y="224"/>
                  </a:lnTo>
                  <a:lnTo>
                    <a:pt x="40" y="222"/>
                  </a:lnTo>
                  <a:lnTo>
                    <a:pt x="40" y="220"/>
                  </a:lnTo>
                  <a:lnTo>
                    <a:pt x="42" y="218"/>
                  </a:lnTo>
                  <a:lnTo>
                    <a:pt x="42" y="224"/>
                  </a:lnTo>
                  <a:lnTo>
                    <a:pt x="50" y="224"/>
                  </a:lnTo>
                  <a:lnTo>
                    <a:pt x="52" y="220"/>
                  </a:lnTo>
                  <a:lnTo>
                    <a:pt x="64" y="218"/>
                  </a:lnTo>
                  <a:lnTo>
                    <a:pt x="68" y="214"/>
                  </a:lnTo>
                  <a:lnTo>
                    <a:pt x="72" y="210"/>
                  </a:lnTo>
                  <a:lnTo>
                    <a:pt x="70" y="206"/>
                  </a:lnTo>
                  <a:lnTo>
                    <a:pt x="72" y="204"/>
                  </a:lnTo>
                  <a:lnTo>
                    <a:pt x="88" y="202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102" y="192"/>
                  </a:lnTo>
                  <a:lnTo>
                    <a:pt x="106" y="184"/>
                  </a:lnTo>
                  <a:lnTo>
                    <a:pt x="106" y="180"/>
                  </a:lnTo>
                  <a:lnTo>
                    <a:pt x="112" y="176"/>
                  </a:lnTo>
                  <a:lnTo>
                    <a:pt x="118" y="176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16" y="164"/>
                  </a:lnTo>
                  <a:lnTo>
                    <a:pt x="114" y="162"/>
                  </a:lnTo>
                  <a:lnTo>
                    <a:pt x="114" y="158"/>
                  </a:lnTo>
                  <a:lnTo>
                    <a:pt x="112" y="154"/>
                  </a:lnTo>
                  <a:lnTo>
                    <a:pt x="108" y="154"/>
                  </a:lnTo>
                  <a:lnTo>
                    <a:pt x="106" y="150"/>
                  </a:lnTo>
                  <a:lnTo>
                    <a:pt x="110" y="144"/>
                  </a:lnTo>
                  <a:lnTo>
                    <a:pt x="108" y="138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14" y="122"/>
                  </a:lnTo>
                  <a:lnTo>
                    <a:pt x="120" y="116"/>
                  </a:lnTo>
                  <a:lnTo>
                    <a:pt x="118" y="112"/>
                  </a:lnTo>
                  <a:lnTo>
                    <a:pt x="120" y="110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8"/>
                  </a:lnTo>
                  <a:lnTo>
                    <a:pt x="130" y="54"/>
                  </a:lnTo>
                  <a:lnTo>
                    <a:pt x="2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8" name="Freeform 456"/>
            <p:cNvSpPr>
              <a:spLocks noChangeAspect="1"/>
            </p:cNvSpPr>
            <p:nvPr/>
          </p:nvSpPr>
          <p:spPr bwMode="auto">
            <a:xfrm>
              <a:off x="3084" y="2648"/>
              <a:ext cx="278" cy="237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66" y="122"/>
                </a:cxn>
                <a:cxn ang="0">
                  <a:pos x="188" y="98"/>
                </a:cxn>
                <a:cxn ang="0">
                  <a:pos x="188" y="58"/>
                </a:cxn>
                <a:cxn ang="0">
                  <a:pos x="194" y="42"/>
                </a:cxn>
                <a:cxn ang="0">
                  <a:pos x="188" y="38"/>
                </a:cxn>
                <a:cxn ang="0">
                  <a:pos x="186" y="30"/>
                </a:cxn>
                <a:cxn ang="0">
                  <a:pos x="184" y="26"/>
                </a:cxn>
                <a:cxn ang="0">
                  <a:pos x="184" y="18"/>
                </a:cxn>
                <a:cxn ang="0">
                  <a:pos x="180" y="8"/>
                </a:cxn>
                <a:cxn ang="0">
                  <a:pos x="170" y="14"/>
                </a:cxn>
                <a:cxn ang="0">
                  <a:pos x="162" y="6"/>
                </a:cxn>
                <a:cxn ang="0">
                  <a:pos x="144" y="0"/>
                </a:cxn>
                <a:cxn ang="0">
                  <a:pos x="90" y="38"/>
                </a:cxn>
                <a:cxn ang="0">
                  <a:pos x="70" y="56"/>
                </a:cxn>
                <a:cxn ang="0">
                  <a:pos x="64" y="56"/>
                </a:cxn>
                <a:cxn ang="0">
                  <a:pos x="52" y="62"/>
                </a:cxn>
                <a:cxn ang="0">
                  <a:pos x="50" y="102"/>
                </a:cxn>
                <a:cxn ang="0">
                  <a:pos x="38" y="116"/>
                </a:cxn>
                <a:cxn ang="0">
                  <a:pos x="20" y="118"/>
                </a:cxn>
                <a:cxn ang="0">
                  <a:pos x="14" y="120"/>
                </a:cxn>
                <a:cxn ang="0">
                  <a:pos x="0" y="122"/>
                </a:cxn>
                <a:cxn ang="0">
                  <a:pos x="0" y="126"/>
                </a:cxn>
                <a:cxn ang="0">
                  <a:pos x="0" y="134"/>
                </a:cxn>
                <a:cxn ang="0">
                  <a:pos x="6" y="138"/>
                </a:cxn>
                <a:cxn ang="0">
                  <a:pos x="8" y="142"/>
                </a:cxn>
                <a:cxn ang="0">
                  <a:pos x="8" y="146"/>
                </a:cxn>
                <a:cxn ang="0">
                  <a:pos x="18" y="152"/>
                </a:cxn>
                <a:cxn ang="0">
                  <a:pos x="22" y="152"/>
                </a:cxn>
                <a:cxn ang="0">
                  <a:pos x="26" y="154"/>
                </a:cxn>
                <a:cxn ang="0">
                  <a:pos x="24" y="160"/>
                </a:cxn>
                <a:cxn ang="0">
                  <a:pos x="28" y="164"/>
                </a:cxn>
                <a:cxn ang="0">
                  <a:pos x="28" y="158"/>
                </a:cxn>
                <a:cxn ang="0">
                  <a:pos x="32" y="156"/>
                </a:cxn>
                <a:cxn ang="0">
                  <a:pos x="42" y="166"/>
                </a:cxn>
                <a:cxn ang="0">
                  <a:pos x="44" y="154"/>
                </a:cxn>
                <a:cxn ang="0">
                  <a:pos x="48" y="150"/>
                </a:cxn>
                <a:cxn ang="0">
                  <a:pos x="50" y="140"/>
                </a:cxn>
                <a:cxn ang="0">
                  <a:pos x="58" y="138"/>
                </a:cxn>
                <a:cxn ang="0">
                  <a:pos x="64" y="140"/>
                </a:cxn>
                <a:cxn ang="0">
                  <a:pos x="68" y="138"/>
                </a:cxn>
                <a:cxn ang="0">
                  <a:pos x="82" y="144"/>
                </a:cxn>
                <a:cxn ang="0">
                  <a:pos x="88" y="148"/>
                </a:cxn>
                <a:cxn ang="0">
                  <a:pos x="96" y="144"/>
                </a:cxn>
                <a:cxn ang="0">
                  <a:pos x="108" y="150"/>
                </a:cxn>
                <a:cxn ang="0">
                  <a:pos x="118" y="150"/>
                </a:cxn>
                <a:cxn ang="0">
                  <a:pos x="122" y="146"/>
                </a:cxn>
                <a:cxn ang="0">
                  <a:pos x="142" y="144"/>
                </a:cxn>
                <a:cxn ang="0">
                  <a:pos x="148" y="146"/>
                </a:cxn>
                <a:cxn ang="0">
                  <a:pos x="158" y="140"/>
                </a:cxn>
                <a:cxn ang="0">
                  <a:pos x="166" y="138"/>
                </a:cxn>
                <a:cxn ang="0">
                  <a:pos x="162" y="132"/>
                </a:cxn>
                <a:cxn ang="0">
                  <a:pos x="164" y="130"/>
                </a:cxn>
              </a:cxnLst>
              <a:rect l="0" t="0" r="r" b="b"/>
              <a:pathLst>
                <a:path w="194" h="166">
                  <a:moveTo>
                    <a:pt x="164" y="130"/>
                  </a:moveTo>
                  <a:lnTo>
                    <a:pt x="166" y="122"/>
                  </a:lnTo>
                  <a:lnTo>
                    <a:pt x="188" y="98"/>
                  </a:lnTo>
                  <a:lnTo>
                    <a:pt x="188" y="58"/>
                  </a:lnTo>
                  <a:lnTo>
                    <a:pt x="194" y="42"/>
                  </a:lnTo>
                  <a:lnTo>
                    <a:pt x="188" y="38"/>
                  </a:lnTo>
                  <a:lnTo>
                    <a:pt x="186" y="30"/>
                  </a:lnTo>
                  <a:lnTo>
                    <a:pt x="184" y="26"/>
                  </a:lnTo>
                  <a:lnTo>
                    <a:pt x="184" y="18"/>
                  </a:lnTo>
                  <a:lnTo>
                    <a:pt x="180" y="8"/>
                  </a:lnTo>
                  <a:lnTo>
                    <a:pt x="170" y="14"/>
                  </a:lnTo>
                  <a:lnTo>
                    <a:pt x="162" y="6"/>
                  </a:lnTo>
                  <a:lnTo>
                    <a:pt x="144" y="0"/>
                  </a:lnTo>
                  <a:lnTo>
                    <a:pt x="90" y="38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52" y="62"/>
                  </a:lnTo>
                  <a:lnTo>
                    <a:pt x="50" y="102"/>
                  </a:lnTo>
                  <a:lnTo>
                    <a:pt x="38" y="116"/>
                  </a:lnTo>
                  <a:lnTo>
                    <a:pt x="20" y="118"/>
                  </a:lnTo>
                  <a:lnTo>
                    <a:pt x="14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4"/>
                  </a:lnTo>
                  <a:lnTo>
                    <a:pt x="6" y="138"/>
                  </a:lnTo>
                  <a:lnTo>
                    <a:pt x="8" y="142"/>
                  </a:lnTo>
                  <a:lnTo>
                    <a:pt x="8" y="146"/>
                  </a:lnTo>
                  <a:lnTo>
                    <a:pt x="18" y="152"/>
                  </a:lnTo>
                  <a:lnTo>
                    <a:pt x="22" y="152"/>
                  </a:lnTo>
                  <a:lnTo>
                    <a:pt x="26" y="154"/>
                  </a:lnTo>
                  <a:lnTo>
                    <a:pt x="24" y="160"/>
                  </a:lnTo>
                  <a:lnTo>
                    <a:pt x="28" y="164"/>
                  </a:lnTo>
                  <a:lnTo>
                    <a:pt x="28" y="158"/>
                  </a:lnTo>
                  <a:lnTo>
                    <a:pt x="32" y="156"/>
                  </a:lnTo>
                  <a:lnTo>
                    <a:pt x="42" y="166"/>
                  </a:lnTo>
                  <a:lnTo>
                    <a:pt x="44" y="154"/>
                  </a:lnTo>
                  <a:lnTo>
                    <a:pt x="48" y="150"/>
                  </a:lnTo>
                  <a:lnTo>
                    <a:pt x="50" y="140"/>
                  </a:lnTo>
                  <a:lnTo>
                    <a:pt x="58" y="138"/>
                  </a:lnTo>
                  <a:lnTo>
                    <a:pt x="64" y="140"/>
                  </a:lnTo>
                  <a:lnTo>
                    <a:pt x="68" y="138"/>
                  </a:lnTo>
                  <a:lnTo>
                    <a:pt x="82" y="144"/>
                  </a:lnTo>
                  <a:lnTo>
                    <a:pt x="88" y="148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8" y="150"/>
                  </a:lnTo>
                  <a:lnTo>
                    <a:pt x="122" y="146"/>
                  </a:lnTo>
                  <a:lnTo>
                    <a:pt x="142" y="144"/>
                  </a:lnTo>
                  <a:lnTo>
                    <a:pt x="148" y="146"/>
                  </a:lnTo>
                  <a:lnTo>
                    <a:pt x="158" y="140"/>
                  </a:lnTo>
                  <a:lnTo>
                    <a:pt x="166" y="138"/>
                  </a:lnTo>
                  <a:lnTo>
                    <a:pt x="162" y="132"/>
                  </a:lnTo>
                  <a:lnTo>
                    <a:pt x="164" y="13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9" name="Freeform 457"/>
            <p:cNvSpPr>
              <a:spLocks noChangeAspect="1"/>
            </p:cNvSpPr>
            <p:nvPr/>
          </p:nvSpPr>
          <p:spPr bwMode="auto">
            <a:xfrm>
              <a:off x="3336" y="2903"/>
              <a:ext cx="236" cy="172"/>
            </a:xfrm>
            <a:custGeom>
              <a:avLst/>
              <a:gdLst/>
              <a:ahLst/>
              <a:cxnLst>
                <a:cxn ang="0">
                  <a:pos x="92" y="8"/>
                </a:cxn>
                <a:cxn ang="0">
                  <a:pos x="82" y="18"/>
                </a:cxn>
                <a:cxn ang="0">
                  <a:pos x="74" y="26"/>
                </a:cxn>
                <a:cxn ang="0">
                  <a:pos x="56" y="30"/>
                </a:cxn>
                <a:cxn ang="0">
                  <a:pos x="54" y="38"/>
                </a:cxn>
                <a:cxn ang="0">
                  <a:pos x="38" y="44"/>
                </a:cxn>
                <a:cxn ang="0">
                  <a:pos x="28" y="48"/>
                </a:cxn>
                <a:cxn ang="0">
                  <a:pos x="26" y="44"/>
                </a:cxn>
                <a:cxn ang="0">
                  <a:pos x="14" y="48"/>
                </a:cxn>
                <a:cxn ang="0">
                  <a:pos x="2" y="70"/>
                </a:cxn>
                <a:cxn ang="0">
                  <a:pos x="2" y="76"/>
                </a:cxn>
                <a:cxn ang="0">
                  <a:pos x="4" y="92"/>
                </a:cxn>
                <a:cxn ang="0">
                  <a:pos x="12" y="104"/>
                </a:cxn>
                <a:cxn ang="0">
                  <a:pos x="24" y="120"/>
                </a:cxn>
                <a:cxn ang="0">
                  <a:pos x="28" y="106"/>
                </a:cxn>
                <a:cxn ang="0">
                  <a:pos x="36" y="106"/>
                </a:cxn>
                <a:cxn ang="0">
                  <a:pos x="44" y="106"/>
                </a:cxn>
                <a:cxn ang="0">
                  <a:pos x="52" y="96"/>
                </a:cxn>
                <a:cxn ang="0">
                  <a:pos x="66" y="84"/>
                </a:cxn>
                <a:cxn ang="0">
                  <a:pos x="76" y="90"/>
                </a:cxn>
                <a:cxn ang="0">
                  <a:pos x="98" y="98"/>
                </a:cxn>
                <a:cxn ang="0">
                  <a:pos x="102" y="94"/>
                </a:cxn>
                <a:cxn ang="0">
                  <a:pos x="114" y="90"/>
                </a:cxn>
                <a:cxn ang="0">
                  <a:pos x="128" y="84"/>
                </a:cxn>
                <a:cxn ang="0">
                  <a:pos x="138" y="84"/>
                </a:cxn>
                <a:cxn ang="0">
                  <a:pos x="150" y="84"/>
                </a:cxn>
                <a:cxn ang="0">
                  <a:pos x="160" y="84"/>
                </a:cxn>
                <a:cxn ang="0">
                  <a:pos x="164" y="80"/>
                </a:cxn>
                <a:cxn ang="0">
                  <a:pos x="154" y="70"/>
                </a:cxn>
                <a:cxn ang="0">
                  <a:pos x="152" y="64"/>
                </a:cxn>
                <a:cxn ang="0">
                  <a:pos x="140" y="54"/>
                </a:cxn>
                <a:cxn ang="0">
                  <a:pos x="136" y="44"/>
                </a:cxn>
                <a:cxn ang="0">
                  <a:pos x="124" y="38"/>
                </a:cxn>
                <a:cxn ang="0">
                  <a:pos x="116" y="32"/>
                </a:cxn>
                <a:cxn ang="0">
                  <a:pos x="116" y="22"/>
                </a:cxn>
                <a:cxn ang="0">
                  <a:pos x="106" y="4"/>
                </a:cxn>
                <a:cxn ang="0">
                  <a:pos x="98" y="0"/>
                </a:cxn>
              </a:cxnLst>
              <a:rect l="0" t="0" r="r" b="b"/>
              <a:pathLst>
                <a:path w="164" h="120">
                  <a:moveTo>
                    <a:pt x="92" y="4"/>
                  </a:moveTo>
                  <a:lnTo>
                    <a:pt x="92" y="8"/>
                  </a:lnTo>
                  <a:lnTo>
                    <a:pt x="88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74" y="26"/>
                  </a:lnTo>
                  <a:lnTo>
                    <a:pt x="58" y="28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38" y="44"/>
                  </a:lnTo>
                  <a:lnTo>
                    <a:pt x="36" y="48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14" y="48"/>
                  </a:lnTo>
                  <a:lnTo>
                    <a:pt x="4" y="66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4" y="92"/>
                  </a:lnTo>
                  <a:lnTo>
                    <a:pt x="8" y="96"/>
                  </a:lnTo>
                  <a:lnTo>
                    <a:pt x="12" y="104"/>
                  </a:lnTo>
                  <a:lnTo>
                    <a:pt x="20" y="114"/>
                  </a:lnTo>
                  <a:lnTo>
                    <a:pt x="24" y="120"/>
                  </a:lnTo>
                  <a:lnTo>
                    <a:pt x="26" y="114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38" y="104"/>
                  </a:lnTo>
                  <a:lnTo>
                    <a:pt x="44" y="106"/>
                  </a:lnTo>
                  <a:lnTo>
                    <a:pt x="52" y="104"/>
                  </a:lnTo>
                  <a:lnTo>
                    <a:pt x="52" y="96"/>
                  </a:lnTo>
                  <a:lnTo>
                    <a:pt x="60" y="86"/>
                  </a:lnTo>
                  <a:lnTo>
                    <a:pt x="66" y="84"/>
                  </a:lnTo>
                  <a:lnTo>
                    <a:pt x="72" y="88"/>
                  </a:lnTo>
                  <a:lnTo>
                    <a:pt x="76" y="90"/>
                  </a:lnTo>
                  <a:lnTo>
                    <a:pt x="90" y="94"/>
                  </a:lnTo>
                  <a:lnTo>
                    <a:pt x="98" y="98"/>
                  </a:lnTo>
                  <a:lnTo>
                    <a:pt x="102" y="96"/>
                  </a:lnTo>
                  <a:lnTo>
                    <a:pt x="102" y="94"/>
                  </a:lnTo>
                  <a:lnTo>
                    <a:pt x="106" y="88"/>
                  </a:lnTo>
                  <a:lnTo>
                    <a:pt x="114" y="90"/>
                  </a:lnTo>
                  <a:lnTo>
                    <a:pt x="124" y="88"/>
                  </a:lnTo>
                  <a:lnTo>
                    <a:pt x="128" y="84"/>
                  </a:lnTo>
                  <a:lnTo>
                    <a:pt x="132" y="86"/>
                  </a:lnTo>
                  <a:lnTo>
                    <a:pt x="138" y="84"/>
                  </a:lnTo>
                  <a:lnTo>
                    <a:pt x="138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60" y="84"/>
                  </a:lnTo>
                  <a:lnTo>
                    <a:pt x="162" y="84"/>
                  </a:lnTo>
                  <a:lnTo>
                    <a:pt x="164" y="80"/>
                  </a:lnTo>
                  <a:lnTo>
                    <a:pt x="162" y="72"/>
                  </a:lnTo>
                  <a:lnTo>
                    <a:pt x="154" y="70"/>
                  </a:lnTo>
                  <a:lnTo>
                    <a:pt x="152" y="66"/>
                  </a:lnTo>
                  <a:lnTo>
                    <a:pt x="152" y="64"/>
                  </a:lnTo>
                  <a:lnTo>
                    <a:pt x="144" y="54"/>
                  </a:lnTo>
                  <a:lnTo>
                    <a:pt x="140" y="54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2" y="40"/>
                  </a:lnTo>
                  <a:lnTo>
                    <a:pt x="124" y="38"/>
                  </a:lnTo>
                  <a:lnTo>
                    <a:pt x="122" y="32"/>
                  </a:lnTo>
                  <a:lnTo>
                    <a:pt x="116" y="32"/>
                  </a:lnTo>
                  <a:lnTo>
                    <a:pt x="112" y="26"/>
                  </a:lnTo>
                  <a:lnTo>
                    <a:pt x="116" y="22"/>
                  </a:lnTo>
                  <a:lnTo>
                    <a:pt x="114" y="12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0" name="Freeform 458"/>
            <p:cNvSpPr>
              <a:spLocks noChangeAspect="1"/>
            </p:cNvSpPr>
            <p:nvPr/>
          </p:nvSpPr>
          <p:spPr bwMode="auto">
            <a:xfrm>
              <a:off x="2782" y="2866"/>
              <a:ext cx="55" cy="35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2"/>
                </a:cxn>
                <a:cxn ang="0">
                  <a:pos x="36" y="8"/>
                </a:cxn>
                <a:cxn ang="0">
                  <a:pos x="38" y="4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4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4" y="10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30" y="14"/>
                </a:cxn>
              </a:cxnLst>
              <a:rect l="0" t="0" r="r" b="b"/>
              <a:pathLst>
                <a:path w="38" h="24">
                  <a:moveTo>
                    <a:pt x="30" y="14"/>
                  </a:moveTo>
                  <a:lnTo>
                    <a:pt x="38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" name="Freeform 459"/>
            <p:cNvSpPr>
              <a:spLocks noChangeAspect="1"/>
            </p:cNvSpPr>
            <p:nvPr/>
          </p:nvSpPr>
          <p:spPr bwMode="auto">
            <a:xfrm>
              <a:off x="2984" y="2820"/>
              <a:ext cx="141" cy="109"/>
            </a:xfrm>
            <a:custGeom>
              <a:avLst/>
              <a:gdLst/>
              <a:ahLst/>
              <a:cxnLst>
                <a:cxn ang="0">
                  <a:pos x="96" y="34"/>
                </a:cxn>
                <a:cxn ang="0">
                  <a:pos x="92" y="32"/>
                </a:cxn>
                <a:cxn ang="0">
                  <a:pos x="88" y="32"/>
                </a:cxn>
                <a:cxn ang="0">
                  <a:pos x="78" y="26"/>
                </a:cxn>
                <a:cxn ang="0">
                  <a:pos x="78" y="22"/>
                </a:cxn>
                <a:cxn ang="0">
                  <a:pos x="76" y="18"/>
                </a:cxn>
                <a:cxn ang="0">
                  <a:pos x="70" y="14"/>
                </a:cxn>
                <a:cxn ang="0">
                  <a:pos x="70" y="6"/>
                </a:cxn>
                <a:cxn ang="0">
                  <a:pos x="70" y="2"/>
                </a:cxn>
                <a:cxn ang="0">
                  <a:pos x="66" y="2"/>
                </a:cxn>
                <a:cxn ang="0">
                  <a:pos x="58" y="0"/>
                </a:cxn>
                <a:cxn ang="0">
                  <a:pos x="50" y="6"/>
                </a:cxn>
                <a:cxn ang="0">
                  <a:pos x="46" y="8"/>
                </a:cxn>
                <a:cxn ang="0">
                  <a:pos x="44" y="12"/>
                </a:cxn>
                <a:cxn ang="0">
                  <a:pos x="40" y="12"/>
                </a:cxn>
                <a:cxn ang="0">
                  <a:pos x="34" y="16"/>
                </a:cxn>
                <a:cxn ang="0">
                  <a:pos x="30" y="22"/>
                </a:cxn>
                <a:cxn ang="0">
                  <a:pos x="24" y="24"/>
                </a:cxn>
                <a:cxn ang="0">
                  <a:pos x="18" y="22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8" y="40"/>
                </a:cxn>
                <a:cxn ang="0">
                  <a:pos x="2" y="46"/>
                </a:cxn>
                <a:cxn ang="0">
                  <a:pos x="2" y="52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10" y="76"/>
                </a:cxn>
                <a:cxn ang="0">
                  <a:pos x="14" y="72"/>
                </a:cxn>
                <a:cxn ang="0">
                  <a:pos x="24" y="72"/>
                </a:cxn>
                <a:cxn ang="0">
                  <a:pos x="32" y="74"/>
                </a:cxn>
                <a:cxn ang="0">
                  <a:pos x="32" y="62"/>
                </a:cxn>
                <a:cxn ang="0">
                  <a:pos x="32" y="56"/>
                </a:cxn>
                <a:cxn ang="0">
                  <a:pos x="34" y="54"/>
                </a:cxn>
                <a:cxn ang="0">
                  <a:pos x="54" y="56"/>
                </a:cxn>
                <a:cxn ang="0">
                  <a:pos x="64" y="54"/>
                </a:cxn>
                <a:cxn ang="0">
                  <a:pos x="68" y="56"/>
                </a:cxn>
                <a:cxn ang="0">
                  <a:pos x="78" y="56"/>
                </a:cxn>
                <a:cxn ang="0">
                  <a:pos x="84" y="52"/>
                </a:cxn>
                <a:cxn ang="0">
                  <a:pos x="94" y="50"/>
                </a:cxn>
                <a:cxn ang="0">
                  <a:pos x="98" y="44"/>
                </a:cxn>
                <a:cxn ang="0">
                  <a:pos x="94" y="40"/>
                </a:cxn>
                <a:cxn ang="0">
                  <a:pos x="96" y="34"/>
                </a:cxn>
              </a:cxnLst>
              <a:rect l="0" t="0" r="r" b="b"/>
              <a:pathLst>
                <a:path w="98" h="76">
                  <a:moveTo>
                    <a:pt x="96" y="34"/>
                  </a:moveTo>
                  <a:lnTo>
                    <a:pt x="92" y="32"/>
                  </a:lnTo>
                  <a:lnTo>
                    <a:pt x="88" y="32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6" y="18"/>
                  </a:lnTo>
                  <a:lnTo>
                    <a:pt x="70" y="14"/>
                  </a:lnTo>
                  <a:lnTo>
                    <a:pt x="70" y="6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8" y="22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8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10" y="76"/>
                  </a:lnTo>
                  <a:lnTo>
                    <a:pt x="14" y="72"/>
                  </a:lnTo>
                  <a:lnTo>
                    <a:pt x="24" y="72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54" y="56"/>
                  </a:lnTo>
                  <a:lnTo>
                    <a:pt x="64" y="54"/>
                  </a:lnTo>
                  <a:lnTo>
                    <a:pt x="68" y="56"/>
                  </a:lnTo>
                  <a:lnTo>
                    <a:pt x="78" y="56"/>
                  </a:lnTo>
                  <a:lnTo>
                    <a:pt x="84" y="52"/>
                  </a:lnTo>
                  <a:lnTo>
                    <a:pt x="94" y="50"/>
                  </a:lnTo>
                  <a:lnTo>
                    <a:pt x="98" y="44"/>
                  </a:lnTo>
                  <a:lnTo>
                    <a:pt x="94" y="40"/>
                  </a:lnTo>
                  <a:lnTo>
                    <a:pt x="96" y="3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2" name="Freeform 460"/>
            <p:cNvSpPr>
              <a:spLocks noChangeAspect="1"/>
            </p:cNvSpPr>
            <p:nvPr/>
          </p:nvSpPr>
          <p:spPr bwMode="auto">
            <a:xfrm>
              <a:off x="3646" y="2486"/>
              <a:ext cx="43" cy="72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0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2" y="26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18" y="46"/>
                </a:cxn>
                <a:cxn ang="0">
                  <a:pos x="22" y="50"/>
                </a:cxn>
                <a:cxn ang="0">
                  <a:pos x="24" y="50"/>
                </a:cxn>
                <a:cxn ang="0">
                  <a:pos x="26" y="46"/>
                </a:cxn>
                <a:cxn ang="0">
                  <a:pos x="24" y="42"/>
                </a:cxn>
                <a:cxn ang="0">
                  <a:pos x="28" y="36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4" y="10"/>
                </a:cxn>
                <a:cxn ang="0">
                  <a:pos x="20" y="4"/>
                </a:cxn>
              </a:cxnLst>
              <a:rect l="0" t="0" r="r" b="b"/>
              <a:pathLst>
                <a:path w="30" h="50">
                  <a:moveTo>
                    <a:pt x="20" y="4"/>
                  </a:moveTo>
                  <a:lnTo>
                    <a:pt x="2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6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4" y="10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3" name="Freeform 461"/>
            <p:cNvSpPr>
              <a:spLocks noChangeAspect="1"/>
            </p:cNvSpPr>
            <p:nvPr/>
          </p:nvSpPr>
          <p:spPr bwMode="auto">
            <a:xfrm>
              <a:off x="3552" y="3713"/>
              <a:ext cx="43" cy="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8" y="22"/>
                </a:cxn>
                <a:cxn ang="0">
                  <a:pos x="24" y="22"/>
                </a:cxn>
                <a:cxn ang="0">
                  <a:pos x="26" y="14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20" y="0"/>
                </a:cxn>
              </a:cxnLst>
              <a:rect l="0" t="0" r="r" b="b"/>
              <a:pathLst>
                <a:path w="30" h="28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6" y="14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4" name="Freeform 462"/>
            <p:cNvSpPr>
              <a:spLocks noChangeAspect="1"/>
            </p:cNvSpPr>
            <p:nvPr/>
          </p:nvSpPr>
          <p:spPr bwMode="auto">
            <a:xfrm>
              <a:off x="2796" y="2467"/>
              <a:ext cx="1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5" name="Freeform 463"/>
            <p:cNvSpPr>
              <a:spLocks noChangeAspect="1"/>
            </p:cNvSpPr>
            <p:nvPr/>
          </p:nvSpPr>
          <p:spPr bwMode="auto">
            <a:xfrm>
              <a:off x="2622" y="2343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6" name="Freeform 464"/>
            <p:cNvSpPr>
              <a:spLocks noChangeAspect="1"/>
            </p:cNvSpPr>
            <p:nvPr/>
          </p:nvSpPr>
          <p:spPr bwMode="auto">
            <a:xfrm>
              <a:off x="2632" y="2341"/>
              <a:ext cx="10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7" name="Freeform 465"/>
            <p:cNvSpPr>
              <a:spLocks noChangeAspect="1"/>
            </p:cNvSpPr>
            <p:nvPr/>
          </p:nvSpPr>
          <p:spPr bwMode="auto">
            <a:xfrm>
              <a:off x="2659" y="2361"/>
              <a:ext cx="1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8" name="Rectangle 466"/>
            <p:cNvSpPr>
              <a:spLocks noChangeAspect="1" noChangeArrowheads="1"/>
            </p:cNvSpPr>
            <p:nvPr/>
          </p:nvSpPr>
          <p:spPr bwMode="auto">
            <a:xfrm>
              <a:off x="2667" y="2384"/>
              <a:ext cx="2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9" name="Freeform 467"/>
            <p:cNvSpPr>
              <a:spLocks noChangeAspect="1"/>
            </p:cNvSpPr>
            <p:nvPr/>
          </p:nvSpPr>
          <p:spPr bwMode="auto">
            <a:xfrm>
              <a:off x="2616" y="2349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0" name="Rectangle 468"/>
            <p:cNvSpPr>
              <a:spLocks noChangeAspect="1" noChangeArrowheads="1"/>
            </p:cNvSpPr>
            <p:nvPr/>
          </p:nvSpPr>
          <p:spPr bwMode="auto">
            <a:xfrm>
              <a:off x="2610" y="2347"/>
              <a:ext cx="3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1" name="Freeform 469"/>
            <p:cNvSpPr>
              <a:spLocks noChangeAspect="1"/>
            </p:cNvSpPr>
            <p:nvPr/>
          </p:nvSpPr>
          <p:spPr bwMode="auto">
            <a:xfrm>
              <a:off x="3474" y="2341"/>
              <a:ext cx="29" cy="2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14" y="12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2" name="Freeform 470"/>
            <p:cNvSpPr>
              <a:spLocks noChangeAspect="1"/>
            </p:cNvSpPr>
            <p:nvPr/>
          </p:nvSpPr>
          <p:spPr bwMode="auto">
            <a:xfrm>
              <a:off x="3503" y="2363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3" name="Freeform 471"/>
            <p:cNvSpPr>
              <a:spLocks noChangeAspect="1"/>
            </p:cNvSpPr>
            <p:nvPr/>
          </p:nvSpPr>
          <p:spPr bwMode="auto">
            <a:xfrm>
              <a:off x="3517" y="2378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4" name="Freeform 472"/>
            <p:cNvSpPr>
              <a:spLocks noChangeAspect="1"/>
            </p:cNvSpPr>
            <p:nvPr/>
          </p:nvSpPr>
          <p:spPr bwMode="auto">
            <a:xfrm>
              <a:off x="3511" y="2378"/>
              <a:ext cx="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5" name="Freeform 473"/>
            <p:cNvSpPr>
              <a:spLocks noChangeAspect="1"/>
            </p:cNvSpPr>
            <p:nvPr/>
          </p:nvSpPr>
          <p:spPr bwMode="auto">
            <a:xfrm>
              <a:off x="3501" y="2378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6" name="Freeform 474"/>
            <p:cNvSpPr>
              <a:spLocks noChangeAspect="1"/>
            </p:cNvSpPr>
            <p:nvPr/>
          </p:nvSpPr>
          <p:spPr bwMode="auto">
            <a:xfrm>
              <a:off x="3497" y="238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7" name="Freeform 475"/>
            <p:cNvSpPr>
              <a:spLocks noChangeAspect="1"/>
            </p:cNvSpPr>
            <p:nvPr/>
          </p:nvSpPr>
          <p:spPr bwMode="auto">
            <a:xfrm>
              <a:off x="3442" y="2355"/>
              <a:ext cx="47" cy="39"/>
            </a:xfrm>
            <a:custGeom>
              <a:avLst/>
              <a:gdLst/>
              <a:ahLst/>
              <a:cxnLst>
                <a:cxn ang="0">
                  <a:pos x="32" y="14"/>
                </a:cxn>
                <a:cxn ang="0">
                  <a:pos x="30" y="12"/>
                </a:cxn>
                <a:cxn ang="0">
                  <a:pos x="26" y="12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4" y="1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0" y="18"/>
                </a:cxn>
                <a:cxn ang="0">
                  <a:pos x="12" y="20"/>
                </a:cxn>
                <a:cxn ang="0">
                  <a:pos x="16" y="24"/>
                </a:cxn>
                <a:cxn ang="0">
                  <a:pos x="18" y="28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24" y="26"/>
                </a:cxn>
                <a:cxn ang="0">
                  <a:pos x="24" y="22"/>
                </a:cxn>
                <a:cxn ang="0">
                  <a:pos x="20" y="16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4" y="14"/>
                </a:cxn>
                <a:cxn ang="0">
                  <a:pos x="32" y="14"/>
                </a:cxn>
              </a:cxnLst>
              <a:rect l="0" t="0" r="r" b="b"/>
              <a:pathLst>
                <a:path w="32" h="28">
                  <a:moveTo>
                    <a:pt x="32" y="14"/>
                  </a:moveTo>
                  <a:lnTo>
                    <a:pt x="30" y="12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4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8" name="Freeform 476"/>
            <p:cNvSpPr>
              <a:spLocks noChangeAspect="1"/>
            </p:cNvSpPr>
            <p:nvPr/>
          </p:nvSpPr>
          <p:spPr bwMode="auto">
            <a:xfrm>
              <a:off x="3558" y="2394"/>
              <a:ext cx="8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9" name="Freeform 477"/>
            <p:cNvSpPr>
              <a:spLocks noChangeAspect="1"/>
            </p:cNvSpPr>
            <p:nvPr/>
          </p:nvSpPr>
          <p:spPr bwMode="auto">
            <a:xfrm>
              <a:off x="3544" y="2384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0" name="Freeform 478"/>
            <p:cNvSpPr>
              <a:spLocks noChangeAspect="1"/>
            </p:cNvSpPr>
            <p:nvPr/>
          </p:nvSpPr>
          <p:spPr bwMode="auto">
            <a:xfrm>
              <a:off x="3534" y="2375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" name="Freeform 479"/>
            <p:cNvSpPr>
              <a:spLocks noChangeAspect="1"/>
            </p:cNvSpPr>
            <p:nvPr/>
          </p:nvSpPr>
          <p:spPr bwMode="auto">
            <a:xfrm>
              <a:off x="3523" y="2384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2" name="Freeform 480"/>
            <p:cNvSpPr>
              <a:spLocks noChangeAspect="1"/>
            </p:cNvSpPr>
            <p:nvPr/>
          </p:nvSpPr>
          <p:spPr bwMode="auto">
            <a:xfrm>
              <a:off x="3520" y="2332"/>
              <a:ext cx="12" cy="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3" name="Freeform 481"/>
            <p:cNvSpPr>
              <a:spLocks noChangeAspect="1"/>
            </p:cNvSpPr>
            <p:nvPr/>
          </p:nvSpPr>
          <p:spPr bwMode="auto">
            <a:xfrm>
              <a:off x="3520" y="2349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4" name="Freeform 482"/>
            <p:cNvSpPr>
              <a:spLocks noChangeAspect="1"/>
            </p:cNvSpPr>
            <p:nvPr/>
          </p:nvSpPr>
          <p:spPr bwMode="auto">
            <a:xfrm>
              <a:off x="3495" y="2341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5" name="Freeform 483"/>
            <p:cNvSpPr>
              <a:spLocks noChangeAspect="1"/>
            </p:cNvSpPr>
            <p:nvPr/>
          </p:nvSpPr>
          <p:spPr bwMode="auto">
            <a:xfrm>
              <a:off x="3505" y="2318"/>
              <a:ext cx="10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6" name="Freeform 484"/>
            <p:cNvSpPr>
              <a:spLocks noChangeAspect="1"/>
            </p:cNvSpPr>
            <p:nvPr/>
          </p:nvSpPr>
          <p:spPr bwMode="auto">
            <a:xfrm>
              <a:off x="3517" y="2314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7" name="Freeform 485"/>
            <p:cNvSpPr>
              <a:spLocks noChangeAspect="1"/>
            </p:cNvSpPr>
            <p:nvPr/>
          </p:nvSpPr>
          <p:spPr bwMode="auto">
            <a:xfrm>
              <a:off x="3497" y="2306"/>
              <a:ext cx="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8" name="Freeform 486"/>
            <p:cNvSpPr>
              <a:spLocks noChangeAspect="1"/>
            </p:cNvSpPr>
            <p:nvPr/>
          </p:nvSpPr>
          <p:spPr bwMode="auto">
            <a:xfrm>
              <a:off x="3474" y="2394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9" name="Freeform 487"/>
            <p:cNvSpPr>
              <a:spLocks noChangeAspect="1"/>
            </p:cNvSpPr>
            <p:nvPr/>
          </p:nvSpPr>
          <p:spPr bwMode="auto">
            <a:xfrm>
              <a:off x="3431" y="2363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0" name="Freeform 488"/>
            <p:cNvSpPr>
              <a:spLocks noChangeAspect="1"/>
            </p:cNvSpPr>
            <p:nvPr/>
          </p:nvSpPr>
          <p:spPr bwMode="auto">
            <a:xfrm>
              <a:off x="3428" y="2351"/>
              <a:ext cx="9" cy="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" name="Freeform 489"/>
            <p:cNvSpPr>
              <a:spLocks noChangeAspect="1"/>
            </p:cNvSpPr>
            <p:nvPr/>
          </p:nvSpPr>
          <p:spPr bwMode="auto">
            <a:xfrm>
              <a:off x="3431" y="2347"/>
              <a:ext cx="3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" name="Freeform 490"/>
            <p:cNvSpPr>
              <a:spLocks noChangeAspect="1"/>
            </p:cNvSpPr>
            <p:nvPr/>
          </p:nvSpPr>
          <p:spPr bwMode="auto">
            <a:xfrm>
              <a:off x="3417" y="2326"/>
              <a:ext cx="6" cy="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3" name="Freeform 491"/>
            <p:cNvSpPr>
              <a:spLocks noChangeAspect="1"/>
            </p:cNvSpPr>
            <p:nvPr/>
          </p:nvSpPr>
          <p:spPr bwMode="auto">
            <a:xfrm>
              <a:off x="3546" y="2400"/>
              <a:ext cx="6" cy="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4" name="Freeform 492"/>
            <p:cNvSpPr>
              <a:spLocks noChangeAspect="1"/>
            </p:cNvSpPr>
            <p:nvPr/>
          </p:nvSpPr>
          <p:spPr bwMode="auto">
            <a:xfrm>
              <a:off x="3485" y="2409"/>
              <a:ext cx="49" cy="15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34" y="8"/>
                </a:cxn>
                <a:cxn ang="0">
                  <a:pos x="32" y="10"/>
                </a:cxn>
                <a:cxn ang="0">
                  <a:pos x="28" y="8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34" y="6"/>
                </a:cxn>
              </a:cxnLst>
              <a:rect l="0" t="0" r="r" b="b"/>
              <a:pathLst>
                <a:path w="34" h="10">
                  <a:moveTo>
                    <a:pt x="34" y="6"/>
                  </a:moveTo>
                  <a:lnTo>
                    <a:pt x="34" y="8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5" name="Freeform 493"/>
            <p:cNvSpPr>
              <a:spLocks noChangeAspect="1"/>
            </p:cNvSpPr>
            <p:nvPr/>
          </p:nvSpPr>
          <p:spPr bwMode="auto">
            <a:xfrm>
              <a:off x="3331" y="2404"/>
              <a:ext cx="5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6" name="Freeform 494"/>
            <p:cNvSpPr>
              <a:spLocks noChangeAspect="1"/>
            </p:cNvSpPr>
            <p:nvPr/>
          </p:nvSpPr>
          <p:spPr bwMode="auto">
            <a:xfrm>
              <a:off x="3325" y="2398"/>
              <a:ext cx="3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7" name="Freeform 495"/>
            <p:cNvSpPr>
              <a:spLocks noChangeAspect="1"/>
            </p:cNvSpPr>
            <p:nvPr/>
          </p:nvSpPr>
          <p:spPr bwMode="auto">
            <a:xfrm>
              <a:off x="3328" y="2220"/>
              <a:ext cx="3" cy="1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8" name="Freeform 496"/>
            <p:cNvSpPr>
              <a:spLocks noChangeAspect="1"/>
            </p:cNvSpPr>
            <p:nvPr/>
          </p:nvSpPr>
          <p:spPr bwMode="auto">
            <a:xfrm>
              <a:off x="3331" y="2220"/>
              <a:ext cx="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9" name="Freeform 497"/>
            <p:cNvSpPr>
              <a:spLocks noChangeAspect="1"/>
            </p:cNvSpPr>
            <p:nvPr/>
          </p:nvSpPr>
          <p:spPr bwMode="auto">
            <a:xfrm>
              <a:off x="3336" y="2231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0" name="Freeform 498"/>
            <p:cNvSpPr>
              <a:spLocks noChangeAspect="1"/>
            </p:cNvSpPr>
            <p:nvPr/>
          </p:nvSpPr>
          <p:spPr bwMode="auto">
            <a:xfrm>
              <a:off x="3336" y="2237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" name="Freeform 499"/>
            <p:cNvSpPr>
              <a:spLocks noChangeAspect="1"/>
            </p:cNvSpPr>
            <p:nvPr/>
          </p:nvSpPr>
          <p:spPr bwMode="auto">
            <a:xfrm>
              <a:off x="3362" y="2255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" name="Freeform 500"/>
            <p:cNvSpPr>
              <a:spLocks noChangeAspect="1"/>
            </p:cNvSpPr>
            <p:nvPr/>
          </p:nvSpPr>
          <p:spPr bwMode="auto">
            <a:xfrm>
              <a:off x="3366" y="2261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3" name="Freeform 501"/>
            <p:cNvSpPr>
              <a:spLocks noChangeAspect="1"/>
            </p:cNvSpPr>
            <p:nvPr/>
          </p:nvSpPr>
          <p:spPr bwMode="auto">
            <a:xfrm>
              <a:off x="3371" y="2265"/>
              <a:ext cx="6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4" name="Freeform 502"/>
            <p:cNvSpPr>
              <a:spLocks noChangeAspect="1"/>
            </p:cNvSpPr>
            <p:nvPr/>
          </p:nvSpPr>
          <p:spPr bwMode="auto">
            <a:xfrm>
              <a:off x="3259" y="2263"/>
              <a:ext cx="5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5" name="Freeform 503"/>
            <p:cNvSpPr>
              <a:spLocks noChangeAspect="1"/>
            </p:cNvSpPr>
            <p:nvPr/>
          </p:nvSpPr>
          <p:spPr bwMode="auto">
            <a:xfrm>
              <a:off x="3239" y="2257"/>
              <a:ext cx="14" cy="37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8" y="24"/>
                </a:cxn>
                <a:cxn ang="0">
                  <a:pos x="8" y="20"/>
                </a:cxn>
                <a:cxn ang="0">
                  <a:pos x="8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6" y="26"/>
                </a:cxn>
              </a:cxnLst>
              <a:rect l="0" t="0" r="r" b="b"/>
              <a:pathLst>
                <a:path w="10" h="26">
                  <a:moveTo>
                    <a:pt x="6" y="26"/>
                  </a:moveTo>
                  <a:lnTo>
                    <a:pt x="8" y="24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6" name="Freeform 504"/>
            <p:cNvSpPr>
              <a:spLocks noChangeAspect="1"/>
            </p:cNvSpPr>
            <p:nvPr/>
          </p:nvSpPr>
          <p:spPr bwMode="auto">
            <a:xfrm>
              <a:off x="3231" y="2294"/>
              <a:ext cx="25" cy="49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8" y="8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4" y="16"/>
                </a:cxn>
                <a:cxn ang="0">
                  <a:pos x="4" y="22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6" y="34"/>
                </a:cxn>
                <a:cxn ang="0">
                  <a:pos x="10" y="34"/>
                </a:cxn>
                <a:cxn ang="0">
                  <a:pos x="10" y="30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16" y="30"/>
                </a:cxn>
                <a:cxn ang="0">
                  <a:pos x="16" y="24"/>
                </a:cxn>
                <a:cxn ang="0">
                  <a:pos x="18" y="20"/>
                </a:cxn>
                <a:cxn ang="0">
                  <a:pos x="18" y="18"/>
                </a:cxn>
              </a:cxnLst>
              <a:rect l="0" t="0" r="r" b="b"/>
              <a:pathLst>
                <a:path w="18" h="34">
                  <a:moveTo>
                    <a:pt x="18" y="18"/>
                  </a:moveTo>
                  <a:lnTo>
                    <a:pt x="16" y="14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7" name="Freeform 505"/>
            <p:cNvSpPr>
              <a:spLocks noChangeAspect="1"/>
            </p:cNvSpPr>
            <p:nvPr/>
          </p:nvSpPr>
          <p:spPr bwMode="auto">
            <a:xfrm>
              <a:off x="3296" y="2355"/>
              <a:ext cx="54" cy="3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6" y="2"/>
                </a:cxn>
                <a:cxn ang="0">
                  <a:pos x="34" y="6"/>
                </a:cxn>
                <a:cxn ang="0">
                  <a:pos x="32" y="10"/>
                </a:cxn>
                <a:cxn ang="0">
                  <a:pos x="32" y="14"/>
                </a:cxn>
                <a:cxn ang="0">
                  <a:pos x="34" y="20"/>
                </a:cxn>
                <a:cxn ang="0">
                  <a:pos x="32" y="22"/>
                </a:cxn>
                <a:cxn ang="0">
                  <a:pos x="34" y="24"/>
                </a:cxn>
                <a:cxn ang="0">
                  <a:pos x="30" y="24"/>
                </a:cxn>
                <a:cxn ang="0">
                  <a:pos x="28" y="24"/>
                </a:cxn>
                <a:cxn ang="0">
                  <a:pos x="24" y="20"/>
                </a:cxn>
                <a:cxn ang="0">
                  <a:pos x="22" y="18"/>
                </a:cxn>
                <a:cxn ang="0">
                  <a:pos x="18" y="18"/>
                </a:cxn>
                <a:cxn ang="0">
                  <a:pos x="12" y="14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0"/>
                </a:cxn>
              </a:cxnLst>
              <a:rect l="0" t="0" r="r" b="b"/>
              <a:pathLst>
                <a:path w="38" h="24">
                  <a:moveTo>
                    <a:pt x="38" y="0"/>
                  </a:moveTo>
                  <a:lnTo>
                    <a:pt x="36" y="2"/>
                  </a:lnTo>
                  <a:lnTo>
                    <a:pt x="34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4" y="20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8" name="Freeform 506"/>
            <p:cNvSpPr>
              <a:spLocks noChangeAspect="1"/>
            </p:cNvSpPr>
            <p:nvPr/>
          </p:nvSpPr>
          <p:spPr bwMode="auto">
            <a:xfrm>
              <a:off x="3336" y="2349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9" name="Freeform 507"/>
            <p:cNvSpPr>
              <a:spLocks noChangeAspect="1"/>
            </p:cNvSpPr>
            <p:nvPr/>
          </p:nvSpPr>
          <p:spPr bwMode="auto">
            <a:xfrm>
              <a:off x="3233" y="2341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0" name="Rectangle 508"/>
            <p:cNvSpPr>
              <a:spLocks noChangeAspect="1" noChangeArrowheads="1"/>
            </p:cNvSpPr>
            <p:nvPr/>
          </p:nvSpPr>
          <p:spPr bwMode="auto">
            <a:xfrm>
              <a:off x="3231" y="2337"/>
              <a:ext cx="2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1" name="Freeform 509"/>
            <p:cNvSpPr>
              <a:spLocks noChangeAspect="1"/>
            </p:cNvSpPr>
            <p:nvPr/>
          </p:nvSpPr>
          <p:spPr bwMode="auto">
            <a:xfrm>
              <a:off x="3113" y="2341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" name="Freeform 510"/>
            <p:cNvSpPr>
              <a:spLocks noChangeAspect="1"/>
            </p:cNvSpPr>
            <p:nvPr/>
          </p:nvSpPr>
          <p:spPr bwMode="auto">
            <a:xfrm>
              <a:off x="3119" y="234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" name="Freeform 511"/>
            <p:cNvSpPr>
              <a:spLocks noChangeAspect="1"/>
            </p:cNvSpPr>
            <p:nvPr/>
          </p:nvSpPr>
          <p:spPr bwMode="auto">
            <a:xfrm>
              <a:off x="3133" y="2320"/>
              <a:ext cx="20" cy="1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10"/>
                </a:cxn>
              </a:cxnLst>
              <a:rect l="0" t="0" r="r" b="b"/>
              <a:pathLst>
                <a:path w="14" h="10">
                  <a:moveTo>
                    <a:pt x="6" y="10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4" name="Freeform 512"/>
            <p:cNvSpPr>
              <a:spLocks noChangeAspect="1"/>
            </p:cNvSpPr>
            <p:nvPr/>
          </p:nvSpPr>
          <p:spPr bwMode="auto">
            <a:xfrm>
              <a:off x="3158" y="2318"/>
              <a:ext cx="6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5" name="Freeform 513"/>
            <p:cNvSpPr>
              <a:spLocks noChangeAspect="1"/>
            </p:cNvSpPr>
            <p:nvPr/>
          </p:nvSpPr>
          <p:spPr bwMode="auto">
            <a:xfrm>
              <a:off x="3182" y="2056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6" name="Freeform 514"/>
            <p:cNvSpPr>
              <a:spLocks noChangeAspect="1"/>
            </p:cNvSpPr>
            <p:nvPr/>
          </p:nvSpPr>
          <p:spPr bwMode="auto">
            <a:xfrm>
              <a:off x="3184" y="2053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7" name="Freeform 515"/>
            <p:cNvSpPr>
              <a:spLocks noChangeAspect="1"/>
            </p:cNvSpPr>
            <p:nvPr/>
          </p:nvSpPr>
          <p:spPr bwMode="auto">
            <a:xfrm>
              <a:off x="3190" y="2050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8" name="Rectangle 516"/>
            <p:cNvSpPr>
              <a:spLocks noChangeAspect="1" noChangeArrowheads="1"/>
            </p:cNvSpPr>
            <p:nvPr/>
          </p:nvSpPr>
          <p:spPr bwMode="auto">
            <a:xfrm>
              <a:off x="3196" y="2050"/>
              <a:ext cx="3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9" name="Freeform 517"/>
            <p:cNvSpPr>
              <a:spLocks noChangeAspect="1"/>
            </p:cNvSpPr>
            <p:nvPr/>
          </p:nvSpPr>
          <p:spPr bwMode="auto">
            <a:xfrm>
              <a:off x="3205" y="2050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0" name="Freeform 518"/>
            <p:cNvSpPr>
              <a:spLocks noChangeAspect="1"/>
            </p:cNvSpPr>
            <p:nvPr/>
          </p:nvSpPr>
          <p:spPr bwMode="auto">
            <a:xfrm>
              <a:off x="3213" y="2045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1" name="Freeform 519"/>
            <p:cNvSpPr>
              <a:spLocks noChangeAspect="1"/>
            </p:cNvSpPr>
            <p:nvPr/>
          </p:nvSpPr>
          <p:spPr bwMode="auto">
            <a:xfrm>
              <a:off x="3313" y="2039"/>
              <a:ext cx="12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2" name="Freeform 520"/>
            <p:cNvSpPr>
              <a:spLocks noChangeAspect="1"/>
            </p:cNvSpPr>
            <p:nvPr/>
          </p:nvSpPr>
          <p:spPr bwMode="auto">
            <a:xfrm>
              <a:off x="3302" y="2028"/>
              <a:ext cx="11" cy="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6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3" name="Freeform 521"/>
            <p:cNvSpPr>
              <a:spLocks noChangeAspect="1"/>
            </p:cNvSpPr>
            <p:nvPr/>
          </p:nvSpPr>
          <p:spPr bwMode="auto">
            <a:xfrm>
              <a:off x="3236" y="1967"/>
              <a:ext cx="28" cy="24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4" name="Freeform 522"/>
            <p:cNvSpPr>
              <a:spLocks noChangeAspect="1"/>
            </p:cNvSpPr>
            <p:nvPr/>
          </p:nvSpPr>
          <p:spPr bwMode="auto">
            <a:xfrm>
              <a:off x="3242" y="1985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5" name="Freeform 523"/>
            <p:cNvSpPr>
              <a:spLocks noChangeAspect="1"/>
            </p:cNvSpPr>
            <p:nvPr/>
          </p:nvSpPr>
          <p:spPr bwMode="auto">
            <a:xfrm>
              <a:off x="3256" y="2010"/>
              <a:ext cx="12" cy="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6" name="Freeform 524"/>
            <p:cNvSpPr>
              <a:spLocks noChangeAspect="1"/>
            </p:cNvSpPr>
            <p:nvPr/>
          </p:nvSpPr>
          <p:spPr bwMode="auto">
            <a:xfrm>
              <a:off x="3274" y="2024"/>
              <a:ext cx="8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7" name="Freeform 525"/>
            <p:cNvSpPr>
              <a:spLocks noChangeAspect="1"/>
            </p:cNvSpPr>
            <p:nvPr/>
          </p:nvSpPr>
          <p:spPr bwMode="auto">
            <a:xfrm>
              <a:off x="3274" y="203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8" name="Freeform 526"/>
            <p:cNvSpPr>
              <a:spLocks noChangeAspect="1"/>
            </p:cNvSpPr>
            <p:nvPr/>
          </p:nvSpPr>
          <p:spPr bwMode="auto">
            <a:xfrm>
              <a:off x="3268" y="2019"/>
              <a:ext cx="2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9" name="Freeform 527"/>
            <p:cNvSpPr>
              <a:spLocks noChangeAspect="1"/>
            </p:cNvSpPr>
            <p:nvPr/>
          </p:nvSpPr>
          <p:spPr bwMode="auto">
            <a:xfrm>
              <a:off x="3256" y="2019"/>
              <a:ext cx="3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0" name="Freeform 528"/>
            <p:cNvSpPr>
              <a:spLocks noChangeAspect="1"/>
            </p:cNvSpPr>
            <p:nvPr/>
          </p:nvSpPr>
          <p:spPr bwMode="auto">
            <a:xfrm>
              <a:off x="3282" y="2024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1" name="Freeform 529"/>
            <p:cNvSpPr>
              <a:spLocks noChangeAspect="1"/>
            </p:cNvSpPr>
            <p:nvPr/>
          </p:nvSpPr>
          <p:spPr bwMode="auto">
            <a:xfrm>
              <a:off x="3288" y="2022"/>
              <a:ext cx="5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2" name="Freeform 530"/>
            <p:cNvSpPr>
              <a:spLocks noChangeAspect="1"/>
            </p:cNvSpPr>
            <p:nvPr/>
          </p:nvSpPr>
          <p:spPr bwMode="auto">
            <a:xfrm>
              <a:off x="3270" y="2002"/>
              <a:ext cx="26" cy="20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2" y="12"/>
                </a:cxn>
              </a:cxnLst>
              <a:rect l="0" t="0" r="r" b="b"/>
              <a:pathLst>
                <a:path w="18" h="14">
                  <a:moveTo>
                    <a:pt x="12" y="12"/>
                  </a:moveTo>
                  <a:lnTo>
                    <a:pt x="12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3" name="Freeform 531"/>
            <p:cNvSpPr>
              <a:spLocks noChangeAspect="1"/>
            </p:cNvSpPr>
            <p:nvPr/>
          </p:nvSpPr>
          <p:spPr bwMode="auto">
            <a:xfrm>
              <a:off x="3268" y="1979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4" name="Freeform 532"/>
            <p:cNvSpPr>
              <a:spLocks noChangeAspect="1"/>
            </p:cNvSpPr>
            <p:nvPr/>
          </p:nvSpPr>
          <p:spPr bwMode="auto">
            <a:xfrm>
              <a:off x="3328" y="2019"/>
              <a:ext cx="8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5" name="Freeform 533"/>
            <p:cNvSpPr>
              <a:spLocks noChangeAspect="1"/>
            </p:cNvSpPr>
            <p:nvPr/>
          </p:nvSpPr>
          <p:spPr bwMode="auto">
            <a:xfrm>
              <a:off x="3354" y="1979"/>
              <a:ext cx="8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4" y="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6" name="Freeform 534"/>
            <p:cNvSpPr>
              <a:spLocks noChangeAspect="1"/>
            </p:cNvSpPr>
            <p:nvPr/>
          </p:nvSpPr>
          <p:spPr bwMode="auto">
            <a:xfrm>
              <a:off x="3377" y="1967"/>
              <a:ext cx="14" cy="18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12"/>
                </a:cxn>
                <a:cxn ang="0">
                  <a:pos x="2" y="12"/>
                </a:cxn>
              </a:cxnLst>
              <a:rect l="0" t="0" r="r" b="b"/>
              <a:pathLst>
                <a:path w="10" h="12">
                  <a:moveTo>
                    <a:pt x="2" y="12"/>
                  </a:move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7" name="Freeform 535"/>
            <p:cNvSpPr>
              <a:spLocks noChangeAspect="1"/>
            </p:cNvSpPr>
            <p:nvPr/>
          </p:nvSpPr>
          <p:spPr bwMode="auto">
            <a:xfrm>
              <a:off x="3391" y="1964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8" name="Freeform 536"/>
            <p:cNvSpPr>
              <a:spLocks noChangeAspect="1"/>
            </p:cNvSpPr>
            <p:nvPr/>
          </p:nvSpPr>
          <p:spPr bwMode="auto">
            <a:xfrm>
              <a:off x="3394" y="1922"/>
              <a:ext cx="15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9" name="Freeform 537"/>
            <p:cNvSpPr>
              <a:spLocks noChangeAspect="1"/>
            </p:cNvSpPr>
            <p:nvPr/>
          </p:nvSpPr>
          <p:spPr bwMode="auto">
            <a:xfrm>
              <a:off x="3428" y="1924"/>
              <a:ext cx="9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0" name="Freeform 538"/>
            <p:cNvSpPr>
              <a:spLocks noChangeAspect="1"/>
            </p:cNvSpPr>
            <p:nvPr/>
          </p:nvSpPr>
          <p:spPr bwMode="auto">
            <a:xfrm>
              <a:off x="3423" y="1922"/>
              <a:ext cx="5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1" name="Freeform 539"/>
            <p:cNvSpPr>
              <a:spLocks noChangeAspect="1"/>
            </p:cNvSpPr>
            <p:nvPr/>
          </p:nvSpPr>
          <p:spPr bwMode="auto">
            <a:xfrm>
              <a:off x="3434" y="1944"/>
              <a:ext cx="12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2" name="Freeform 540"/>
            <p:cNvSpPr>
              <a:spLocks noChangeAspect="1"/>
            </p:cNvSpPr>
            <p:nvPr/>
          </p:nvSpPr>
          <p:spPr bwMode="auto">
            <a:xfrm>
              <a:off x="3431" y="1953"/>
              <a:ext cx="17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" name="Rectangle 541"/>
            <p:cNvSpPr>
              <a:spLocks noChangeAspect="1" noChangeArrowheads="1"/>
            </p:cNvSpPr>
            <p:nvPr/>
          </p:nvSpPr>
          <p:spPr bwMode="auto">
            <a:xfrm>
              <a:off x="3460" y="1832"/>
              <a:ext cx="3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4" name="Freeform 542"/>
            <p:cNvSpPr>
              <a:spLocks noChangeAspect="1"/>
            </p:cNvSpPr>
            <p:nvPr/>
          </p:nvSpPr>
          <p:spPr bwMode="auto">
            <a:xfrm>
              <a:off x="3411" y="1864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5" name="Freeform 543"/>
            <p:cNvSpPr>
              <a:spLocks noChangeAspect="1"/>
            </p:cNvSpPr>
            <p:nvPr/>
          </p:nvSpPr>
          <p:spPr bwMode="auto">
            <a:xfrm>
              <a:off x="3434" y="1852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6" name="Freeform 544"/>
            <p:cNvSpPr>
              <a:spLocks noChangeAspect="1"/>
            </p:cNvSpPr>
            <p:nvPr/>
          </p:nvSpPr>
          <p:spPr bwMode="auto">
            <a:xfrm>
              <a:off x="3076" y="2197"/>
              <a:ext cx="6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7" name="Rectangle 545"/>
            <p:cNvSpPr>
              <a:spLocks noChangeAspect="1" noChangeArrowheads="1"/>
            </p:cNvSpPr>
            <p:nvPr/>
          </p:nvSpPr>
          <p:spPr bwMode="auto">
            <a:xfrm>
              <a:off x="3076" y="2194"/>
              <a:ext cx="2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8" name="Freeform 546"/>
            <p:cNvSpPr>
              <a:spLocks noChangeAspect="1"/>
            </p:cNvSpPr>
            <p:nvPr/>
          </p:nvSpPr>
          <p:spPr bwMode="auto">
            <a:xfrm>
              <a:off x="3049" y="2171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9" name="Freeform 547"/>
            <p:cNvSpPr>
              <a:spLocks noChangeAspect="1"/>
            </p:cNvSpPr>
            <p:nvPr/>
          </p:nvSpPr>
          <p:spPr bwMode="auto">
            <a:xfrm>
              <a:off x="3066" y="2134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0" name="Rectangle 548"/>
            <p:cNvSpPr>
              <a:spLocks noChangeAspect="1" noChangeArrowheads="1"/>
            </p:cNvSpPr>
            <p:nvPr/>
          </p:nvSpPr>
          <p:spPr bwMode="auto">
            <a:xfrm>
              <a:off x="3196" y="1936"/>
              <a:ext cx="3" cy="6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1" name="Rectangle 549"/>
            <p:cNvSpPr>
              <a:spLocks noChangeAspect="1" noChangeArrowheads="1"/>
            </p:cNvSpPr>
            <p:nvPr/>
          </p:nvSpPr>
          <p:spPr bwMode="auto">
            <a:xfrm>
              <a:off x="3196" y="1930"/>
              <a:ext cx="1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2" name="Freeform 550"/>
            <p:cNvSpPr>
              <a:spLocks noChangeAspect="1"/>
            </p:cNvSpPr>
            <p:nvPr/>
          </p:nvSpPr>
          <p:spPr bwMode="auto">
            <a:xfrm>
              <a:off x="3187" y="1916"/>
              <a:ext cx="6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" name="Freeform 551"/>
            <p:cNvSpPr>
              <a:spLocks noChangeAspect="1"/>
            </p:cNvSpPr>
            <p:nvPr/>
          </p:nvSpPr>
          <p:spPr bwMode="auto">
            <a:xfrm>
              <a:off x="3187" y="1907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" name="Freeform 552"/>
            <p:cNvSpPr>
              <a:spLocks noChangeAspect="1"/>
            </p:cNvSpPr>
            <p:nvPr/>
          </p:nvSpPr>
          <p:spPr bwMode="auto">
            <a:xfrm>
              <a:off x="3190" y="1887"/>
              <a:ext cx="6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" name="Freeform 553"/>
            <p:cNvSpPr>
              <a:spLocks noChangeAspect="1"/>
            </p:cNvSpPr>
            <p:nvPr/>
          </p:nvSpPr>
          <p:spPr bwMode="auto">
            <a:xfrm>
              <a:off x="3242" y="1858"/>
              <a:ext cx="8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6" name="Freeform 554"/>
            <p:cNvSpPr>
              <a:spLocks noChangeAspect="1"/>
            </p:cNvSpPr>
            <p:nvPr/>
          </p:nvSpPr>
          <p:spPr bwMode="auto">
            <a:xfrm>
              <a:off x="3288" y="1827"/>
              <a:ext cx="5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" name="Freeform 555"/>
            <p:cNvSpPr>
              <a:spLocks noChangeAspect="1"/>
            </p:cNvSpPr>
            <p:nvPr/>
          </p:nvSpPr>
          <p:spPr bwMode="auto">
            <a:xfrm>
              <a:off x="3325" y="1764"/>
              <a:ext cx="20" cy="1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6" y="4"/>
                </a:cxn>
              </a:cxnLst>
              <a:rect l="0" t="0" r="r" b="b"/>
              <a:pathLst>
                <a:path w="14" h="8">
                  <a:moveTo>
                    <a:pt x="6" y="4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" name="Freeform 556"/>
            <p:cNvSpPr>
              <a:spLocks noChangeAspect="1"/>
            </p:cNvSpPr>
            <p:nvPr/>
          </p:nvSpPr>
          <p:spPr bwMode="auto">
            <a:xfrm>
              <a:off x="3348" y="1752"/>
              <a:ext cx="12" cy="1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9" name="Rectangle 557"/>
            <p:cNvSpPr>
              <a:spLocks noChangeAspect="1" noChangeArrowheads="1"/>
            </p:cNvSpPr>
            <p:nvPr/>
          </p:nvSpPr>
          <p:spPr bwMode="auto">
            <a:xfrm>
              <a:off x="3313" y="1775"/>
              <a:ext cx="9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0" name="Freeform 558"/>
            <p:cNvSpPr>
              <a:spLocks noChangeAspect="1"/>
            </p:cNvSpPr>
            <p:nvPr/>
          </p:nvSpPr>
          <p:spPr bwMode="auto">
            <a:xfrm>
              <a:off x="3319" y="1760"/>
              <a:ext cx="6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1" name="Freeform 559"/>
            <p:cNvSpPr>
              <a:spLocks noChangeAspect="1"/>
            </p:cNvSpPr>
            <p:nvPr/>
          </p:nvSpPr>
          <p:spPr bwMode="auto">
            <a:xfrm>
              <a:off x="3328" y="1758"/>
              <a:ext cx="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2" name="Freeform 560"/>
            <p:cNvSpPr>
              <a:spLocks noChangeAspect="1"/>
            </p:cNvSpPr>
            <p:nvPr/>
          </p:nvSpPr>
          <p:spPr bwMode="auto">
            <a:xfrm>
              <a:off x="3302" y="1775"/>
              <a:ext cx="5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3" name="Freeform 561"/>
            <p:cNvSpPr>
              <a:spLocks noChangeAspect="1"/>
            </p:cNvSpPr>
            <p:nvPr/>
          </p:nvSpPr>
          <p:spPr bwMode="auto">
            <a:xfrm>
              <a:off x="3293" y="1781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4" name="Freeform 562"/>
            <p:cNvSpPr>
              <a:spLocks noChangeAspect="1"/>
            </p:cNvSpPr>
            <p:nvPr/>
          </p:nvSpPr>
          <p:spPr bwMode="auto">
            <a:xfrm>
              <a:off x="3322" y="1784"/>
              <a:ext cx="6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5" name="Freeform 563"/>
            <p:cNvSpPr>
              <a:spLocks noChangeAspect="1"/>
            </p:cNvSpPr>
            <p:nvPr/>
          </p:nvSpPr>
          <p:spPr bwMode="auto">
            <a:xfrm>
              <a:off x="3417" y="1740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6" name="Rectangle 564"/>
            <p:cNvSpPr>
              <a:spLocks noChangeAspect="1" noChangeArrowheads="1"/>
            </p:cNvSpPr>
            <p:nvPr/>
          </p:nvSpPr>
          <p:spPr bwMode="auto">
            <a:xfrm>
              <a:off x="3425" y="1738"/>
              <a:ext cx="6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7" name="Rectangle 565"/>
            <p:cNvSpPr>
              <a:spLocks noChangeAspect="1" noChangeArrowheads="1"/>
            </p:cNvSpPr>
            <p:nvPr/>
          </p:nvSpPr>
          <p:spPr bwMode="auto">
            <a:xfrm>
              <a:off x="3454" y="1726"/>
              <a:ext cx="6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8" name="Freeform 566"/>
            <p:cNvSpPr>
              <a:spLocks noChangeAspect="1"/>
            </p:cNvSpPr>
            <p:nvPr/>
          </p:nvSpPr>
          <p:spPr bwMode="auto">
            <a:xfrm>
              <a:off x="3417" y="1732"/>
              <a:ext cx="1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0" y="4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9" name="Freeform 567"/>
            <p:cNvSpPr>
              <a:spLocks noChangeAspect="1"/>
            </p:cNvSpPr>
            <p:nvPr/>
          </p:nvSpPr>
          <p:spPr bwMode="auto">
            <a:xfrm>
              <a:off x="3606" y="1830"/>
              <a:ext cx="9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0" name="Freeform 568"/>
            <p:cNvSpPr>
              <a:spLocks noChangeAspect="1"/>
            </p:cNvSpPr>
            <p:nvPr/>
          </p:nvSpPr>
          <p:spPr bwMode="auto">
            <a:xfrm>
              <a:off x="3759" y="1758"/>
              <a:ext cx="22" cy="14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6" y="2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6" y="10"/>
                </a:cxn>
              </a:cxnLst>
              <a:rect l="0" t="0" r="r" b="b"/>
              <a:pathLst>
                <a:path w="16" h="10">
                  <a:moveTo>
                    <a:pt x="6" y="10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1" name="Freeform 569"/>
            <p:cNvSpPr>
              <a:spLocks noChangeAspect="1"/>
            </p:cNvSpPr>
            <p:nvPr/>
          </p:nvSpPr>
          <p:spPr bwMode="auto">
            <a:xfrm>
              <a:off x="3824" y="1784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2" name="Freeform 570"/>
            <p:cNvSpPr>
              <a:spLocks noChangeAspect="1"/>
            </p:cNvSpPr>
            <p:nvPr/>
          </p:nvSpPr>
          <p:spPr bwMode="auto">
            <a:xfrm>
              <a:off x="3882" y="1738"/>
              <a:ext cx="28" cy="16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4" y="12"/>
                </a:cxn>
                <a:cxn ang="0">
                  <a:pos x="16" y="12"/>
                </a:cxn>
              </a:cxnLst>
              <a:rect l="0" t="0" r="r" b="b"/>
              <a:pathLst>
                <a:path w="20" h="12">
                  <a:moveTo>
                    <a:pt x="16" y="12"/>
                  </a:moveTo>
                  <a:lnTo>
                    <a:pt x="20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3" name="Freeform 571"/>
            <p:cNvSpPr>
              <a:spLocks noChangeAspect="1"/>
            </p:cNvSpPr>
            <p:nvPr/>
          </p:nvSpPr>
          <p:spPr bwMode="auto">
            <a:xfrm>
              <a:off x="3894" y="1754"/>
              <a:ext cx="8" cy="1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4" name="Freeform 572"/>
            <p:cNvSpPr>
              <a:spLocks noChangeAspect="1"/>
            </p:cNvSpPr>
            <p:nvPr/>
          </p:nvSpPr>
          <p:spPr bwMode="auto">
            <a:xfrm>
              <a:off x="3785" y="1689"/>
              <a:ext cx="80" cy="49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28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4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24" y="28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32" y="32"/>
                </a:cxn>
                <a:cxn ang="0">
                  <a:pos x="36" y="34"/>
                </a:cxn>
                <a:cxn ang="0">
                  <a:pos x="38" y="32"/>
                </a:cxn>
                <a:cxn ang="0">
                  <a:pos x="40" y="32"/>
                </a:cxn>
                <a:cxn ang="0">
                  <a:pos x="42" y="34"/>
                </a:cxn>
                <a:cxn ang="0">
                  <a:pos x="50" y="34"/>
                </a:cxn>
                <a:cxn ang="0">
                  <a:pos x="50" y="32"/>
                </a:cxn>
                <a:cxn ang="0">
                  <a:pos x="54" y="34"/>
                </a:cxn>
                <a:cxn ang="0">
                  <a:pos x="56" y="32"/>
                </a:cxn>
                <a:cxn ang="0">
                  <a:pos x="44" y="28"/>
                </a:cxn>
                <a:cxn ang="0">
                  <a:pos x="36" y="22"/>
                </a:cxn>
                <a:cxn ang="0">
                  <a:pos x="32" y="10"/>
                </a:cxn>
                <a:cxn ang="0">
                  <a:pos x="32" y="6"/>
                </a:cxn>
                <a:cxn ang="0">
                  <a:pos x="34" y="4"/>
                </a:cxn>
              </a:cxnLst>
              <a:rect l="0" t="0" r="r" b="b"/>
              <a:pathLst>
                <a:path w="56" h="34">
                  <a:moveTo>
                    <a:pt x="34" y="4"/>
                  </a:moveTo>
                  <a:lnTo>
                    <a:pt x="28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6" y="34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44" y="28"/>
                  </a:lnTo>
                  <a:lnTo>
                    <a:pt x="36" y="22"/>
                  </a:lnTo>
                  <a:lnTo>
                    <a:pt x="32" y="10"/>
                  </a:lnTo>
                  <a:lnTo>
                    <a:pt x="32" y="6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5" name="Freeform 573"/>
            <p:cNvSpPr>
              <a:spLocks noChangeAspect="1"/>
            </p:cNvSpPr>
            <p:nvPr/>
          </p:nvSpPr>
          <p:spPr bwMode="auto">
            <a:xfrm>
              <a:off x="3799" y="1723"/>
              <a:ext cx="9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" name="Freeform 574"/>
            <p:cNvSpPr>
              <a:spLocks noChangeAspect="1"/>
            </p:cNvSpPr>
            <p:nvPr/>
          </p:nvSpPr>
          <p:spPr bwMode="auto">
            <a:xfrm>
              <a:off x="3799" y="1635"/>
              <a:ext cx="154" cy="57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4" y="18"/>
                </a:cxn>
                <a:cxn ang="0">
                  <a:pos x="24" y="16"/>
                </a:cxn>
                <a:cxn ang="0">
                  <a:pos x="30" y="14"/>
                </a:cxn>
                <a:cxn ang="0">
                  <a:pos x="34" y="12"/>
                </a:cxn>
                <a:cxn ang="0">
                  <a:pos x="38" y="12"/>
                </a:cxn>
                <a:cxn ang="0">
                  <a:pos x="40" y="10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6" y="8"/>
                </a:cxn>
                <a:cxn ang="0">
                  <a:pos x="82" y="4"/>
                </a:cxn>
                <a:cxn ang="0">
                  <a:pos x="86" y="2"/>
                </a:cxn>
                <a:cxn ang="0">
                  <a:pos x="96" y="0"/>
                </a:cxn>
                <a:cxn ang="0">
                  <a:pos x="100" y="0"/>
                </a:cxn>
                <a:cxn ang="0">
                  <a:pos x="104" y="0"/>
                </a:cxn>
                <a:cxn ang="0">
                  <a:pos x="108" y="4"/>
                </a:cxn>
                <a:cxn ang="0">
                  <a:pos x="106" y="8"/>
                </a:cxn>
                <a:cxn ang="0">
                  <a:pos x="90" y="12"/>
                </a:cxn>
                <a:cxn ang="0">
                  <a:pos x="74" y="14"/>
                </a:cxn>
                <a:cxn ang="0">
                  <a:pos x="70" y="14"/>
                </a:cxn>
                <a:cxn ang="0">
                  <a:pos x="68" y="16"/>
                </a:cxn>
                <a:cxn ang="0">
                  <a:pos x="62" y="16"/>
                </a:cxn>
                <a:cxn ang="0">
                  <a:pos x="56" y="20"/>
                </a:cxn>
                <a:cxn ang="0">
                  <a:pos x="50" y="20"/>
                </a:cxn>
                <a:cxn ang="0">
                  <a:pos x="50" y="24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40" y="28"/>
                </a:cxn>
                <a:cxn ang="0">
                  <a:pos x="36" y="30"/>
                </a:cxn>
                <a:cxn ang="0">
                  <a:pos x="36" y="32"/>
                </a:cxn>
                <a:cxn ang="0">
                  <a:pos x="36" y="34"/>
                </a:cxn>
                <a:cxn ang="0">
                  <a:pos x="28" y="30"/>
                </a:cxn>
                <a:cxn ang="0">
                  <a:pos x="34" y="36"/>
                </a:cxn>
                <a:cxn ang="0">
                  <a:pos x="34" y="36"/>
                </a:cxn>
                <a:cxn ang="0">
                  <a:pos x="30" y="38"/>
                </a:cxn>
                <a:cxn ang="0">
                  <a:pos x="28" y="40"/>
                </a:cxn>
                <a:cxn ang="0">
                  <a:pos x="16" y="38"/>
                </a:cxn>
                <a:cxn ang="0">
                  <a:pos x="14" y="38"/>
                </a:cxn>
                <a:cxn ang="0">
                  <a:pos x="10" y="36"/>
                </a:cxn>
                <a:cxn ang="0">
                  <a:pos x="2" y="38"/>
                </a:cxn>
                <a:cxn ang="0">
                  <a:pos x="0" y="36"/>
                </a:cxn>
                <a:cxn ang="0">
                  <a:pos x="6" y="34"/>
                </a:cxn>
                <a:cxn ang="0">
                  <a:pos x="8" y="32"/>
                </a:cxn>
                <a:cxn ang="0">
                  <a:pos x="12" y="32"/>
                </a:cxn>
                <a:cxn ang="0">
                  <a:pos x="10" y="28"/>
                </a:cxn>
                <a:cxn ang="0">
                  <a:pos x="14" y="28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8" y="22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14" y="22"/>
                </a:cxn>
                <a:cxn ang="0">
                  <a:pos x="20" y="20"/>
                </a:cxn>
              </a:cxnLst>
              <a:rect l="0" t="0" r="r" b="b"/>
              <a:pathLst>
                <a:path w="108" h="40">
                  <a:moveTo>
                    <a:pt x="20" y="20"/>
                  </a:moveTo>
                  <a:lnTo>
                    <a:pt x="24" y="18"/>
                  </a:lnTo>
                  <a:lnTo>
                    <a:pt x="24" y="16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6" y="8"/>
                  </a:lnTo>
                  <a:lnTo>
                    <a:pt x="82" y="4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06" y="8"/>
                  </a:lnTo>
                  <a:lnTo>
                    <a:pt x="90" y="12"/>
                  </a:lnTo>
                  <a:lnTo>
                    <a:pt x="74" y="14"/>
                  </a:lnTo>
                  <a:lnTo>
                    <a:pt x="70" y="14"/>
                  </a:lnTo>
                  <a:lnTo>
                    <a:pt x="68" y="16"/>
                  </a:lnTo>
                  <a:lnTo>
                    <a:pt x="62" y="16"/>
                  </a:lnTo>
                  <a:lnTo>
                    <a:pt x="5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28" y="3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" name="Freeform 575"/>
            <p:cNvSpPr>
              <a:spLocks noChangeAspect="1"/>
            </p:cNvSpPr>
            <p:nvPr/>
          </p:nvSpPr>
          <p:spPr bwMode="auto">
            <a:xfrm>
              <a:off x="3669" y="1576"/>
              <a:ext cx="49" cy="15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34" y="2"/>
                </a:cxn>
              </a:cxnLst>
              <a:rect l="0" t="0" r="r" b="b"/>
              <a:pathLst>
                <a:path w="34" h="10">
                  <a:moveTo>
                    <a:pt x="34" y="2"/>
                  </a:moveTo>
                  <a:lnTo>
                    <a:pt x="22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" name="Freeform 576"/>
            <p:cNvSpPr>
              <a:spLocks noChangeAspect="1"/>
            </p:cNvSpPr>
            <p:nvPr/>
          </p:nvSpPr>
          <p:spPr bwMode="auto">
            <a:xfrm>
              <a:off x="3701" y="1586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" name="Freeform 577"/>
            <p:cNvSpPr>
              <a:spLocks noChangeAspect="1"/>
            </p:cNvSpPr>
            <p:nvPr/>
          </p:nvSpPr>
          <p:spPr bwMode="auto">
            <a:xfrm>
              <a:off x="3710" y="1588"/>
              <a:ext cx="1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" name="Freeform 578"/>
            <p:cNvSpPr>
              <a:spLocks noChangeAspect="1"/>
            </p:cNvSpPr>
            <p:nvPr/>
          </p:nvSpPr>
          <p:spPr bwMode="auto">
            <a:xfrm>
              <a:off x="3644" y="1580"/>
              <a:ext cx="39" cy="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12" y="4"/>
                </a:cxn>
              </a:cxnLst>
              <a:rect l="0" t="0" r="r" b="b"/>
              <a:pathLst>
                <a:path w="28" h="4">
                  <a:moveTo>
                    <a:pt x="12" y="4"/>
                  </a:moveTo>
                  <a:lnTo>
                    <a:pt x="12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" name="Freeform 579"/>
            <p:cNvSpPr>
              <a:spLocks noChangeAspect="1"/>
            </p:cNvSpPr>
            <p:nvPr/>
          </p:nvSpPr>
          <p:spPr bwMode="auto">
            <a:xfrm>
              <a:off x="3730" y="1586"/>
              <a:ext cx="14" cy="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8" y="2"/>
                </a:cxn>
              </a:cxnLst>
              <a:rect l="0" t="0" r="r" b="b"/>
              <a:pathLst>
                <a:path w="10" h="2">
                  <a:moveTo>
                    <a:pt x="8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" name="Freeform 580"/>
            <p:cNvSpPr>
              <a:spLocks noChangeAspect="1"/>
            </p:cNvSpPr>
            <p:nvPr/>
          </p:nvSpPr>
          <p:spPr bwMode="auto">
            <a:xfrm>
              <a:off x="3769" y="1586"/>
              <a:ext cx="16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" name="Freeform 581"/>
            <p:cNvSpPr>
              <a:spLocks noChangeAspect="1"/>
            </p:cNvSpPr>
            <p:nvPr/>
          </p:nvSpPr>
          <p:spPr bwMode="auto">
            <a:xfrm>
              <a:off x="3785" y="1582"/>
              <a:ext cx="14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4"/>
                </a:cxn>
              </a:cxnLst>
              <a:rect l="0" t="0" r="r" b="b"/>
              <a:pathLst>
                <a:path w="10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" name="Freeform 582"/>
            <p:cNvSpPr>
              <a:spLocks noChangeAspect="1"/>
            </p:cNvSpPr>
            <p:nvPr/>
          </p:nvSpPr>
          <p:spPr bwMode="auto">
            <a:xfrm>
              <a:off x="3804" y="1588"/>
              <a:ext cx="10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5" name="Freeform 583"/>
            <p:cNvSpPr>
              <a:spLocks noChangeAspect="1"/>
            </p:cNvSpPr>
            <p:nvPr/>
          </p:nvSpPr>
          <p:spPr bwMode="auto">
            <a:xfrm>
              <a:off x="3804" y="1580"/>
              <a:ext cx="3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22" h="4">
                  <a:moveTo>
                    <a:pt x="0" y="4"/>
                  </a:moveTo>
                  <a:lnTo>
                    <a:pt x="6" y="4"/>
                  </a:lnTo>
                  <a:lnTo>
                    <a:pt x="10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6" name="Freeform 584"/>
            <p:cNvSpPr>
              <a:spLocks noChangeAspect="1"/>
            </p:cNvSpPr>
            <p:nvPr/>
          </p:nvSpPr>
          <p:spPr bwMode="auto">
            <a:xfrm>
              <a:off x="3839" y="1574"/>
              <a:ext cx="28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0" y="2"/>
                </a:cxn>
              </a:cxnLst>
              <a:rect l="0" t="0" r="r" b="b"/>
              <a:pathLst>
                <a:path w="20" h="6">
                  <a:moveTo>
                    <a:pt x="0" y="2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7" name="Freeform 585"/>
            <p:cNvSpPr>
              <a:spLocks noChangeAspect="1"/>
            </p:cNvSpPr>
            <p:nvPr/>
          </p:nvSpPr>
          <p:spPr bwMode="auto">
            <a:xfrm>
              <a:off x="3833" y="1566"/>
              <a:ext cx="9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" name="Freeform 586"/>
            <p:cNvSpPr>
              <a:spLocks noChangeAspect="1"/>
            </p:cNvSpPr>
            <p:nvPr/>
          </p:nvSpPr>
          <p:spPr bwMode="auto">
            <a:xfrm>
              <a:off x="3759" y="1574"/>
              <a:ext cx="16" cy="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2" y="4"/>
                </a:cxn>
              </a:cxnLst>
              <a:rect l="0" t="0" r="r" b="b"/>
              <a:pathLst>
                <a:path w="12" h="6">
                  <a:moveTo>
                    <a:pt x="12" y="4"/>
                  </a:moveTo>
                  <a:lnTo>
                    <a:pt x="12" y="6"/>
                  </a:lnTo>
                  <a:lnTo>
                    <a:pt x="12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9" name="Freeform 587"/>
            <p:cNvSpPr>
              <a:spLocks noChangeAspect="1"/>
            </p:cNvSpPr>
            <p:nvPr/>
          </p:nvSpPr>
          <p:spPr bwMode="auto">
            <a:xfrm>
              <a:off x="3759" y="1580"/>
              <a:ext cx="10" cy="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" name="Freeform 588"/>
            <p:cNvSpPr>
              <a:spLocks noChangeAspect="1"/>
            </p:cNvSpPr>
            <p:nvPr/>
          </p:nvSpPr>
          <p:spPr bwMode="auto">
            <a:xfrm>
              <a:off x="3750" y="1576"/>
              <a:ext cx="9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" name="Freeform 589"/>
            <p:cNvSpPr>
              <a:spLocks noChangeAspect="1"/>
            </p:cNvSpPr>
            <p:nvPr/>
          </p:nvSpPr>
          <p:spPr bwMode="auto">
            <a:xfrm>
              <a:off x="3773" y="1574"/>
              <a:ext cx="8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" name="Freeform 590"/>
            <p:cNvSpPr>
              <a:spLocks noChangeAspect="1"/>
            </p:cNvSpPr>
            <p:nvPr/>
          </p:nvSpPr>
          <p:spPr bwMode="auto">
            <a:xfrm>
              <a:off x="3781" y="1580"/>
              <a:ext cx="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" name="Freeform 591"/>
            <p:cNvSpPr>
              <a:spLocks noChangeAspect="1"/>
            </p:cNvSpPr>
            <p:nvPr/>
          </p:nvSpPr>
          <p:spPr bwMode="auto">
            <a:xfrm>
              <a:off x="3769" y="1568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" name="Rectangle 592"/>
            <p:cNvSpPr>
              <a:spLocks noChangeAspect="1" noChangeArrowheads="1"/>
            </p:cNvSpPr>
            <p:nvPr/>
          </p:nvSpPr>
          <p:spPr bwMode="auto">
            <a:xfrm>
              <a:off x="3785" y="1566"/>
              <a:ext cx="2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" name="Freeform 593"/>
            <p:cNvSpPr>
              <a:spLocks noChangeAspect="1"/>
            </p:cNvSpPr>
            <p:nvPr/>
          </p:nvSpPr>
          <p:spPr bwMode="auto">
            <a:xfrm>
              <a:off x="3810" y="1574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" name="Freeform 594"/>
            <p:cNvSpPr>
              <a:spLocks noChangeAspect="1"/>
            </p:cNvSpPr>
            <p:nvPr/>
          </p:nvSpPr>
          <p:spPr bwMode="auto">
            <a:xfrm>
              <a:off x="3497" y="1588"/>
              <a:ext cx="2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" name="Freeform 595"/>
            <p:cNvSpPr>
              <a:spLocks noChangeAspect="1"/>
            </p:cNvSpPr>
            <p:nvPr/>
          </p:nvSpPr>
          <p:spPr bwMode="auto">
            <a:xfrm>
              <a:off x="3463" y="1605"/>
              <a:ext cx="20" cy="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12" y="2"/>
                </a:cxn>
                <a:cxn ang="0">
                  <a:pos x="14" y="0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" name="Freeform 596"/>
            <p:cNvSpPr>
              <a:spLocks noChangeAspect="1"/>
            </p:cNvSpPr>
            <p:nvPr/>
          </p:nvSpPr>
          <p:spPr bwMode="auto">
            <a:xfrm>
              <a:off x="3345" y="1582"/>
              <a:ext cx="103" cy="21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72" y="6"/>
                </a:cxn>
                <a:cxn ang="0">
                  <a:pos x="64" y="8"/>
                </a:cxn>
                <a:cxn ang="0">
                  <a:pos x="62" y="10"/>
                </a:cxn>
                <a:cxn ang="0">
                  <a:pos x="52" y="12"/>
                </a:cxn>
                <a:cxn ang="0">
                  <a:pos x="46" y="14"/>
                </a:cxn>
                <a:cxn ang="0">
                  <a:pos x="38" y="12"/>
                </a:cxn>
                <a:cxn ang="0">
                  <a:pos x="24" y="12"/>
                </a:cxn>
                <a:cxn ang="0">
                  <a:pos x="18" y="10"/>
                </a:cxn>
                <a:cxn ang="0">
                  <a:pos x="26" y="8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30" y="4"/>
                </a:cxn>
                <a:cxn ang="0">
                  <a:pos x="36" y="4"/>
                </a:cxn>
                <a:cxn ang="0">
                  <a:pos x="36" y="2"/>
                </a:cxn>
                <a:cxn ang="0">
                  <a:pos x="42" y="2"/>
                </a:cxn>
                <a:cxn ang="0">
                  <a:pos x="44" y="4"/>
                </a:cxn>
                <a:cxn ang="0">
                  <a:pos x="50" y="2"/>
                </a:cxn>
                <a:cxn ang="0">
                  <a:pos x="54" y="2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72" y="6"/>
                </a:cxn>
              </a:cxnLst>
              <a:rect l="0" t="0" r="r" b="b"/>
              <a:pathLst>
                <a:path w="72" h="14">
                  <a:moveTo>
                    <a:pt x="72" y="6"/>
                  </a:moveTo>
                  <a:lnTo>
                    <a:pt x="72" y="6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52" y="12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24" y="12"/>
                  </a:lnTo>
                  <a:lnTo>
                    <a:pt x="18" y="10"/>
                  </a:lnTo>
                  <a:lnTo>
                    <a:pt x="26" y="8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12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" name="Freeform 597"/>
            <p:cNvSpPr>
              <a:spLocks noChangeAspect="1"/>
            </p:cNvSpPr>
            <p:nvPr/>
          </p:nvSpPr>
          <p:spPr bwMode="auto">
            <a:xfrm>
              <a:off x="3264" y="1588"/>
              <a:ext cx="121" cy="55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68" y="8"/>
                </a:cxn>
                <a:cxn ang="0">
                  <a:pos x="64" y="8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6" y="4"/>
                </a:cxn>
                <a:cxn ang="0">
                  <a:pos x="48" y="4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8"/>
                </a:cxn>
                <a:cxn ang="0">
                  <a:pos x="30" y="4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2" y="8"/>
                </a:cxn>
                <a:cxn ang="0">
                  <a:pos x="20" y="4"/>
                </a:cxn>
                <a:cxn ang="0">
                  <a:pos x="24" y="2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20" y="18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8" y="18"/>
                </a:cxn>
                <a:cxn ang="0">
                  <a:pos x="48" y="14"/>
                </a:cxn>
                <a:cxn ang="0">
                  <a:pos x="48" y="18"/>
                </a:cxn>
                <a:cxn ang="0">
                  <a:pos x="50" y="18"/>
                </a:cxn>
                <a:cxn ang="0">
                  <a:pos x="50" y="20"/>
                </a:cxn>
                <a:cxn ang="0">
                  <a:pos x="36" y="20"/>
                </a:cxn>
                <a:cxn ang="0">
                  <a:pos x="26" y="22"/>
                </a:cxn>
                <a:cxn ang="0">
                  <a:pos x="24" y="26"/>
                </a:cxn>
                <a:cxn ang="0">
                  <a:pos x="36" y="26"/>
                </a:cxn>
                <a:cxn ang="0">
                  <a:pos x="52" y="22"/>
                </a:cxn>
                <a:cxn ang="0">
                  <a:pos x="50" y="24"/>
                </a:cxn>
                <a:cxn ang="0">
                  <a:pos x="40" y="26"/>
                </a:cxn>
                <a:cxn ang="0">
                  <a:pos x="44" y="28"/>
                </a:cxn>
                <a:cxn ang="0">
                  <a:pos x="34" y="28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32" y="30"/>
                </a:cxn>
                <a:cxn ang="0">
                  <a:pos x="44" y="32"/>
                </a:cxn>
                <a:cxn ang="0">
                  <a:pos x="46" y="34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52" y="38"/>
                </a:cxn>
                <a:cxn ang="0">
                  <a:pos x="56" y="28"/>
                </a:cxn>
                <a:cxn ang="0">
                  <a:pos x="62" y="28"/>
                </a:cxn>
                <a:cxn ang="0">
                  <a:pos x="64" y="22"/>
                </a:cxn>
                <a:cxn ang="0">
                  <a:pos x="68" y="20"/>
                </a:cxn>
                <a:cxn ang="0">
                  <a:pos x="68" y="18"/>
                </a:cxn>
                <a:cxn ang="0">
                  <a:pos x="74" y="16"/>
                </a:cxn>
                <a:cxn ang="0">
                  <a:pos x="84" y="16"/>
                </a:cxn>
                <a:cxn ang="0">
                  <a:pos x="84" y="12"/>
                </a:cxn>
              </a:cxnLst>
              <a:rect l="0" t="0" r="r" b="b"/>
              <a:pathLst>
                <a:path w="84" h="38">
                  <a:moveTo>
                    <a:pt x="84" y="12"/>
                  </a:moveTo>
                  <a:lnTo>
                    <a:pt x="68" y="8"/>
                  </a:lnTo>
                  <a:lnTo>
                    <a:pt x="64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48" y="4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20" y="18"/>
                  </a:lnTo>
                  <a:lnTo>
                    <a:pt x="30" y="16"/>
                  </a:lnTo>
                  <a:lnTo>
                    <a:pt x="34" y="14"/>
                  </a:lnTo>
                  <a:lnTo>
                    <a:pt x="38" y="18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36" y="20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36" y="26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0" y="26"/>
                  </a:lnTo>
                  <a:lnTo>
                    <a:pt x="44" y="28"/>
                  </a:lnTo>
                  <a:lnTo>
                    <a:pt x="34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32" y="30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28"/>
                  </a:lnTo>
                  <a:lnTo>
                    <a:pt x="62" y="28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74" y="16"/>
                  </a:lnTo>
                  <a:lnTo>
                    <a:pt x="84" y="16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" name="Freeform 598"/>
            <p:cNvSpPr>
              <a:spLocks noChangeAspect="1"/>
            </p:cNvSpPr>
            <p:nvPr/>
          </p:nvSpPr>
          <p:spPr bwMode="auto">
            <a:xfrm>
              <a:off x="3380" y="1611"/>
              <a:ext cx="19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2" y="4"/>
                </a:cxn>
              </a:cxnLst>
              <a:rect l="0" t="0" r="r" b="b"/>
              <a:pathLst>
                <a:path w="14" h="4">
                  <a:moveTo>
                    <a:pt x="2" y="4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" name="Freeform 599"/>
            <p:cNvSpPr>
              <a:spLocks noChangeAspect="1"/>
            </p:cNvSpPr>
            <p:nvPr/>
          </p:nvSpPr>
          <p:spPr bwMode="auto">
            <a:xfrm>
              <a:off x="3382" y="1617"/>
              <a:ext cx="49" cy="1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6" y="4"/>
                </a:cxn>
                <a:cxn ang="0">
                  <a:pos x="30" y="4"/>
                </a:cxn>
                <a:cxn ang="0">
                  <a:pos x="34" y="4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0" y="8"/>
                </a:cxn>
                <a:cxn ang="0">
                  <a:pos x="4" y="4"/>
                </a:cxn>
              </a:cxnLst>
              <a:rect l="0" t="0" r="r" b="b"/>
              <a:pathLst>
                <a:path w="34" h="10">
                  <a:moveTo>
                    <a:pt x="4" y="4"/>
                  </a:moveTo>
                  <a:lnTo>
                    <a:pt x="4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" name="Freeform 600"/>
            <p:cNvSpPr>
              <a:spLocks noChangeAspect="1"/>
            </p:cNvSpPr>
            <p:nvPr/>
          </p:nvSpPr>
          <p:spPr bwMode="auto">
            <a:xfrm>
              <a:off x="3264" y="1605"/>
              <a:ext cx="1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12" y="8"/>
                  </a:lnTo>
                  <a:lnTo>
                    <a:pt x="10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" name="Freeform 601"/>
            <p:cNvSpPr>
              <a:spLocks noChangeAspect="1"/>
            </p:cNvSpPr>
            <p:nvPr/>
          </p:nvSpPr>
          <p:spPr bwMode="auto">
            <a:xfrm>
              <a:off x="3362" y="1672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" name="Freeform 602"/>
            <p:cNvSpPr>
              <a:spLocks noChangeAspect="1"/>
            </p:cNvSpPr>
            <p:nvPr/>
          </p:nvSpPr>
          <p:spPr bwMode="auto">
            <a:xfrm>
              <a:off x="3437" y="1637"/>
              <a:ext cx="9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" name="Freeform 603"/>
            <p:cNvSpPr>
              <a:spLocks noChangeAspect="1"/>
            </p:cNvSpPr>
            <p:nvPr/>
          </p:nvSpPr>
          <p:spPr bwMode="auto">
            <a:xfrm>
              <a:off x="3015" y="1953"/>
              <a:ext cx="118" cy="167"/>
            </a:xfrm>
            <a:custGeom>
              <a:avLst/>
              <a:gdLst/>
              <a:ahLst/>
              <a:cxnLst>
                <a:cxn ang="0">
                  <a:pos x="14" y="48"/>
                </a:cxn>
                <a:cxn ang="0">
                  <a:pos x="16" y="50"/>
                </a:cxn>
                <a:cxn ang="0">
                  <a:pos x="24" y="50"/>
                </a:cxn>
                <a:cxn ang="0">
                  <a:pos x="28" y="52"/>
                </a:cxn>
                <a:cxn ang="0">
                  <a:pos x="36" y="60"/>
                </a:cxn>
                <a:cxn ang="0">
                  <a:pos x="34" y="70"/>
                </a:cxn>
                <a:cxn ang="0">
                  <a:pos x="20" y="72"/>
                </a:cxn>
                <a:cxn ang="0">
                  <a:pos x="20" y="76"/>
                </a:cxn>
                <a:cxn ang="0">
                  <a:pos x="10" y="90"/>
                </a:cxn>
                <a:cxn ang="0">
                  <a:pos x="16" y="92"/>
                </a:cxn>
                <a:cxn ang="0">
                  <a:pos x="26" y="96"/>
                </a:cxn>
                <a:cxn ang="0">
                  <a:pos x="32" y="96"/>
                </a:cxn>
                <a:cxn ang="0">
                  <a:pos x="18" y="100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6" y="110"/>
                </a:cxn>
                <a:cxn ang="0">
                  <a:pos x="26" y="108"/>
                </a:cxn>
                <a:cxn ang="0">
                  <a:pos x="38" y="106"/>
                </a:cxn>
                <a:cxn ang="0">
                  <a:pos x="52" y="104"/>
                </a:cxn>
                <a:cxn ang="0">
                  <a:pos x="72" y="104"/>
                </a:cxn>
                <a:cxn ang="0">
                  <a:pos x="80" y="96"/>
                </a:cxn>
                <a:cxn ang="0">
                  <a:pos x="72" y="94"/>
                </a:cxn>
                <a:cxn ang="0">
                  <a:pos x="76" y="90"/>
                </a:cxn>
                <a:cxn ang="0">
                  <a:pos x="82" y="78"/>
                </a:cxn>
                <a:cxn ang="0">
                  <a:pos x="66" y="78"/>
                </a:cxn>
                <a:cxn ang="0">
                  <a:pos x="66" y="68"/>
                </a:cxn>
                <a:cxn ang="0">
                  <a:pos x="64" y="62"/>
                </a:cxn>
                <a:cxn ang="0">
                  <a:pos x="54" y="52"/>
                </a:cxn>
                <a:cxn ang="0">
                  <a:pos x="46" y="38"/>
                </a:cxn>
                <a:cxn ang="0">
                  <a:pos x="30" y="34"/>
                </a:cxn>
                <a:cxn ang="0">
                  <a:pos x="48" y="20"/>
                </a:cxn>
                <a:cxn ang="0">
                  <a:pos x="46" y="12"/>
                </a:cxn>
                <a:cxn ang="0">
                  <a:pos x="24" y="14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16" y="6"/>
                </a:cxn>
                <a:cxn ang="0">
                  <a:pos x="8" y="16"/>
                </a:cxn>
                <a:cxn ang="0">
                  <a:pos x="8" y="22"/>
                </a:cxn>
                <a:cxn ang="0">
                  <a:pos x="14" y="28"/>
                </a:cxn>
                <a:cxn ang="0">
                  <a:pos x="6" y="44"/>
                </a:cxn>
                <a:cxn ang="0">
                  <a:pos x="14" y="34"/>
                </a:cxn>
                <a:cxn ang="0">
                  <a:pos x="18" y="36"/>
                </a:cxn>
              </a:cxnLst>
              <a:rect l="0" t="0" r="r" b="b"/>
              <a:pathLst>
                <a:path w="82" h="116">
                  <a:moveTo>
                    <a:pt x="18" y="42"/>
                  </a:moveTo>
                  <a:lnTo>
                    <a:pt x="14" y="46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6" y="70"/>
                  </a:lnTo>
                  <a:lnTo>
                    <a:pt x="20" y="72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0" y="80"/>
                  </a:lnTo>
                  <a:lnTo>
                    <a:pt x="16" y="86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10" y="94"/>
                  </a:lnTo>
                  <a:lnTo>
                    <a:pt x="16" y="92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6" y="96"/>
                  </a:lnTo>
                  <a:lnTo>
                    <a:pt x="32" y="94"/>
                  </a:lnTo>
                  <a:lnTo>
                    <a:pt x="36" y="92"/>
                  </a:lnTo>
                  <a:lnTo>
                    <a:pt x="32" y="96"/>
                  </a:lnTo>
                  <a:lnTo>
                    <a:pt x="30" y="100"/>
                  </a:lnTo>
                  <a:lnTo>
                    <a:pt x="24" y="98"/>
                  </a:lnTo>
                  <a:lnTo>
                    <a:pt x="18" y="100"/>
                  </a:lnTo>
                  <a:lnTo>
                    <a:pt x="16" y="102"/>
                  </a:lnTo>
                  <a:lnTo>
                    <a:pt x="14" y="104"/>
                  </a:lnTo>
                  <a:lnTo>
                    <a:pt x="10" y="108"/>
                  </a:lnTo>
                  <a:lnTo>
                    <a:pt x="4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16" y="110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4" y="106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60" y="104"/>
                  </a:lnTo>
                  <a:lnTo>
                    <a:pt x="66" y="106"/>
                  </a:lnTo>
                  <a:lnTo>
                    <a:pt x="72" y="104"/>
                  </a:lnTo>
                  <a:lnTo>
                    <a:pt x="76" y="102"/>
                  </a:lnTo>
                  <a:lnTo>
                    <a:pt x="80" y="100"/>
                  </a:lnTo>
                  <a:lnTo>
                    <a:pt x="80" y="96"/>
                  </a:lnTo>
                  <a:lnTo>
                    <a:pt x="72" y="98"/>
                  </a:lnTo>
                  <a:lnTo>
                    <a:pt x="68" y="96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80" y="90"/>
                  </a:lnTo>
                  <a:lnTo>
                    <a:pt x="82" y="84"/>
                  </a:lnTo>
                  <a:lnTo>
                    <a:pt x="82" y="78"/>
                  </a:lnTo>
                  <a:lnTo>
                    <a:pt x="72" y="76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8" y="72"/>
                  </a:lnTo>
                  <a:lnTo>
                    <a:pt x="66" y="68"/>
                  </a:lnTo>
                  <a:lnTo>
                    <a:pt x="62" y="66"/>
                  </a:lnTo>
                  <a:lnTo>
                    <a:pt x="66" y="66"/>
                  </a:lnTo>
                  <a:lnTo>
                    <a:pt x="64" y="62"/>
                  </a:lnTo>
                  <a:lnTo>
                    <a:pt x="64" y="58"/>
                  </a:lnTo>
                  <a:lnTo>
                    <a:pt x="58" y="54"/>
                  </a:lnTo>
                  <a:lnTo>
                    <a:pt x="54" y="52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34" y="12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3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" name="Freeform 604"/>
            <p:cNvSpPr>
              <a:spLocks noChangeAspect="1"/>
            </p:cNvSpPr>
            <p:nvPr/>
          </p:nvSpPr>
          <p:spPr bwMode="auto">
            <a:xfrm>
              <a:off x="3082" y="2105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" name="Freeform 605"/>
            <p:cNvSpPr>
              <a:spLocks noChangeAspect="1"/>
            </p:cNvSpPr>
            <p:nvPr/>
          </p:nvSpPr>
          <p:spPr bwMode="auto">
            <a:xfrm>
              <a:off x="3037" y="2053"/>
              <a:ext cx="6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" name="Freeform 606"/>
            <p:cNvSpPr>
              <a:spLocks noChangeAspect="1"/>
            </p:cNvSpPr>
            <p:nvPr/>
          </p:nvSpPr>
          <p:spPr bwMode="auto">
            <a:xfrm>
              <a:off x="3035" y="2034"/>
              <a:ext cx="8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" name="Freeform 607"/>
            <p:cNvSpPr>
              <a:spLocks noChangeAspect="1"/>
            </p:cNvSpPr>
            <p:nvPr/>
          </p:nvSpPr>
          <p:spPr bwMode="auto">
            <a:xfrm>
              <a:off x="3009" y="1956"/>
              <a:ext cx="14" cy="1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8" y="8"/>
                  </a:lnTo>
                  <a:lnTo>
                    <a:pt x="6" y="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" name="Freeform 608"/>
            <p:cNvSpPr>
              <a:spLocks noChangeAspect="1"/>
            </p:cNvSpPr>
            <p:nvPr/>
          </p:nvSpPr>
          <p:spPr bwMode="auto">
            <a:xfrm>
              <a:off x="3004" y="1970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" name="Freeform 609"/>
            <p:cNvSpPr>
              <a:spLocks noChangeAspect="1"/>
            </p:cNvSpPr>
            <p:nvPr/>
          </p:nvSpPr>
          <p:spPr bwMode="auto">
            <a:xfrm>
              <a:off x="3004" y="197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" name="Freeform 610"/>
            <p:cNvSpPr>
              <a:spLocks noChangeAspect="1"/>
            </p:cNvSpPr>
            <p:nvPr/>
          </p:nvSpPr>
          <p:spPr bwMode="auto">
            <a:xfrm>
              <a:off x="3000" y="1981"/>
              <a:ext cx="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" name="Freeform 611"/>
            <p:cNvSpPr>
              <a:spLocks noChangeAspect="1"/>
            </p:cNvSpPr>
            <p:nvPr/>
          </p:nvSpPr>
          <p:spPr bwMode="auto">
            <a:xfrm>
              <a:off x="3033" y="2010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" name="Freeform 612"/>
            <p:cNvSpPr>
              <a:spLocks noChangeAspect="1"/>
            </p:cNvSpPr>
            <p:nvPr/>
          </p:nvSpPr>
          <p:spPr bwMode="auto">
            <a:xfrm>
              <a:off x="3015" y="1999"/>
              <a:ext cx="1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" name="Freeform 613"/>
            <p:cNvSpPr>
              <a:spLocks noChangeAspect="1"/>
            </p:cNvSpPr>
            <p:nvPr/>
          </p:nvSpPr>
          <p:spPr bwMode="auto">
            <a:xfrm>
              <a:off x="3018" y="1993"/>
              <a:ext cx="9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" name="Freeform 614"/>
            <p:cNvSpPr>
              <a:spLocks noChangeAspect="1"/>
            </p:cNvSpPr>
            <p:nvPr/>
          </p:nvSpPr>
          <p:spPr bwMode="auto">
            <a:xfrm>
              <a:off x="3012" y="1973"/>
              <a:ext cx="17" cy="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8" y="6"/>
                </a:cxn>
              </a:cxnLst>
              <a:rect l="0" t="0" r="r" b="b"/>
              <a:pathLst>
                <a:path w="12" h="6">
                  <a:moveTo>
                    <a:pt x="8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" name="Freeform 615"/>
            <p:cNvSpPr>
              <a:spLocks noChangeAspect="1"/>
            </p:cNvSpPr>
            <p:nvPr/>
          </p:nvSpPr>
          <p:spPr bwMode="auto">
            <a:xfrm>
              <a:off x="3066" y="1942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" name="Freeform 616"/>
            <p:cNvSpPr>
              <a:spLocks noChangeAspect="1"/>
            </p:cNvSpPr>
            <p:nvPr/>
          </p:nvSpPr>
          <p:spPr bwMode="auto">
            <a:xfrm>
              <a:off x="3092" y="1918"/>
              <a:ext cx="12" cy="1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" name="Freeform 617"/>
            <p:cNvSpPr>
              <a:spLocks noChangeAspect="1"/>
            </p:cNvSpPr>
            <p:nvPr/>
          </p:nvSpPr>
          <p:spPr bwMode="auto">
            <a:xfrm>
              <a:off x="3104" y="1913"/>
              <a:ext cx="3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" name="Freeform 618"/>
            <p:cNvSpPr>
              <a:spLocks noChangeAspect="1"/>
            </p:cNvSpPr>
            <p:nvPr/>
          </p:nvSpPr>
          <p:spPr bwMode="auto">
            <a:xfrm>
              <a:off x="3018" y="1887"/>
              <a:ext cx="9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" name="Freeform 619"/>
            <p:cNvSpPr>
              <a:spLocks noChangeAspect="1"/>
            </p:cNvSpPr>
            <p:nvPr/>
          </p:nvSpPr>
          <p:spPr bwMode="auto">
            <a:xfrm>
              <a:off x="3023" y="1884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" name="Freeform 620"/>
            <p:cNvSpPr>
              <a:spLocks noChangeAspect="1"/>
            </p:cNvSpPr>
            <p:nvPr/>
          </p:nvSpPr>
          <p:spPr bwMode="auto">
            <a:xfrm>
              <a:off x="3023" y="1895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" name="Freeform 621"/>
            <p:cNvSpPr>
              <a:spLocks noChangeAspect="1"/>
            </p:cNvSpPr>
            <p:nvPr/>
          </p:nvSpPr>
          <p:spPr bwMode="auto">
            <a:xfrm>
              <a:off x="3018" y="1899"/>
              <a:ext cx="5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" name="Freeform 622"/>
            <p:cNvSpPr>
              <a:spLocks noChangeAspect="1"/>
            </p:cNvSpPr>
            <p:nvPr/>
          </p:nvSpPr>
          <p:spPr bwMode="auto">
            <a:xfrm>
              <a:off x="3012" y="1887"/>
              <a:ext cx="6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" name="Freeform 623"/>
            <p:cNvSpPr>
              <a:spLocks noChangeAspect="1"/>
            </p:cNvSpPr>
            <p:nvPr/>
          </p:nvSpPr>
          <p:spPr bwMode="auto">
            <a:xfrm>
              <a:off x="3018" y="1723"/>
              <a:ext cx="17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" name="Freeform 624"/>
            <p:cNvSpPr>
              <a:spLocks noChangeAspect="1"/>
            </p:cNvSpPr>
            <p:nvPr/>
          </p:nvSpPr>
          <p:spPr bwMode="auto">
            <a:xfrm>
              <a:off x="2794" y="1807"/>
              <a:ext cx="143" cy="57"/>
            </a:xfrm>
            <a:custGeom>
              <a:avLst/>
              <a:gdLst/>
              <a:ahLst/>
              <a:cxnLst>
                <a:cxn ang="0">
                  <a:pos x="92" y="28"/>
                </a:cxn>
                <a:cxn ang="0">
                  <a:pos x="98" y="22"/>
                </a:cxn>
                <a:cxn ang="0">
                  <a:pos x="94" y="20"/>
                </a:cxn>
                <a:cxn ang="0">
                  <a:pos x="100" y="18"/>
                </a:cxn>
                <a:cxn ang="0">
                  <a:pos x="100" y="14"/>
                </a:cxn>
                <a:cxn ang="0">
                  <a:pos x="90" y="12"/>
                </a:cxn>
                <a:cxn ang="0">
                  <a:pos x="94" y="6"/>
                </a:cxn>
                <a:cxn ang="0">
                  <a:pos x="90" y="6"/>
                </a:cxn>
                <a:cxn ang="0">
                  <a:pos x="88" y="4"/>
                </a:cxn>
                <a:cxn ang="0">
                  <a:pos x="82" y="0"/>
                </a:cxn>
                <a:cxn ang="0">
                  <a:pos x="78" y="4"/>
                </a:cxn>
                <a:cxn ang="0">
                  <a:pos x="72" y="4"/>
                </a:cxn>
                <a:cxn ang="0">
                  <a:pos x="64" y="8"/>
                </a:cxn>
                <a:cxn ang="0">
                  <a:pos x="60" y="4"/>
                </a:cxn>
                <a:cxn ang="0">
                  <a:pos x="62" y="10"/>
                </a:cxn>
                <a:cxn ang="0">
                  <a:pos x="58" y="10"/>
                </a:cxn>
                <a:cxn ang="0">
                  <a:pos x="50" y="6"/>
                </a:cxn>
                <a:cxn ang="0">
                  <a:pos x="46" y="12"/>
                </a:cxn>
                <a:cxn ang="0">
                  <a:pos x="38" y="6"/>
                </a:cxn>
                <a:cxn ang="0">
                  <a:pos x="34" y="12"/>
                </a:cxn>
                <a:cxn ang="0">
                  <a:pos x="32" y="16"/>
                </a:cxn>
                <a:cxn ang="0">
                  <a:pos x="30" y="14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22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14" y="14"/>
                </a:cxn>
                <a:cxn ang="0">
                  <a:pos x="20" y="16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22" y="30"/>
                </a:cxn>
                <a:cxn ang="0">
                  <a:pos x="14" y="32"/>
                </a:cxn>
                <a:cxn ang="0">
                  <a:pos x="10" y="34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32" y="34"/>
                </a:cxn>
                <a:cxn ang="0">
                  <a:pos x="36" y="40"/>
                </a:cxn>
                <a:cxn ang="0">
                  <a:pos x="48" y="40"/>
                </a:cxn>
                <a:cxn ang="0">
                  <a:pos x="54" y="38"/>
                </a:cxn>
                <a:cxn ang="0">
                  <a:pos x="68" y="34"/>
                </a:cxn>
                <a:cxn ang="0">
                  <a:pos x="82" y="30"/>
                </a:cxn>
                <a:cxn ang="0">
                  <a:pos x="88" y="28"/>
                </a:cxn>
              </a:cxnLst>
              <a:rect l="0" t="0" r="r" b="b"/>
              <a:pathLst>
                <a:path w="100" h="40">
                  <a:moveTo>
                    <a:pt x="88" y="28"/>
                  </a:moveTo>
                  <a:lnTo>
                    <a:pt x="92" y="28"/>
                  </a:lnTo>
                  <a:lnTo>
                    <a:pt x="92" y="26"/>
                  </a:lnTo>
                  <a:lnTo>
                    <a:pt x="98" y="22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92" y="2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6" y="4"/>
                  </a:lnTo>
                  <a:lnTo>
                    <a:pt x="50" y="6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16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6"/>
                  </a:lnTo>
                  <a:lnTo>
                    <a:pt x="32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2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8" y="36"/>
                  </a:lnTo>
                  <a:lnTo>
                    <a:pt x="68" y="34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28"/>
                  </a:lnTo>
                  <a:lnTo>
                    <a:pt x="88" y="2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" name="Freeform 625"/>
            <p:cNvSpPr>
              <a:spLocks noChangeAspect="1"/>
            </p:cNvSpPr>
            <p:nvPr/>
          </p:nvSpPr>
          <p:spPr bwMode="auto">
            <a:xfrm>
              <a:off x="3362" y="1744"/>
              <a:ext cx="9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" name="Freeform 626"/>
            <p:cNvSpPr>
              <a:spLocks noChangeAspect="1"/>
            </p:cNvSpPr>
            <p:nvPr/>
          </p:nvSpPr>
          <p:spPr bwMode="auto">
            <a:xfrm>
              <a:off x="3371" y="1738"/>
              <a:ext cx="9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" name="Freeform 627"/>
            <p:cNvSpPr>
              <a:spLocks noChangeAspect="1"/>
            </p:cNvSpPr>
            <p:nvPr/>
          </p:nvSpPr>
          <p:spPr bwMode="auto">
            <a:xfrm>
              <a:off x="3380" y="1732"/>
              <a:ext cx="2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" name="Freeform 628"/>
            <p:cNvSpPr>
              <a:spLocks noChangeAspect="1"/>
            </p:cNvSpPr>
            <p:nvPr/>
          </p:nvSpPr>
          <p:spPr bwMode="auto">
            <a:xfrm>
              <a:off x="3388" y="1735"/>
              <a:ext cx="6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" name="Freeform 629"/>
            <p:cNvSpPr>
              <a:spLocks noChangeAspect="1"/>
            </p:cNvSpPr>
            <p:nvPr/>
          </p:nvSpPr>
          <p:spPr bwMode="auto">
            <a:xfrm>
              <a:off x="2947" y="2016"/>
              <a:ext cx="68" cy="7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" y="48"/>
                </a:cxn>
                <a:cxn ang="0">
                  <a:pos x="8" y="46"/>
                </a:cxn>
                <a:cxn ang="0">
                  <a:pos x="4" y="50"/>
                </a:cxn>
                <a:cxn ang="0">
                  <a:pos x="8" y="48"/>
                </a:cxn>
                <a:cxn ang="0">
                  <a:pos x="8" y="52"/>
                </a:cxn>
                <a:cxn ang="0">
                  <a:pos x="20" y="50"/>
                </a:cxn>
                <a:cxn ang="0">
                  <a:pos x="22" y="46"/>
                </a:cxn>
                <a:cxn ang="0">
                  <a:pos x="26" y="46"/>
                </a:cxn>
                <a:cxn ang="0">
                  <a:pos x="36" y="42"/>
                </a:cxn>
                <a:cxn ang="0">
                  <a:pos x="38" y="42"/>
                </a:cxn>
                <a:cxn ang="0">
                  <a:pos x="44" y="42"/>
                </a:cxn>
                <a:cxn ang="0">
                  <a:pos x="48" y="34"/>
                </a:cxn>
                <a:cxn ang="0">
                  <a:pos x="48" y="26"/>
                </a:cxn>
                <a:cxn ang="0">
                  <a:pos x="46" y="18"/>
                </a:cxn>
                <a:cxn ang="0">
                  <a:pos x="48" y="16"/>
                </a:cxn>
                <a:cxn ang="0">
                  <a:pos x="42" y="16"/>
                </a:cxn>
                <a:cxn ang="0">
                  <a:pos x="40" y="14"/>
                </a:cxn>
                <a:cxn ang="0">
                  <a:pos x="38" y="14"/>
                </a:cxn>
                <a:cxn ang="0">
                  <a:pos x="36" y="18"/>
                </a:cxn>
                <a:cxn ang="0">
                  <a:pos x="28" y="14"/>
                </a:cxn>
                <a:cxn ang="0">
                  <a:pos x="30" y="10"/>
                </a:cxn>
                <a:cxn ang="0">
                  <a:pos x="34" y="8"/>
                </a:cxn>
                <a:cxn ang="0">
                  <a:pos x="36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28" y="2"/>
                </a:cxn>
                <a:cxn ang="0">
                  <a:pos x="26" y="6"/>
                </a:cxn>
                <a:cxn ang="0">
                  <a:pos x="22" y="8"/>
                </a:cxn>
                <a:cxn ang="0">
                  <a:pos x="26" y="10"/>
                </a:cxn>
                <a:cxn ang="0">
                  <a:pos x="24" y="12"/>
                </a:cxn>
                <a:cxn ang="0">
                  <a:pos x="24" y="14"/>
                </a:cxn>
                <a:cxn ang="0">
                  <a:pos x="10" y="14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6" y="22"/>
                </a:cxn>
                <a:cxn ang="0">
                  <a:pos x="6" y="26"/>
                </a:cxn>
                <a:cxn ang="0">
                  <a:pos x="10" y="26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6" y="36"/>
                </a:cxn>
                <a:cxn ang="0">
                  <a:pos x="16" y="34"/>
                </a:cxn>
                <a:cxn ang="0">
                  <a:pos x="16" y="36"/>
                </a:cxn>
                <a:cxn ang="0">
                  <a:pos x="6" y="38"/>
                </a:cxn>
                <a:cxn ang="0">
                  <a:pos x="6" y="42"/>
                </a:cxn>
                <a:cxn ang="0">
                  <a:pos x="2" y="42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0" y="46"/>
                </a:cxn>
              </a:cxnLst>
              <a:rect l="0" t="0" r="r" b="b"/>
              <a:pathLst>
                <a:path w="48" h="52">
                  <a:moveTo>
                    <a:pt x="0" y="46"/>
                  </a:moveTo>
                  <a:lnTo>
                    <a:pt x="2" y="48"/>
                  </a:lnTo>
                  <a:lnTo>
                    <a:pt x="8" y="46"/>
                  </a:lnTo>
                  <a:lnTo>
                    <a:pt x="4" y="50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20" y="50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4" y="42"/>
                  </a:lnTo>
                  <a:lnTo>
                    <a:pt x="48" y="34"/>
                  </a:lnTo>
                  <a:lnTo>
                    <a:pt x="48" y="26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28" y="14"/>
                  </a:lnTo>
                  <a:lnTo>
                    <a:pt x="30" y="10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6" y="36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" name="Freeform 630"/>
            <p:cNvSpPr>
              <a:spLocks noChangeAspect="1"/>
            </p:cNvSpPr>
            <p:nvPr/>
          </p:nvSpPr>
          <p:spPr bwMode="auto">
            <a:xfrm>
              <a:off x="2986" y="2019"/>
              <a:ext cx="41" cy="2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8" y="16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8" y="10"/>
                </a:cxn>
                <a:cxn ang="0">
                  <a:pos x="28" y="6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6" y="6"/>
                </a:cxn>
              </a:cxnLst>
              <a:rect l="0" t="0" r="r" b="b"/>
              <a:pathLst>
                <a:path w="28" h="16">
                  <a:moveTo>
                    <a:pt x="6" y="6"/>
                  </a:moveTo>
                  <a:lnTo>
                    <a:pt x="2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3" name="Freeform 631"/>
            <p:cNvSpPr>
              <a:spLocks noChangeAspect="1"/>
            </p:cNvSpPr>
            <p:nvPr/>
          </p:nvSpPr>
          <p:spPr bwMode="auto">
            <a:xfrm>
              <a:off x="3276" y="1764"/>
              <a:ext cx="172" cy="252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4" y="22"/>
                </a:cxn>
                <a:cxn ang="0">
                  <a:pos x="112" y="14"/>
                </a:cxn>
                <a:cxn ang="0">
                  <a:pos x="98" y="8"/>
                </a:cxn>
                <a:cxn ang="0">
                  <a:pos x="84" y="0"/>
                </a:cxn>
                <a:cxn ang="0">
                  <a:pos x="78" y="8"/>
                </a:cxn>
                <a:cxn ang="0">
                  <a:pos x="68" y="4"/>
                </a:cxn>
                <a:cxn ang="0">
                  <a:pos x="62" y="10"/>
                </a:cxn>
                <a:cxn ang="0">
                  <a:pos x="54" y="12"/>
                </a:cxn>
                <a:cxn ang="0">
                  <a:pos x="44" y="22"/>
                </a:cxn>
                <a:cxn ang="0">
                  <a:pos x="36" y="32"/>
                </a:cxn>
                <a:cxn ang="0">
                  <a:pos x="30" y="34"/>
                </a:cxn>
                <a:cxn ang="0">
                  <a:pos x="22" y="54"/>
                </a:cxn>
                <a:cxn ang="0">
                  <a:pos x="24" y="60"/>
                </a:cxn>
                <a:cxn ang="0">
                  <a:pos x="6" y="68"/>
                </a:cxn>
                <a:cxn ang="0">
                  <a:pos x="6" y="90"/>
                </a:cxn>
                <a:cxn ang="0">
                  <a:pos x="8" y="98"/>
                </a:cxn>
                <a:cxn ang="0">
                  <a:pos x="10" y="114"/>
                </a:cxn>
                <a:cxn ang="0">
                  <a:pos x="2" y="120"/>
                </a:cxn>
                <a:cxn ang="0">
                  <a:pos x="0" y="130"/>
                </a:cxn>
                <a:cxn ang="0">
                  <a:pos x="4" y="142"/>
                </a:cxn>
                <a:cxn ang="0">
                  <a:pos x="6" y="150"/>
                </a:cxn>
                <a:cxn ang="0">
                  <a:pos x="18" y="158"/>
                </a:cxn>
                <a:cxn ang="0">
                  <a:pos x="16" y="162"/>
                </a:cxn>
                <a:cxn ang="0">
                  <a:pos x="14" y="164"/>
                </a:cxn>
                <a:cxn ang="0">
                  <a:pos x="18" y="172"/>
                </a:cxn>
                <a:cxn ang="0">
                  <a:pos x="28" y="176"/>
                </a:cxn>
                <a:cxn ang="0">
                  <a:pos x="34" y="172"/>
                </a:cxn>
                <a:cxn ang="0">
                  <a:pos x="36" y="166"/>
                </a:cxn>
                <a:cxn ang="0">
                  <a:pos x="46" y="164"/>
                </a:cxn>
                <a:cxn ang="0">
                  <a:pos x="54" y="148"/>
                </a:cxn>
                <a:cxn ang="0">
                  <a:pos x="58" y="136"/>
                </a:cxn>
                <a:cxn ang="0">
                  <a:pos x="68" y="128"/>
                </a:cxn>
                <a:cxn ang="0">
                  <a:pos x="68" y="124"/>
                </a:cxn>
                <a:cxn ang="0">
                  <a:pos x="58" y="122"/>
                </a:cxn>
                <a:cxn ang="0">
                  <a:pos x="56" y="120"/>
                </a:cxn>
                <a:cxn ang="0">
                  <a:pos x="64" y="122"/>
                </a:cxn>
                <a:cxn ang="0">
                  <a:pos x="74" y="120"/>
                </a:cxn>
                <a:cxn ang="0">
                  <a:pos x="72" y="110"/>
                </a:cxn>
                <a:cxn ang="0">
                  <a:pos x="62" y="108"/>
                </a:cxn>
                <a:cxn ang="0">
                  <a:pos x="58" y="94"/>
                </a:cxn>
                <a:cxn ang="0">
                  <a:pos x="60" y="88"/>
                </a:cxn>
                <a:cxn ang="0">
                  <a:pos x="60" y="82"/>
                </a:cxn>
                <a:cxn ang="0">
                  <a:pos x="68" y="76"/>
                </a:cxn>
                <a:cxn ang="0">
                  <a:pos x="78" y="70"/>
                </a:cxn>
                <a:cxn ang="0">
                  <a:pos x="92" y="64"/>
                </a:cxn>
                <a:cxn ang="0">
                  <a:pos x="98" y="58"/>
                </a:cxn>
                <a:cxn ang="0">
                  <a:pos x="94" y="52"/>
                </a:cxn>
                <a:cxn ang="0">
                  <a:pos x="96" y="46"/>
                </a:cxn>
                <a:cxn ang="0">
                  <a:pos x="104" y="44"/>
                </a:cxn>
                <a:cxn ang="0">
                  <a:pos x="110" y="40"/>
                </a:cxn>
                <a:cxn ang="0">
                  <a:pos x="120" y="38"/>
                </a:cxn>
              </a:cxnLst>
              <a:rect l="0" t="0" r="r" b="b"/>
              <a:pathLst>
                <a:path w="120" h="176">
                  <a:moveTo>
                    <a:pt x="116" y="34"/>
                  </a:moveTo>
                  <a:lnTo>
                    <a:pt x="116" y="28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68" y="4"/>
                  </a:lnTo>
                  <a:lnTo>
                    <a:pt x="62" y="6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28" y="44"/>
                  </a:lnTo>
                  <a:lnTo>
                    <a:pt x="22" y="54"/>
                  </a:lnTo>
                  <a:lnTo>
                    <a:pt x="26" y="58"/>
                  </a:lnTo>
                  <a:lnTo>
                    <a:pt x="24" y="60"/>
                  </a:lnTo>
                  <a:lnTo>
                    <a:pt x="14" y="62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8" y="98"/>
                  </a:lnTo>
                  <a:lnTo>
                    <a:pt x="12" y="104"/>
                  </a:lnTo>
                  <a:lnTo>
                    <a:pt x="10" y="114"/>
                  </a:lnTo>
                  <a:lnTo>
                    <a:pt x="6" y="114"/>
                  </a:lnTo>
                  <a:lnTo>
                    <a:pt x="2" y="120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2" y="138"/>
                  </a:lnTo>
                  <a:lnTo>
                    <a:pt x="4" y="142"/>
                  </a:lnTo>
                  <a:lnTo>
                    <a:pt x="4" y="146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8" y="158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4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8" y="172"/>
                  </a:lnTo>
                  <a:lnTo>
                    <a:pt x="16" y="176"/>
                  </a:lnTo>
                  <a:lnTo>
                    <a:pt x="28" y="176"/>
                  </a:lnTo>
                  <a:lnTo>
                    <a:pt x="32" y="176"/>
                  </a:lnTo>
                  <a:lnTo>
                    <a:pt x="34" y="172"/>
                  </a:lnTo>
                  <a:lnTo>
                    <a:pt x="32" y="170"/>
                  </a:lnTo>
                  <a:lnTo>
                    <a:pt x="36" y="166"/>
                  </a:lnTo>
                  <a:lnTo>
                    <a:pt x="38" y="164"/>
                  </a:lnTo>
                  <a:lnTo>
                    <a:pt x="46" y="164"/>
                  </a:lnTo>
                  <a:lnTo>
                    <a:pt x="54" y="156"/>
                  </a:lnTo>
                  <a:lnTo>
                    <a:pt x="54" y="148"/>
                  </a:lnTo>
                  <a:lnTo>
                    <a:pt x="56" y="142"/>
                  </a:lnTo>
                  <a:lnTo>
                    <a:pt x="58" y="136"/>
                  </a:lnTo>
                  <a:lnTo>
                    <a:pt x="62" y="128"/>
                  </a:lnTo>
                  <a:lnTo>
                    <a:pt x="68" y="128"/>
                  </a:lnTo>
                  <a:lnTo>
                    <a:pt x="68" y="126"/>
                  </a:lnTo>
                  <a:lnTo>
                    <a:pt x="68" y="124"/>
                  </a:lnTo>
                  <a:lnTo>
                    <a:pt x="64" y="124"/>
                  </a:lnTo>
                  <a:lnTo>
                    <a:pt x="58" y="122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60" y="120"/>
                  </a:lnTo>
                  <a:lnTo>
                    <a:pt x="64" y="122"/>
                  </a:lnTo>
                  <a:lnTo>
                    <a:pt x="70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72" y="110"/>
                  </a:lnTo>
                  <a:lnTo>
                    <a:pt x="66" y="108"/>
                  </a:lnTo>
                  <a:lnTo>
                    <a:pt x="62" y="108"/>
                  </a:lnTo>
                  <a:lnTo>
                    <a:pt x="58" y="98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0" y="88"/>
                  </a:lnTo>
                  <a:lnTo>
                    <a:pt x="62" y="86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6"/>
                  </a:lnTo>
                  <a:lnTo>
                    <a:pt x="74" y="72"/>
                  </a:lnTo>
                  <a:lnTo>
                    <a:pt x="78" y="70"/>
                  </a:lnTo>
                  <a:lnTo>
                    <a:pt x="86" y="66"/>
                  </a:lnTo>
                  <a:lnTo>
                    <a:pt x="92" y="64"/>
                  </a:lnTo>
                  <a:lnTo>
                    <a:pt x="94" y="60"/>
                  </a:lnTo>
                  <a:lnTo>
                    <a:pt x="98" y="58"/>
                  </a:lnTo>
                  <a:lnTo>
                    <a:pt x="94" y="54"/>
                  </a:lnTo>
                  <a:lnTo>
                    <a:pt x="94" y="52"/>
                  </a:lnTo>
                  <a:lnTo>
                    <a:pt x="96" y="50"/>
                  </a:lnTo>
                  <a:lnTo>
                    <a:pt x="96" y="46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04" y="40"/>
                  </a:lnTo>
                  <a:lnTo>
                    <a:pt x="110" y="40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16" y="3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4" name="Freeform 632"/>
            <p:cNvSpPr>
              <a:spLocks noChangeAspect="1"/>
            </p:cNvSpPr>
            <p:nvPr/>
          </p:nvSpPr>
          <p:spPr bwMode="auto">
            <a:xfrm>
              <a:off x="3397" y="1746"/>
              <a:ext cx="157" cy="184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110" y="92"/>
                </a:cxn>
                <a:cxn ang="0">
                  <a:pos x="98" y="78"/>
                </a:cxn>
                <a:cxn ang="0">
                  <a:pos x="94" y="70"/>
                </a:cxn>
                <a:cxn ang="0">
                  <a:pos x="92" y="62"/>
                </a:cxn>
                <a:cxn ang="0">
                  <a:pos x="90" y="56"/>
                </a:cxn>
                <a:cxn ang="0">
                  <a:pos x="82" y="38"/>
                </a:cxn>
                <a:cxn ang="0">
                  <a:pos x="86" y="28"/>
                </a:cxn>
                <a:cxn ang="0">
                  <a:pos x="74" y="24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6" y="4"/>
                </a:cxn>
                <a:cxn ang="0">
                  <a:pos x="64" y="0"/>
                </a:cxn>
                <a:cxn ang="0">
                  <a:pos x="52" y="2"/>
                </a:cxn>
                <a:cxn ang="0">
                  <a:pos x="46" y="14"/>
                </a:cxn>
                <a:cxn ang="0">
                  <a:pos x="40" y="18"/>
                </a:cxn>
                <a:cxn ang="0">
                  <a:pos x="26" y="16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4" y="16"/>
                </a:cxn>
                <a:cxn ang="0">
                  <a:pos x="20" y="20"/>
                </a:cxn>
                <a:cxn ang="0">
                  <a:pos x="28" y="32"/>
                </a:cxn>
                <a:cxn ang="0">
                  <a:pos x="30" y="36"/>
                </a:cxn>
                <a:cxn ang="0">
                  <a:pos x="32" y="46"/>
                </a:cxn>
                <a:cxn ang="0">
                  <a:pos x="36" y="52"/>
                </a:cxn>
                <a:cxn ang="0">
                  <a:pos x="48" y="58"/>
                </a:cxn>
                <a:cxn ang="0">
                  <a:pos x="50" y="62"/>
                </a:cxn>
                <a:cxn ang="0">
                  <a:pos x="48" y="64"/>
                </a:cxn>
                <a:cxn ang="0">
                  <a:pos x="40" y="68"/>
                </a:cxn>
                <a:cxn ang="0">
                  <a:pos x="34" y="72"/>
                </a:cxn>
                <a:cxn ang="0">
                  <a:pos x="24" y="82"/>
                </a:cxn>
                <a:cxn ang="0">
                  <a:pos x="18" y="84"/>
                </a:cxn>
                <a:cxn ang="0">
                  <a:pos x="10" y="92"/>
                </a:cxn>
                <a:cxn ang="0">
                  <a:pos x="14" y="104"/>
                </a:cxn>
                <a:cxn ang="0">
                  <a:pos x="16" y="118"/>
                </a:cxn>
                <a:cxn ang="0">
                  <a:pos x="22" y="120"/>
                </a:cxn>
                <a:cxn ang="0">
                  <a:pos x="32" y="122"/>
                </a:cxn>
                <a:cxn ang="0">
                  <a:pos x="30" y="128"/>
                </a:cxn>
                <a:cxn ang="0">
                  <a:pos x="38" y="128"/>
                </a:cxn>
                <a:cxn ang="0">
                  <a:pos x="46" y="128"/>
                </a:cxn>
                <a:cxn ang="0">
                  <a:pos x="58" y="122"/>
                </a:cxn>
                <a:cxn ang="0">
                  <a:pos x="66" y="122"/>
                </a:cxn>
                <a:cxn ang="0">
                  <a:pos x="76" y="122"/>
                </a:cxn>
                <a:cxn ang="0">
                  <a:pos x="84" y="116"/>
                </a:cxn>
              </a:cxnLst>
              <a:rect l="0" t="0" r="r" b="b"/>
              <a:pathLst>
                <a:path w="110" h="128">
                  <a:moveTo>
                    <a:pt x="90" y="114"/>
                  </a:moveTo>
                  <a:lnTo>
                    <a:pt x="96" y="108"/>
                  </a:lnTo>
                  <a:lnTo>
                    <a:pt x="104" y="98"/>
                  </a:lnTo>
                  <a:lnTo>
                    <a:pt x="110" y="92"/>
                  </a:lnTo>
                  <a:lnTo>
                    <a:pt x="110" y="86"/>
                  </a:lnTo>
                  <a:lnTo>
                    <a:pt x="98" y="78"/>
                  </a:lnTo>
                  <a:lnTo>
                    <a:pt x="100" y="72"/>
                  </a:lnTo>
                  <a:lnTo>
                    <a:pt x="94" y="70"/>
                  </a:lnTo>
                  <a:lnTo>
                    <a:pt x="94" y="64"/>
                  </a:lnTo>
                  <a:lnTo>
                    <a:pt x="92" y="62"/>
                  </a:lnTo>
                  <a:lnTo>
                    <a:pt x="92" y="58"/>
                  </a:lnTo>
                  <a:lnTo>
                    <a:pt x="90" y="56"/>
                  </a:lnTo>
                  <a:lnTo>
                    <a:pt x="94" y="50"/>
                  </a:lnTo>
                  <a:lnTo>
                    <a:pt x="82" y="38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0" y="24"/>
                  </a:lnTo>
                  <a:lnTo>
                    <a:pt x="74" y="24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0"/>
                  </a:lnTo>
                  <a:lnTo>
                    <a:pt x="78" y="8"/>
                  </a:lnTo>
                  <a:lnTo>
                    <a:pt x="76" y="4"/>
                  </a:lnTo>
                  <a:lnTo>
                    <a:pt x="68" y="2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4" y="6"/>
                  </a:lnTo>
                  <a:lnTo>
                    <a:pt x="46" y="14"/>
                  </a:lnTo>
                  <a:lnTo>
                    <a:pt x="42" y="14"/>
                  </a:lnTo>
                  <a:lnTo>
                    <a:pt x="40" y="18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40" y="52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2" y="64"/>
                  </a:lnTo>
                  <a:lnTo>
                    <a:pt x="40" y="68"/>
                  </a:lnTo>
                  <a:lnTo>
                    <a:pt x="36" y="72"/>
                  </a:lnTo>
                  <a:lnTo>
                    <a:pt x="34" y="72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2" y="86"/>
                  </a:lnTo>
                  <a:lnTo>
                    <a:pt x="10" y="92"/>
                  </a:lnTo>
                  <a:lnTo>
                    <a:pt x="12" y="96"/>
                  </a:lnTo>
                  <a:lnTo>
                    <a:pt x="14" y="104"/>
                  </a:lnTo>
                  <a:lnTo>
                    <a:pt x="14" y="112"/>
                  </a:lnTo>
                  <a:lnTo>
                    <a:pt x="16" y="118"/>
                  </a:lnTo>
                  <a:lnTo>
                    <a:pt x="16" y="120"/>
                  </a:lnTo>
                  <a:lnTo>
                    <a:pt x="22" y="120"/>
                  </a:lnTo>
                  <a:lnTo>
                    <a:pt x="26" y="124"/>
                  </a:lnTo>
                  <a:lnTo>
                    <a:pt x="32" y="122"/>
                  </a:lnTo>
                  <a:lnTo>
                    <a:pt x="30" y="126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8" y="128"/>
                  </a:lnTo>
                  <a:lnTo>
                    <a:pt x="42" y="126"/>
                  </a:lnTo>
                  <a:lnTo>
                    <a:pt x="46" y="128"/>
                  </a:lnTo>
                  <a:lnTo>
                    <a:pt x="50" y="124"/>
                  </a:lnTo>
                  <a:lnTo>
                    <a:pt x="58" y="122"/>
                  </a:lnTo>
                  <a:lnTo>
                    <a:pt x="60" y="124"/>
                  </a:lnTo>
                  <a:lnTo>
                    <a:pt x="66" y="122"/>
                  </a:lnTo>
                  <a:lnTo>
                    <a:pt x="74" y="120"/>
                  </a:lnTo>
                  <a:lnTo>
                    <a:pt x="76" y="122"/>
                  </a:lnTo>
                  <a:lnTo>
                    <a:pt x="80" y="120"/>
                  </a:lnTo>
                  <a:lnTo>
                    <a:pt x="84" y="116"/>
                  </a:lnTo>
                  <a:lnTo>
                    <a:pt x="90" y="1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5" name="Freeform 633"/>
            <p:cNvSpPr>
              <a:spLocks noChangeAspect="1"/>
            </p:cNvSpPr>
            <p:nvPr/>
          </p:nvSpPr>
          <p:spPr bwMode="auto">
            <a:xfrm>
              <a:off x="3190" y="1726"/>
              <a:ext cx="339" cy="238"/>
            </a:xfrm>
            <a:custGeom>
              <a:avLst/>
              <a:gdLst/>
              <a:ahLst/>
              <a:cxnLst>
                <a:cxn ang="0">
                  <a:pos x="72" y="130"/>
                </a:cxn>
                <a:cxn ang="0">
                  <a:pos x="66" y="102"/>
                </a:cxn>
                <a:cxn ang="0">
                  <a:pos x="86" y="84"/>
                </a:cxn>
                <a:cxn ang="0">
                  <a:pos x="96" y="60"/>
                </a:cxn>
                <a:cxn ang="0">
                  <a:pos x="110" y="40"/>
                </a:cxn>
                <a:cxn ang="0">
                  <a:pos x="122" y="32"/>
                </a:cxn>
                <a:cxn ang="0">
                  <a:pos x="140" y="26"/>
                </a:cxn>
                <a:cxn ang="0">
                  <a:pos x="150" y="20"/>
                </a:cxn>
                <a:cxn ang="0">
                  <a:pos x="184" y="32"/>
                </a:cxn>
                <a:cxn ang="0">
                  <a:pos x="196" y="16"/>
                </a:cxn>
                <a:cxn ang="0">
                  <a:pos x="220" y="18"/>
                </a:cxn>
                <a:cxn ang="0">
                  <a:pos x="224" y="26"/>
                </a:cxn>
                <a:cxn ang="0">
                  <a:pos x="232" y="22"/>
                </a:cxn>
                <a:cxn ang="0">
                  <a:pos x="226" y="18"/>
                </a:cxn>
                <a:cxn ang="0">
                  <a:pos x="226" y="14"/>
                </a:cxn>
                <a:cxn ang="0">
                  <a:pos x="220" y="6"/>
                </a:cxn>
                <a:cxn ang="0">
                  <a:pos x="208" y="8"/>
                </a:cxn>
                <a:cxn ang="0">
                  <a:pos x="202" y="2"/>
                </a:cxn>
                <a:cxn ang="0">
                  <a:pos x="196" y="4"/>
                </a:cxn>
                <a:cxn ang="0">
                  <a:pos x="186" y="6"/>
                </a:cxn>
                <a:cxn ang="0">
                  <a:pos x="178" y="2"/>
                </a:cxn>
                <a:cxn ang="0">
                  <a:pos x="174" y="8"/>
                </a:cxn>
                <a:cxn ang="0">
                  <a:pos x="166" y="14"/>
                </a:cxn>
                <a:cxn ang="0">
                  <a:pos x="150" y="10"/>
                </a:cxn>
                <a:cxn ang="0">
                  <a:pos x="150" y="16"/>
                </a:cxn>
                <a:cxn ang="0">
                  <a:pos x="140" y="18"/>
                </a:cxn>
                <a:cxn ang="0">
                  <a:pos x="134" y="18"/>
                </a:cxn>
                <a:cxn ang="0">
                  <a:pos x="132" y="18"/>
                </a:cxn>
                <a:cxn ang="0">
                  <a:pos x="126" y="24"/>
                </a:cxn>
                <a:cxn ang="0">
                  <a:pos x="118" y="24"/>
                </a:cxn>
                <a:cxn ang="0">
                  <a:pos x="108" y="32"/>
                </a:cxn>
                <a:cxn ang="0">
                  <a:pos x="104" y="38"/>
                </a:cxn>
                <a:cxn ang="0">
                  <a:pos x="94" y="46"/>
                </a:cxn>
                <a:cxn ang="0">
                  <a:pos x="88" y="50"/>
                </a:cxn>
                <a:cxn ang="0">
                  <a:pos x="76" y="60"/>
                </a:cxn>
                <a:cxn ang="0">
                  <a:pos x="74" y="62"/>
                </a:cxn>
                <a:cxn ang="0">
                  <a:pos x="74" y="72"/>
                </a:cxn>
                <a:cxn ang="0">
                  <a:pos x="60" y="78"/>
                </a:cxn>
                <a:cxn ang="0">
                  <a:pos x="56" y="82"/>
                </a:cxn>
                <a:cxn ang="0">
                  <a:pos x="46" y="94"/>
                </a:cxn>
                <a:cxn ang="0">
                  <a:pos x="58" y="88"/>
                </a:cxn>
                <a:cxn ang="0">
                  <a:pos x="54" y="94"/>
                </a:cxn>
                <a:cxn ang="0">
                  <a:pos x="44" y="96"/>
                </a:cxn>
                <a:cxn ang="0">
                  <a:pos x="34" y="100"/>
                </a:cxn>
                <a:cxn ang="0">
                  <a:pos x="24" y="102"/>
                </a:cxn>
                <a:cxn ang="0">
                  <a:pos x="16" y="108"/>
                </a:cxn>
                <a:cxn ang="0">
                  <a:pos x="10" y="112"/>
                </a:cxn>
                <a:cxn ang="0">
                  <a:pos x="8" y="116"/>
                </a:cxn>
                <a:cxn ang="0">
                  <a:pos x="2" y="116"/>
                </a:cxn>
                <a:cxn ang="0">
                  <a:pos x="2" y="124"/>
                </a:cxn>
                <a:cxn ang="0">
                  <a:pos x="18" y="126"/>
                </a:cxn>
                <a:cxn ang="0">
                  <a:pos x="14" y="128"/>
                </a:cxn>
                <a:cxn ang="0">
                  <a:pos x="4" y="134"/>
                </a:cxn>
                <a:cxn ang="0">
                  <a:pos x="6" y="140"/>
                </a:cxn>
                <a:cxn ang="0">
                  <a:pos x="16" y="136"/>
                </a:cxn>
                <a:cxn ang="0">
                  <a:pos x="6" y="148"/>
                </a:cxn>
                <a:cxn ang="0">
                  <a:pos x="10" y="154"/>
                </a:cxn>
                <a:cxn ang="0">
                  <a:pos x="18" y="166"/>
                </a:cxn>
                <a:cxn ang="0">
                  <a:pos x="44" y="154"/>
                </a:cxn>
                <a:cxn ang="0">
                  <a:pos x="54" y="144"/>
                </a:cxn>
                <a:cxn ang="0">
                  <a:pos x="62" y="146"/>
                </a:cxn>
              </a:cxnLst>
              <a:rect l="0" t="0" r="r" b="b"/>
              <a:pathLst>
                <a:path w="236" h="166">
                  <a:moveTo>
                    <a:pt x="62" y="146"/>
                  </a:moveTo>
                  <a:lnTo>
                    <a:pt x="66" y="140"/>
                  </a:lnTo>
                  <a:lnTo>
                    <a:pt x="70" y="140"/>
                  </a:lnTo>
                  <a:lnTo>
                    <a:pt x="72" y="130"/>
                  </a:lnTo>
                  <a:lnTo>
                    <a:pt x="68" y="124"/>
                  </a:lnTo>
                  <a:lnTo>
                    <a:pt x="72" y="122"/>
                  </a:lnTo>
                  <a:lnTo>
                    <a:pt x="66" y="116"/>
                  </a:lnTo>
                  <a:lnTo>
                    <a:pt x="66" y="102"/>
                  </a:lnTo>
                  <a:lnTo>
                    <a:pt x="66" y="94"/>
                  </a:lnTo>
                  <a:lnTo>
                    <a:pt x="74" y="88"/>
                  </a:lnTo>
                  <a:lnTo>
                    <a:pt x="84" y="86"/>
                  </a:lnTo>
                  <a:lnTo>
                    <a:pt x="86" y="84"/>
                  </a:lnTo>
                  <a:lnTo>
                    <a:pt x="82" y="80"/>
                  </a:lnTo>
                  <a:lnTo>
                    <a:pt x="88" y="70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6" y="58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10" y="40"/>
                  </a:lnTo>
                  <a:lnTo>
                    <a:pt x="114" y="38"/>
                  </a:lnTo>
                  <a:lnTo>
                    <a:pt x="118" y="40"/>
                  </a:lnTo>
                  <a:lnTo>
                    <a:pt x="122" y="36"/>
                  </a:lnTo>
                  <a:lnTo>
                    <a:pt x="122" y="32"/>
                  </a:lnTo>
                  <a:lnTo>
                    <a:pt x="128" y="30"/>
                  </a:lnTo>
                  <a:lnTo>
                    <a:pt x="134" y="34"/>
                  </a:lnTo>
                  <a:lnTo>
                    <a:pt x="138" y="34"/>
                  </a:lnTo>
                  <a:lnTo>
                    <a:pt x="140" y="26"/>
                  </a:lnTo>
                  <a:lnTo>
                    <a:pt x="144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50" y="20"/>
                  </a:lnTo>
                  <a:lnTo>
                    <a:pt x="160" y="30"/>
                  </a:lnTo>
                  <a:lnTo>
                    <a:pt x="170" y="30"/>
                  </a:lnTo>
                  <a:lnTo>
                    <a:pt x="174" y="30"/>
                  </a:lnTo>
                  <a:lnTo>
                    <a:pt x="184" y="32"/>
                  </a:lnTo>
                  <a:lnTo>
                    <a:pt x="186" y="28"/>
                  </a:lnTo>
                  <a:lnTo>
                    <a:pt x="190" y="28"/>
                  </a:lnTo>
                  <a:lnTo>
                    <a:pt x="188" y="20"/>
                  </a:lnTo>
                  <a:lnTo>
                    <a:pt x="196" y="16"/>
                  </a:lnTo>
                  <a:lnTo>
                    <a:pt x="202" y="16"/>
                  </a:lnTo>
                  <a:lnTo>
                    <a:pt x="208" y="14"/>
                  </a:lnTo>
                  <a:lnTo>
                    <a:pt x="212" y="16"/>
                  </a:lnTo>
                  <a:lnTo>
                    <a:pt x="220" y="18"/>
                  </a:lnTo>
                  <a:lnTo>
                    <a:pt x="222" y="22"/>
                  </a:lnTo>
                  <a:lnTo>
                    <a:pt x="218" y="24"/>
                  </a:lnTo>
                  <a:lnTo>
                    <a:pt x="218" y="28"/>
                  </a:lnTo>
                  <a:lnTo>
                    <a:pt x="224" y="26"/>
                  </a:lnTo>
                  <a:lnTo>
                    <a:pt x="224" y="24"/>
                  </a:lnTo>
                  <a:lnTo>
                    <a:pt x="230" y="22"/>
                  </a:lnTo>
                  <a:lnTo>
                    <a:pt x="230" y="20"/>
                  </a:lnTo>
                  <a:lnTo>
                    <a:pt x="232" y="22"/>
                  </a:lnTo>
                  <a:lnTo>
                    <a:pt x="236" y="20"/>
                  </a:lnTo>
                  <a:lnTo>
                    <a:pt x="236" y="18"/>
                  </a:lnTo>
                  <a:lnTo>
                    <a:pt x="230" y="18"/>
                  </a:lnTo>
                  <a:lnTo>
                    <a:pt x="226" y="18"/>
                  </a:lnTo>
                  <a:lnTo>
                    <a:pt x="224" y="16"/>
                  </a:lnTo>
                  <a:lnTo>
                    <a:pt x="216" y="14"/>
                  </a:lnTo>
                  <a:lnTo>
                    <a:pt x="216" y="12"/>
                  </a:lnTo>
                  <a:lnTo>
                    <a:pt x="226" y="14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28" y="6"/>
                  </a:lnTo>
                  <a:lnTo>
                    <a:pt x="220" y="6"/>
                  </a:lnTo>
                  <a:lnTo>
                    <a:pt x="218" y="4"/>
                  </a:lnTo>
                  <a:lnTo>
                    <a:pt x="214" y="4"/>
                  </a:lnTo>
                  <a:lnTo>
                    <a:pt x="212" y="8"/>
                  </a:lnTo>
                  <a:lnTo>
                    <a:pt x="208" y="8"/>
                  </a:lnTo>
                  <a:lnTo>
                    <a:pt x="206" y="6"/>
                  </a:lnTo>
                  <a:lnTo>
                    <a:pt x="212" y="6"/>
                  </a:lnTo>
                  <a:lnTo>
                    <a:pt x="206" y="0"/>
                  </a:lnTo>
                  <a:lnTo>
                    <a:pt x="202" y="2"/>
                  </a:lnTo>
                  <a:lnTo>
                    <a:pt x="202" y="6"/>
                  </a:lnTo>
                  <a:lnTo>
                    <a:pt x="198" y="10"/>
                  </a:lnTo>
                  <a:lnTo>
                    <a:pt x="196" y="10"/>
                  </a:lnTo>
                  <a:lnTo>
                    <a:pt x="196" y="4"/>
                  </a:lnTo>
                  <a:lnTo>
                    <a:pt x="194" y="4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6" y="6"/>
                  </a:lnTo>
                  <a:lnTo>
                    <a:pt x="188" y="4"/>
                  </a:lnTo>
                  <a:lnTo>
                    <a:pt x="186" y="2"/>
                  </a:lnTo>
                  <a:lnTo>
                    <a:pt x="184" y="4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6" y="6"/>
                  </a:lnTo>
                  <a:lnTo>
                    <a:pt x="174" y="6"/>
                  </a:lnTo>
                  <a:lnTo>
                    <a:pt x="174" y="8"/>
                  </a:lnTo>
                  <a:lnTo>
                    <a:pt x="170" y="10"/>
                  </a:lnTo>
                  <a:lnTo>
                    <a:pt x="166" y="12"/>
                  </a:lnTo>
                  <a:lnTo>
                    <a:pt x="168" y="14"/>
                  </a:lnTo>
                  <a:lnTo>
                    <a:pt x="166" y="14"/>
                  </a:lnTo>
                  <a:lnTo>
                    <a:pt x="162" y="12"/>
                  </a:lnTo>
                  <a:lnTo>
                    <a:pt x="158" y="12"/>
                  </a:lnTo>
                  <a:lnTo>
                    <a:pt x="156" y="10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54" y="14"/>
                  </a:lnTo>
                  <a:lnTo>
                    <a:pt x="156" y="20"/>
                  </a:lnTo>
                  <a:lnTo>
                    <a:pt x="150" y="16"/>
                  </a:lnTo>
                  <a:lnTo>
                    <a:pt x="144" y="16"/>
                  </a:lnTo>
                  <a:lnTo>
                    <a:pt x="142" y="20"/>
                  </a:lnTo>
                  <a:lnTo>
                    <a:pt x="138" y="22"/>
                  </a:lnTo>
                  <a:lnTo>
                    <a:pt x="140" y="18"/>
                  </a:lnTo>
                  <a:lnTo>
                    <a:pt x="138" y="16"/>
                  </a:lnTo>
                  <a:lnTo>
                    <a:pt x="136" y="18"/>
                  </a:lnTo>
                  <a:lnTo>
                    <a:pt x="134" y="20"/>
                  </a:lnTo>
                  <a:lnTo>
                    <a:pt x="134" y="18"/>
                  </a:lnTo>
                  <a:lnTo>
                    <a:pt x="136" y="14"/>
                  </a:lnTo>
                  <a:lnTo>
                    <a:pt x="134" y="14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28" y="14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6" y="24"/>
                  </a:lnTo>
                  <a:lnTo>
                    <a:pt x="124" y="22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14" y="26"/>
                  </a:lnTo>
                  <a:lnTo>
                    <a:pt x="114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4" y="34"/>
                  </a:lnTo>
                  <a:lnTo>
                    <a:pt x="114" y="36"/>
                  </a:lnTo>
                  <a:lnTo>
                    <a:pt x="106" y="36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6" y="50"/>
                  </a:lnTo>
                  <a:lnTo>
                    <a:pt x="88" y="50"/>
                  </a:lnTo>
                  <a:lnTo>
                    <a:pt x="84" y="52"/>
                  </a:lnTo>
                  <a:lnTo>
                    <a:pt x="82" y="56"/>
                  </a:lnTo>
                  <a:lnTo>
                    <a:pt x="78" y="56"/>
                  </a:lnTo>
                  <a:lnTo>
                    <a:pt x="76" y="60"/>
                  </a:lnTo>
                  <a:lnTo>
                    <a:pt x="84" y="60"/>
                  </a:lnTo>
                  <a:lnTo>
                    <a:pt x="80" y="62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6" y="66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4" y="72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4" y="76"/>
                  </a:lnTo>
                  <a:lnTo>
                    <a:pt x="60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0" y="86"/>
                  </a:lnTo>
                  <a:lnTo>
                    <a:pt x="46" y="90"/>
                  </a:lnTo>
                  <a:lnTo>
                    <a:pt x="46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4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58" y="88"/>
                  </a:lnTo>
                  <a:lnTo>
                    <a:pt x="56" y="92"/>
                  </a:lnTo>
                  <a:lnTo>
                    <a:pt x="54" y="94"/>
                  </a:lnTo>
                  <a:lnTo>
                    <a:pt x="52" y="98"/>
                  </a:lnTo>
                  <a:lnTo>
                    <a:pt x="48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8" y="96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2" y="102"/>
                  </a:lnTo>
                  <a:lnTo>
                    <a:pt x="28" y="102"/>
                  </a:lnTo>
                  <a:lnTo>
                    <a:pt x="24" y="102"/>
                  </a:lnTo>
                  <a:lnTo>
                    <a:pt x="22" y="104"/>
                  </a:lnTo>
                  <a:lnTo>
                    <a:pt x="24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14" y="110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4" y="114"/>
                  </a:lnTo>
                  <a:lnTo>
                    <a:pt x="6" y="116"/>
                  </a:lnTo>
                  <a:lnTo>
                    <a:pt x="8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4" y="122"/>
                  </a:lnTo>
                  <a:lnTo>
                    <a:pt x="2" y="124"/>
                  </a:lnTo>
                  <a:lnTo>
                    <a:pt x="4" y="124"/>
                  </a:lnTo>
                  <a:lnTo>
                    <a:pt x="12" y="124"/>
                  </a:lnTo>
                  <a:lnTo>
                    <a:pt x="16" y="124"/>
                  </a:lnTo>
                  <a:lnTo>
                    <a:pt x="18" y="126"/>
                  </a:lnTo>
                  <a:lnTo>
                    <a:pt x="26" y="126"/>
                  </a:lnTo>
                  <a:lnTo>
                    <a:pt x="22" y="128"/>
                  </a:lnTo>
                  <a:lnTo>
                    <a:pt x="20" y="128"/>
                  </a:lnTo>
                  <a:lnTo>
                    <a:pt x="14" y="128"/>
                  </a:lnTo>
                  <a:lnTo>
                    <a:pt x="12" y="126"/>
                  </a:lnTo>
                  <a:lnTo>
                    <a:pt x="4" y="128"/>
                  </a:lnTo>
                  <a:lnTo>
                    <a:pt x="2" y="130"/>
                  </a:lnTo>
                  <a:lnTo>
                    <a:pt x="4" y="134"/>
                  </a:lnTo>
                  <a:lnTo>
                    <a:pt x="4" y="136"/>
                  </a:lnTo>
                  <a:lnTo>
                    <a:pt x="2" y="138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0" y="138"/>
                  </a:lnTo>
                  <a:lnTo>
                    <a:pt x="14" y="134"/>
                  </a:lnTo>
                  <a:lnTo>
                    <a:pt x="16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6" y="144"/>
                  </a:lnTo>
                  <a:lnTo>
                    <a:pt x="6" y="148"/>
                  </a:lnTo>
                  <a:lnTo>
                    <a:pt x="10" y="148"/>
                  </a:lnTo>
                  <a:lnTo>
                    <a:pt x="12" y="148"/>
                  </a:lnTo>
                  <a:lnTo>
                    <a:pt x="10" y="150"/>
                  </a:lnTo>
                  <a:lnTo>
                    <a:pt x="10" y="154"/>
                  </a:lnTo>
                  <a:lnTo>
                    <a:pt x="6" y="154"/>
                  </a:lnTo>
                  <a:lnTo>
                    <a:pt x="6" y="158"/>
                  </a:lnTo>
                  <a:lnTo>
                    <a:pt x="12" y="160"/>
                  </a:lnTo>
                  <a:lnTo>
                    <a:pt x="18" y="166"/>
                  </a:lnTo>
                  <a:lnTo>
                    <a:pt x="24" y="166"/>
                  </a:lnTo>
                  <a:lnTo>
                    <a:pt x="32" y="164"/>
                  </a:lnTo>
                  <a:lnTo>
                    <a:pt x="40" y="160"/>
                  </a:lnTo>
                  <a:lnTo>
                    <a:pt x="44" y="154"/>
                  </a:lnTo>
                  <a:lnTo>
                    <a:pt x="50" y="152"/>
                  </a:lnTo>
                  <a:lnTo>
                    <a:pt x="52" y="150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50"/>
                  </a:lnTo>
                  <a:lnTo>
                    <a:pt x="60" y="156"/>
                  </a:lnTo>
                  <a:lnTo>
                    <a:pt x="64" y="152"/>
                  </a:lnTo>
                  <a:lnTo>
                    <a:pt x="62" y="14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6" name="Freeform 634"/>
            <p:cNvSpPr>
              <a:spLocks noChangeAspect="1"/>
            </p:cNvSpPr>
            <p:nvPr/>
          </p:nvSpPr>
          <p:spPr bwMode="auto">
            <a:xfrm>
              <a:off x="3350" y="2216"/>
              <a:ext cx="61" cy="49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4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40" y="22"/>
                </a:cxn>
                <a:cxn ang="0">
                  <a:pos x="42" y="16"/>
                </a:cxn>
                <a:cxn ang="0">
                  <a:pos x="38" y="10"/>
                </a:cxn>
                <a:cxn ang="0">
                  <a:pos x="38" y="2"/>
                </a:cxn>
                <a:cxn ang="0">
                  <a:pos x="32" y="2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12"/>
                </a:cxn>
                <a:cxn ang="0">
                  <a:pos x="14" y="22"/>
                </a:cxn>
                <a:cxn ang="0">
                  <a:pos x="18" y="26"/>
                </a:cxn>
                <a:cxn ang="0">
                  <a:pos x="20" y="30"/>
                </a:cxn>
                <a:cxn ang="0">
                  <a:pos x="28" y="34"/>
                </a:cxn>
                <a:cxn ang="0">
                  <a:pos x="32" y="34"/>
                </a:cxn>
              </a:cxnLst>
              <a:rect l="0" t="0" r="r" b="b"/>
              <a:pathLst>
                <a:path w="42" h="34">
                  <a:moveTo>
                    <a:pt x="32" y="34"/>
                  </a:move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38" y="10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2"/>
                  </a:lnTo>
                  <a:lnTo>
                    <a:pt x="14" y="22"/>
                  </a:lnTo>
                  <a:lnTo>
                    <a:pt x="18" y="26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7" name="Freeform 635"/>
            <p:cNvSpPr>
              <a:spLocks noChangeAspect="1"/>
            </p:cNvSpPr>
            <p:nvPr/>
          </p:nvSpPr>
          <p:spPr bwMode="auto">
            <a:xfrm>
              <a:off x="3377" y="2261"/>
              <a:ext cx="20" cy="1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8"/>
                </a:cxn>
                <a:cxn ang="0">
                  <a:pos x="14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8" name="Freeform 636"/>
            <p:cNvSpPr>
              <a:spLocks noChangeAspect="1"/>
            </p:cNvSpPr>
            <p:nvPr/>
          </p:nvSpPr>
          <p:spPr bwMode="auto">
            <a:xfrm>
              <a:off x="3313" y="2188"/>
              <a:ext cx="92" cy="73"/>
            </a:xfrm>
            <a:custGeom>
              <a:avLst/>
              <a:gdLst/>
              <a:ahLst/>
              <a:cxnLst>
                <a:cxn ang="0">
                  <a:pos x="40" y="42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6" y="2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2"/>
                </a:cxn>
                <a:cxn ang="0">
                  <a:pos x="34" y="20"/>
                </a:cxn>
                <a:cxn ang="0">
                  <a:pos x="38" y="20"/>
                </a:cxn>
                <a:cxn ang="0">
                  <a:pos x="42" y="22"/>
                </a:cxn>
                <a:cxn ang="0">
                  <a:pos x="48" y="22"/>
                </a:cxn>
                <a:cxn ang="0">
                  <a:pos x="52" y="20"/>
                </a:cxn>
                <a:cxn ang="0">
                  <a:pos x="58" y="22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58" y="10"/>
                </a:cxn>
                <a:cxn ang="0">
                  <a:pos x="54" y="12"/>
                </a:cxn>
                <a:cxn ang="0">
                  <a:pos x="44" y="10"/>
                </a:cxn>
                <a:cxn ang="0">
                  <a:pos x="40" y="4"/>
                </a:cxn>
                <a:cxn ang="0">
                  <a:pos x="32" y="0"/>
                </a:cxn>
                <a:cxn ang="0">
                  <a:pos x="30" y="2"/>
                </a:cxn>
                <a:cxn ang="0">
                  <a:pos x="24" y="6"/>
                </a:cxn>
                <a:cxn ang="0">
                  <a:pos x="24" y="10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4" y="14"/>
                </a:cxn>
                <a:cxn ang="0">
                  <a:pos x="10" y="1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6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8" y="24"/>
                </a:cxn>
                <a:cxn ang="0">
                  <a:pos x="18" y="26"/>
                </a:cxn>
                <a:cxn ang="0">
                  <a:pos x="20" y="30"/>
                </a:cxn>
                <a:cxn ang="0">
                  <a:pos x="22" y="34"/>
                </a:cxn>
                <a:cxn ang="0">
                  <a:pos x="20" y="34"/>
                </a:cxn>
                <a:cxn ang="0">
                  <a:pos x="24" y="38"/>
                </a:cxn>
                <a:cxn ang="0">
                  <a:pos x="28" y="42"/>
                </a:cxn>
                <a:cxn ang="0">
                  <a:pos x="32" y="44"/>
                </a:cxn>
                <a:cxn ang="0">
                  <a:pos x="36" y="44"/>
                </a:cxn>
                <a:cxn ang="0">
                  <a:pos x="38" y="46"/>
                </a:cxn>
                <a:cxn ang="0">
                  <a:pos x="42" y="48"/>
                </a:cxn>
                <a:cxn ang="0">
                  <a:pos x="44" y="50"/>
                </a:cxn>
                <a:cxn ang="0">
                  <a:pos x="46" y="50"/>
                </a:cxn>
                <a:cxn ang="0">
                  <a:pos x="44" y="46"/>
                </a:cxn>
                <a:cxn ang="0">
                  <a:pos x="40" y="42"/>
                </a:cxn>
              </a:cxnLst>
              <a:rect l="0" t="0" r="r" b="b"/>
              <a:pathLst>
                <a:path w="64" h="50">
                  <a:moveTo>
                    <a:pt x="40" y="42"/>
                  </a:moveTo>
                  <a:lnTo>
                    <a:pt x="30" y="32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22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28" y="42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42" y="48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9" name="Freeform 637"/>
            <p:cNvSpPr>
              <a:spLocks noChangeAspect="1"/>
            </p:cNvSpPr>
            <p:nvPr/>
          </p:nvSpPr>
          <p:spPr bwMode="auto">
            <a:xfrm>
              <a:off x="3409" y="2269"/>
              <a:ext cx="28" cy="60"/>
            </a:xfrm>
            <a:custGeom>
              <a:avLst/>
              <a:gdLst/>
              <a:ahLst/>
              <a:cxnLst>
                <a:cxn ang="0">
                  <a:pos x="16" y="38"/>
                </a:cxn>
                <a:cxn ang="0">
                  <a:pos x="20" y="32"/>
                </a:cxn>
                <a:cxn ang="0">
                  <a:pos x="20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4"/>
                </a:cxn>
                <a:cxn ang="0">
                  <a:pos x="2" y="30"/>
                </a:cxn>
                <a:cxn ang="0">
                  <a:pos x="6" y="36"/>
                </a:cxn>
                <a:cxn ang="0">
                  <a:pos x="10" y="40"/>
                </a:cxn>
                <a:cxn ang="0">
                  <a:pos x="12" y="42"/>
                </a:cxn>
                <a:cxn ang="0">
                  <a:pos x="14" y="42"/>
                </a:cxn>
                <a:cxn ang="0">
                  <a:pos x="16" y="38"/>
                </a:cxn>
              </a:cxnLst>
              <a:rect l="0" t="0" r="r" b="b"/>
              <a:pathLst>
                <a:path w="20" h="42">
                  <a:moveTo>
                    <a:pt x="16" y="38"/>
                  </a:moveTo>
                  <a:lnTo>
                    <a:pt x="20" y="32"/>
                  </a:lnTo>
                  <a:lnTo>
                    <a:pt x="20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0" name="Freeform 638"/>
            <p:cNvSpPr>
              <a:spLocks noChangeAspect="1"/>
            </p:cNvSpPr>
            <p:nvPr/>
          </p:nvSpPr>
          <p:spPr bwMode="auto">
            <a:xfrm>
              <a:off x="3397" y="2249"/>
              <a:ext cx="28" cy="31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6" y="16"/>
                </a:cxn>
                <a:cxn ang="0">
                  <a:pos x="20" y="16"/>
                </a:cxn>
                <a:cxn ang="0">
                  <a:pos x="20" y="12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4" y="14"/>
                </a:cxn>
              </a:cxnLst>
              <a:rect l="0" t="0" r="r" b="b"/>
              <a:pathLst>
                <a:path w="20" h="22">
                  <a:moveTo>
                    <a:pt x="14" y="14"/>
                  </a:move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6" y="4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" name="Freeform 639"/>
            <p:cNvSpPr>
              <a:spLocks noChangeAspect="1"/>
            </p:cNvSpPr>
            <p:nvPr/>
          </p:nvSpPr>
          <p:spPr bwMode="auto">
            <a:xfrm>
              <a:off x="3520" y="2277"/>
              <a:ext cx="49" cy="43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26" y="10"/>
                </a:cxn>
                <a:cxn ang="0">
                  <a:pos x="24" y="0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4"/>
                </a:cxn>
                <a:cxn ang="0">
                  <a:pos x="4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10" y="20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6" y="28"/>
                </a:cxn>
                <a:cxn ang="0">
                  <a:pos x="10" y="24"/>
                </a:cxn>
                <a:cxn ang="0">
                  <a:pos x="14" y="20"/>
                </a:cxn>
                <a:cxn ang="0">
                  <a:pos x="18" y="16"/>
                </a:cxn>
                <a:cxn ang="0">
                  <a:pos x="22" y="16"/>
                </a:cxn>
                <a:cxn ang="0">
                  <a:pos x="28" y="16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2"/>
                </a:cxn>
                <a:cxn ang="0">
                  <a:pos x="32" y="10"/>
                </a:cxn>
              </a:cxnLst>
              <a:rect l="0" t="0" r="r" b="b"/>
              <a:pathLst>
                <a:path w="34" h="30">
                  <a:moveTo>
                    <a:pt x="32" y="10"/>
                  </a:moveTo>
                  <a:lnTo>
                    <a:pt x="26" y="1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10" y="20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2" name="Freeform 640"/>
            <p:cNvSpPr>
              <a:spLocks noChangeAspect="1"/>
            </p:cNvSpPr>
            <p:nvPr/>
          </p:nvSpPr>
          <p:spPr bwMode="auto">
            <a:xfrm>
              <a:off x="3027" y="2099"/>
              <a:ext cx="204" cy="176"/>
            </a:xfrm>
            <a:custGeom>
              <a:avLst/>
              <a:gdLst/>
              <a:ahLst/>
              <a:cxnLst>
                <a:cxn ang="0">
                  <a:pos x="128" y="94"/>
                </a:cxn>
                <a:cxn ang="0">
                  <a:pos x="130" y="80"/>
                </a:cxn>
                <a:cxn ang="0">
                  <a:pos x="128" y="64"/>
                </a:cxn>
                <a:cxn ang="0">
                  <a:pos x="118" y="64"/>
                </a:cxn>
                <a:cxn ang="0">
                  <a:pos x="128" y="54"/>
                </a:cxn>
                <a:cxn ang="0">
                  <a:pos x="136" y="48"/>
                </a:cxn>
                <a:cxn ang="0">
                  <a:pos x="142" y="30"/>
                </a:cxn>
                <a:cxn ang="0">
                  <a:pos x="124" y="22"/>
                </a:cxn>
                <a:cxn ang="0">
                  <a:pos x="114" y="20"/>
                </a:cxn>
                <a:cxn ang="0">
                  <a:pos x="104" y="16"/>
                </a:cxn>
                <a:cxn ang="0">
                  <a:pos x="92" y="8"/>
                </a:cxn>
                <a:cxn ang="0">
                  <a:pos x="82" y="0"/>
                </a:cxn>
                <a:cxn ang="0">
                  <a:pos x="72" y="6"/>
                </a:cxn>
                <a:cxn ang="0">
                  <a:pos x="72" y="12"/>
                </a:cxn>
                <a:cxn ang="0">
                  <a:pos x="58" y="18"/>
                </a:cxn>
                <a:cxn ang="0">
                  <a:pos x="58" y="22"/>
                </a:cxn>
                <a:cxn ang="0">
                  <a:pos x="46" y="24"/>
                </a:cxn>
                <a:cxn ang="0">
                  <a:pos x="40" y="18"/>
                </a:cxn>
                <a:cxn ang="0">
                  <a:pos x="32" y="18"/>
                </a:cxn>
                <a:cxn ang="0">
                  <a:pos x="36" y="28"/>
                </a:cxn>
                <a:cxn ang="0">
                  <a:pos x="32" y="32"/>
                </a:cxn>
                <a:cxn ang="0">
                  <a:pos x="24" y="34"/>
                </a:cxn>
                <a:cxn ang="0">
                  <a:pos x="14" y="32"/>
                </a:cxn>
                <a:cxn ang="0">
                  <a:pos x="2" y="34"/>
                </a:cxn>
                <a:cxn ang="0">
                  <a:pos x="4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14" y="46"/>
                </a:cxn>
                <a:cxn ang="0">
                  <a:pos x="22" y="48"/>
                </a:cxn>
                <a:cxn ang="0">
                  <a:pos x="26" y="52"/>
                </a:cxn>
                <a:cxn ang="0">
                  <a:pos x="32" y="54"/>
                </a:cxn>
                <a:cxn ang="0">
                  <a:pos x="28" y="56"/>
                </a:cxn>
                <a:cxn ang="0">
                  <a:pos x="34" y="64"/>
                </a:cxn>
                <a:cxn ang="0">
                  <a:pos x="40" y="70"/>
                </a:cxn>
                <a:cxn ang="0">
                  <a:pos x="38" y="74"/>
                </a:cxn>
                <a:cxn ang="0">
                  <a:pos x="44" y="84"/>
                </a:cxn>
                <a:cxn ang="0">
                  <a:pos x="38" y="76"/>
                </a:cxn>
                <a:cxn ang="0">
                  <a:pos x="36" y="86"/>
                </a:cxn>
                <a:cxn ang="0">
                  <a:pos x="36" y="88"/>
                </a:cxn>
                <a:cxn ang="0">
                  <a:pos x="34" y="104"/>
                </a:cxn>
                <a:cxn ang="0">
                  <a:pos x="34" y="110"/>
                </a:cxn>
                <a:cxn ang="0">
                  <a:pos x="54" y="116"/>
                </a:cxn>
                <a:cxn ang="0">
                  <a:pos x="68" y="116"/>
                </a:cxn>
                <a:cxn ang="0">
                  <a:pos x="78" y="122"/>
                </a:cxn>
                <a:cxn ang="0">
                  <a:pos x="86" y="108"/>
                </a:cxn>
                <a:cxn ang="0">
                  <a:pos x="100" y="106"/>
                </a:cxn>
                <a:cxn ang="0">
                  <a:pos x="110" y="108"/>
                </a:cxn>
                <a:cxn ang="0">
                  <a:pos x="120" y="110"/>
                </a:cxn>
                <a:cxn ang="0">
                  <a:pos x="126" y="108"/>
                </a:cxn>
                <a:cxn ang="0">
                  <a:pos x="132" y="102"/>
                </a:cxn>
              </a:cxnLst>
              <a:rect l="0" t="0" r="r" b="b"/>
              <a:pathLst>
                <a:path w="142" h="122">
                  <a:moveTo>
                    <a:pt x="134" y="94"/>
                  </a:moveTo>
                  <a:lnTo>
                    <a:pt x="132" y="94"/>
                  </a:lnTo>
                  <a:lnTo>
                    <a:pt x="128" y="94"/>
                  </a:lnTo>
                  <a:lnTo>
                    <a:pt x="128" y="88"/>
                  </a:lnTo>
                  <a:lnTo>
                    <a:pt x="126" y="84"/>
                  </a:lnTo>
                  <a:lnTo>
                    <a:pt x="130" y="80"/>
                  </a:lnTo>
                  <a:lnTo>
                    <a:pt x="128" y="74"/>
                  </a:lnTo>
                  <a:lnTo>
                    <a:pt x="130" y="70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8" y="64"/>
                  </a:lnTo>
                  <a:lnTo>
                    <a:pt x="124" y="60"/>
                  </a:lnTo>
                  <a:lnTo>
                    <a:pt x="126" y="58"/>
                  </a:lnTo>
                  <a:lnTo>
                    <a:pt x="128" y="54"/>
                  </a:lnTo>
                  <a:lnTo>
                    <a:pt x="130" y="50"/>
                  </a:lnTo>
                  <a:lnTo>
                    <a:pt x="134" y="50"/>
                  </a:lnTo>
                  <a:lnTo>
                    <a:pt x="136" y="48"/>
                  </a:lnTo>
                  <a:lnTo>
                    <a:pt x="136" y="42"/>
                  </a:lnTo>
                  <a:lnTo>
                    <a:pt x="138" y="36"/>
                  </a:lnTo>
                  <a:lnTo>
                    <a:pt x="142" y="30"/>
                  </a:lnTo>
                  <a:lnTo>
                    <a:pt x="134" y="26"/>
                  </a:lnTo>
                  <a:lnTo>
                    <a:pt x="130" y="26"/>
                  </a:lnTo>
                  <a:lnTo>
                    <a:pt x="124" y="22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106" y="12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98" y="12"/>
                  </a:lnTo>
                  <a:lnTo>
                    <a:pt x="92" y="8"/>
                  </a:lnTo>
                  <a:lnTo>
                    <a:pt x="88" y="4"/>
                  </a:lnTo>
                  <a:lnTo>
                    <a:pt x="84" y="4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72" y="6"/>
                  </a:lnTo>
                  <a:lnTo>
                    <a:pt x="72" y="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4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32" y="62"/>
                  </a:lnTo>
                  <a:lnTo>
                    <a:pt x="34" y="64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40" y="7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42" y="76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2" y="7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82"/>
                  </a:lnTo>
                  <a:lnTo>
                    <a:pt x="36" y="86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6" y="88"/>
                  </a:lnTo>
                  <a:lnTo>
                    <a:pt x="36" y="92"/>
                  </a:lnTo>
                  <a:lnTo>
                    <a:pt x="34" y="98"/>
                  </a:lnTo>
                  <a:lnTo>
                    <a:pt x="34" y="104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40" y="114"/>
                  </a:lnTo>
                  <a:lnTo>
                    <a:pt x="46" y="116"/>
                  </a:lnTo>
                  <a:lnTo>
                    <a:pt x="54" y="116"/>
                  </a:lnTo>
                  <a:lnTo>
                    <a:pt x="58" y="114"/>
                  </a:lnTo>
                  <a:lnTo>
                    <a:pt x="66" y="116"/>
                  </a:lnTo>
                  <a:lnTo>
                    <a:pt x="68" y="116"/>
                  </a:lnTo>
                  <a:lnTo>
                    <a:pt x="70" y="118"/>
                  </a:lnTo>
                  <a:lnTo>
                    <a:pt x="70" y="120"/>
                  </a:lnTo>
                  <a:lnTo>
                    <a:pt x="78" y="122"/>
                  </a:lnTo>
                  <a:lnTo>
                    <a:pt x="84" y="118"/>
                  </a:lnTo>
                  <a:lnTo>
                    <a:pt x="84" y="112"/>
                  </a:lnTo>
                  <a:lnTo>
                    <a:pt x="86" y="108"/>
                  </a:lnTo>
                  <a:lnTo>
                    <a:pt x="90" y="108"/>
                  </a:lnTo>
                  <a:lnTo>
                    <a:pt x="96" y="104"/>
                  </a:lnTo>
                  <a:lnTo>
                    <a:pt x="100" y="106"/>
                  </a:lnTo>
                  <a:lnTo>
                    <a:pt x="104" y="106"/>
                  </a:lnTo>
                  <a:lnTo>
                    <a:pt x="108" y="106"/>
                  </a:lnTo>
                  <a:lnTo>
                    <a:pt x="110" y="108"/>
                  </a:lnTo>
                  <a:lnTo>
                    <a:pt x="114" y="108"/>
                  </a:lnTo>
                  <a:lnTo>
                    <a:pt x="116" y="110"/>
                  </a:lnTo>
                  <a:lnTo>
                    <a:pt x="120" y="110"/>
                  </a:lnTo>
                  <a:lnTo>
                    <a:pt x="120" y="112"/>
                  </a:lnTo>
                  <a:lnTo>
                    <a:pt x="122" y="110"/>
                  </a:lnTo>
                  <a:lnTo>
                    <a:pt x="126" y="108"/>
                  </a:lnTo>
                  <a:lnTo>
                    <a:pt x="126" y="106"/>
                  </a:lnTo>
                  <a:lnTo>
                    <a:pt x="130" y="104"/>
                  </a:lnTo>
                  <a:lnTo>
                    <a:pt x="132" y="102"/>
                  </a:lnTo>
                  <a:lnTo>
                    <a:pt x="136" y="98"/>
                  </a:lnTo>
                  <a:lnTo>
                    <a:pt x="134" y="9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3" name="Freeform 641"/>
            <p:cNvSpPr>
              <a:spLocks noChangeAspect="1"/>
            </p:cNvSpPr>
            <p:nvPr/>
          </p:nvSpPr>
          <p:spPr bwMode="auto">
            <a:xfrm>
              <a:off x="3207" y="2179"/>
              <a:ext cx="190" cy="184"/>
            </a:xfrm>
            <a:custGeom>
              <a:avLst/>
              <a:gdLst/>
              <a:ahLst/>
              <a:cxnLst>
                <a:cxn ang="0">
                  <a:pos x="128" y="90"/>
                </a:cxn>
                <a:cxn ang="0">
                  <a:pos x="114" y="82"/>
                </a:cxn>
                <a:cxn ang="0">
                  <a:pos x="102" y="76"/>
                </a:cxn>
                <a:cxn ang="0">
                  <a:pos x="106" y="72"/>
                </a:cxn>
                <a:cxn ang="0">
                  <a:pos x="102" y="72"/>
                </a:cxn>
                <a:cxn ang="0">
                  <a:pos x="92" y="70"/>
                </a:cxn>
                <a:cxn ang="0">
                  <a:pos x="80" y="62"/>
                </a:cxn>
                <a:cxn ang="0">
                  <a:pos x="76" y="48"/>
                </a:cxn>
                <a:cxn ang="0">
                  <a:pos x="66" y="42"/>
                </a:cxn>
                <a:cxn ang="0">
                  <a:pos x="60" y="34"/>
                </a:cxn>
                <a:cxn ang="0">
                  <a:pos x="62" y="30"/>
                </a:cxn>
                <a:cxn ang="0">
                  <a:pos x="60" y="24"/>
                </a:cxn>
                <a:cxn ang="0">
                  <a:pos x="60" y="22"/>
                </a:cxn>
                <a:cxn ang="0">
                  <a:pos x="68" y="20"/>
                </a:cxn>
                <a:cxn ang="0">
                  <a:pos x="76" y="20"/>
                </a:cxn>
                <a:cxn ang="0">
                  <a:pos x="78" y="18"/>
                </a:cxn>
                <a:cxn ang="0">
                  <a:pos x="76" y="8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38" y="6"/>
                </a:cxn>
                <a:cxn ang="0">
                  <a:pos x="36" y="10"/>
                </a:cxn>
                <a:cxn ang="0">
                  <a:pos x="26" y="12"/>
                </a:cxn>
                <a:cxn ang="0">
                  <a:pos x="26" y="16"/>
                </a:cxn>
                <a:cxn ang="0">
                  <a:pos x="22" y="12"/>
                </a:cxn>
                <a:cxn ang="0">
                  <a:pos x="16" y="10"/>
                </a:cxn>
                <a:cxn ang="0">
                  <a:pos x="8" y="14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38"/>
                </a:cxn>
                <a:cxn ang="0">
                  <a:pos x="6" y="46"/>
                </a:cxn>
                <a:cxn ang="0">
                  <a:pos x="16" y="44"/>
                </a:cxn>
                <a:cxn ang="0">
                  <a:pos x="22" y="36"/>
                </a:cxn>
                <a:cxn ang="0">
                  <a:pos x="30" y="38"/>
                </a:cxn>
                <a:cxn ang="0">
                  <a:pos x="38" y="44"/>
                </a:cxn>
                <a:cxn ang="0">
                  <a:pos x="42" y="54"/>
                </a:cxn>
                <a:cxn ang="0">
                  <a:pos x="46" y="60"/>
                </a:cxn>
                <a:cxn ang="0">
                  <a:pos x="52" y="66"/>
                </a:cxn>
                <a:cxn ang="0">
                  <a:pos x="58" y="70"/>
                </a:cxn>
                <a:cxn ang="0">
                  <a:pos x="66" y="78"/>
                </a:cxn>
                <a:cxn ang="0">
                  <a:pos x="74" y="82"/>
                </a:cxn>
                <a:cxn ang="0">
                  <a:pos x="80" y="82"/>
                </a:cxn>
                <a:cxn ang="0">
                  <a:pos x="86" y="88"/>
                </a:cxn>
                <a:cxn ang="0">
                  <a:pos x="88" y="92"/>
                </a:cxn>
                <a:cxn ang="0">
                  <a:pos x="92" y="94"/>
                </a:cxn>
                <a:cxn ang="0">
                  <a:pos x="100" y="98"/>
                </a:cxn>
                <a:cxn ang="0">
                  <a:pos x="104" y="106"/>
                </a:cxn>
                <a:cxn ang="0">
                  <a:pos x="106" y="114"/>
                </a:cxn>
                <a:cxn ang="0">
                  <a:pos x="104" y="118"/>
                </a:cxn>
                <a:cxn ang="0">
                  <a:pos x="100" y="122"/>
                </a:cxn>
                <a:cxn ang="0">
                  <a:pos x="104" y="128"/>
                </a:cxn>
                <a:cxn ang="0">
                  <a:pos x="108" y="124"/>
                </a:cxn>
                <a:cxn ang="0">
                  <a:pos x="112" y="122"/>
                </a:cxn>
                <a:cxn ang="0">
                  <a:pos x="114" y="114"/>
                </a:cxn>
                <a:cxn ang="0">
                  <a:pos x="120" y="112"/>
                </a:cxn>
                <a:cxn ang="0">
                  <a:pos x="114" y="106"/>
                </a:cxn>
                <a:cxn ang="0">
                  <a:pos x="110" y="102"/>
                </a:cxn>
                <a:cxn ang="0">
                  <a:pos x="114" y="94"/>
                </a:cxn>
                <a:cxn ang="0">
                  <a:pos x="118" y="92"/>
                </a:cxn>
                <a:cxn ang="0">
                  <a:pos x="126" y="96"/>
                </a:cxn>
                <a:cxn ang="0">
                  <a:pos x="132" y="100"/>
                </a:cxn>
                <a:cxn ang="0">
                  <a:pos x="128" y="92"/>
                </a:cxn>
              </a:cxnLst>
              <a:rect l="0" t="0" r="r" b="b"/>
              <a:pathLst>
                <a:path w="132" h="128">
                  <a:moveTo>
                    <a:pt x="128" y="92"/>
                  </a:moveTo>
                  <a:lnTo>
                    <a:pt x="128" y="90"/>
                  </a:lnTo>
                  <a:lnTo>
                    <a:pt x="124" y="88"/>
                  </a:lnTo>
                  <a:lnTo>
                    <a:pt x="114" y="82"/>
                  </a:lnTo>
                  <a:lnTo>
                    <a:pt x="104" y="78"/>
                  </a:lnTo>
                  <a:lnTo>
                    <a:pt x="102" y="76"/>
                  </a:lnTo>
                  <a:lnTo>
                    <a:pt x="104" y="74"/>
                  </a:lnTo>
                  <a:lnTo>
                    <a:pt x="106" y="72"/>
                  </a:lnTo>
                  <a:lnTo>
                    <a:pt x="104" y="70"/>
                  </a:lnTo>
                  <a:lnTo>
                    <a:pt x="102" y="72"/>
                  </a:lnTo>
                  <a:lnTo>
                    <a:pt x="94" y="72"/>
                  </a:lnTo>
                  <a:lnTo>
                    <a:pt x="92" y="70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78" y="54"/>
                  </a:lnTo>
                  <a:lnTo>
                    <a:pt x="76" y="48"/>
                  </a:lnTo>
                  <a:lnTo>
                    <a:pt x="70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2" y="18"/>
                  </a:lnTo>
                  <a:lnTo>
                    <a:pt x="76" y="20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6" y="4"/>
                  </a:lnTo>
                  <a:lnTo>
                    <a:pt x="38" y="2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6" y="60"/>
                  </a:lnTo>
                  <a:lnTo>
                    <a:pt x="48" y="64"/>
                  </a:lnTo>
                  <a:lnTo>
                    <a:pt x="52" y="66"/>
                  </a:lnTo>
                  <a:lnTo>
                    <a:pt x="54" y="70"/>
                  </a:lnTo>
                  <a:lnTo>
                    <a:pt x="58" y="70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0"/>
                  </a:lnTo>
                  <a:lnTo>
                    <a:pt x="80" y="82"/>
                  </a:lnTo>
                  <a:lnTo>
                    <a:pt x="82" y="88"/>
                  </a:lnTo>
                  <a:lnTo>
                    <a:pt x="86" y="88"/>
                  </a:lnTo>
                  <a:lnTo>
                    <a:pt x="86" y="90"/>
                  </a:lnTo>
                  <a:lnTo>
                    <a:pt x="88" y="92"/>
                  </a:lnTo>
                  <a:lnTo>
                    <a:pt x="90" y="92"/>
                  </a:lnTo>
                  <a:lnTo>
                    <a:pt x="92" y="94"/>
                  </a:lnTo>
                  <a:lnTo>
                    <a:pt x="96" y="98"/>
                  </a:lnTo>
                  <a:lnTo>
                    <a:pt x="100" y="98"/>
                  </a:lnTo>
                  <a:lnTo>
                    <a:pt x="102" y="104"/>
                  </a:lnTo>
                  <a:lnTo>
                    <a:pt x="104" y="106"/>
                  </a:lnTo>
                  <a:lnTo>
                    <a:pt x="106" y="110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2" y="122"/>
                  </a:lnTo>
                  <a:lnTo>
                    <a:pt x="100" y="122"/>
                  </a:lnTo>
                  <a:lnTo>
                    <a:pt x="100" y="128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8" y="124"/>
                  </a:lnTo>
                  <a:lnTo>
                    <a:pt x="110" y="122"/>
                  </a:lnTo>
                  <a:lnTo>
                    <a:pt x="112" y="122"/>
                  </a:lnTo>
                  <a:lnTo>
                    <a:pt x="110" y="116"/>
                  </a:lnTo>
                  <a:lnTo>
                    <a:pt x="114" y="114"/>
                  </a:lnTo>
                  <a:lnTo>
                    <a:pt x="118" y="114"/>
                  </a:lnTo>
                  <a:lnTo>
                    <a:pt x="120" y="112"/>
                  </a:lnTo>
                  <a:lnTo>
                    <a:pt x="120" y="106"/>
                  </a:lnTo>
                  <a:lnTo>
                    <a:pt x="114" y="106"/>
                  </a:lnTo>
                  <a:lnTo>
                    <a:pt x="114" y="104"/>
                  </a:lnTo>
                  <a:lnTo>
                    <a:pt x="110" y="102"/>
                  </a:lnTo>
                  <a:lnTo>
                    <a:pt x="112" y="96"/>
                  </a:lnTo>
                  <a:lnTo>
                    <a:pt x="114" y="94"/>
                  </a:lnTo>
                  <a:lnTo>
                    <a:pt x="114" y="92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26" y="96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2" y="96"/>
                  </a:lnTo>
                  <a:lnTo>
                    <a:pt x="128" y="9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4" name="Freeform 642"/>
            <p:cNvSpPr>
              <a:spLocks noChangeAspect="1"/>
            </p:cNvSpPr>
            <p:nvPr/>
          </p:nvSpPr>
          <p:spPr bwMode="auto">
            <a:xfrm>
              <a:off x="3425" y="2286"/>
              <a:ext cx="104" cy="83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2" y="4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8" y="2"/>
                </a:cxn>
                <a:cxn ang="0">
                  <a:pos x="60" y="6"/>
                </a:cxn>
                <a:cxn ang="0">
                  <a:pos x="48" y="2"/>
                </a:cxn>
                <a:cxn ang="0">
                  <a:pos x="42" y="2"/>
                </a:cxn>
                <a:cxn ang="0">
                  <a:pos x="32" y="4"/>
                </a:cxn>
                <a:cxn ang="0">
                  <a:pos x="20" y="10"/>
                </a:cxn>
                <a:cxn ang="0">
                  <a:pos x="10" y="12"/>
                </a:cxn>
                <a:cxn ang="0">
                  <a:pos x="8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8" y="3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12" y="46"/>
                </a:cxn>
                <a:cxn ang="0">
                  <a:pos x="28" y="46"/>
                </a:cxn>
                <a:cxn ang="0">
                  <a:pos x="36" y="50"/>
                </a:cxn>
                <a:cxn ang="0">
                  <a:pos x="34" y="54"/>
                </a:cxn>
                <a:cxn ang="0">
                  <a:pos x="40" y="54"/>
                </a:cxn>
                <a:cxn ang="0">
                  <a:pos x="48" y="58"/>
                </a:cxn>
                <a:cxn ang="0">
                  <a:pos x="46" y="52"/>
                </a:cxn>
                <a:cxn ang="0">
                  <a:pos x="40" y="48"/>
                </a:cxn>
                <a:cxn ang="0">
                  <a:pos x="36" y="44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4" y="38"/>
                </a:cxn>
                <a:cxn ang="0">
                  <a:pos x="32" y="36"/>
                </a:cxn>
                <a:cxn ang="0">
                  <a:pos x="34" y="34"/>
                </a:cxn>
                <a:cxn ang="0">
                  <a:pos x="36" y="38"/>
                </a:cxn>
                <a:cxn ang="0">
                  <a:pos x="38" y="34"/>
                </a:cxn>
                <a:cxn ang="0">
                  <a:pos x="34" y="32"/>
                </a:cxn>
                <a:cxn ang="0">
                  <a:pos x="28" y="24"/>
                </a:cxn>
                <a:cxn ang="0">
                  <a:pos x="28" y="18"/>
                </a:cxn>
                <a:cxn ang="0">
                  <a:pos x="36" y="20"/>
                </a:cxn>
                <a:cxn ang="0">
                  <a:pos x="38" y="24"/>
                </a:cxn>
                <a:cxn ang="0">
                  <a:pos x="40" y="24"/>
                </a:cxn>
                <a:cxn ang="0">
                  <a:pos x="40" y="22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2"/>
                </a:cxn>
                <a:cxn ang="0">
                  <a:pos x="42" y="20"/>
                </a:cxn>
                <a:cxn ang="0">
                  <a:pos x="48" y="24"/>
                </a:cxn>
                <a:cxn ang="0">
                  <a:pos x="50" y="22"/>
                </a:cxn>
                <a:cxn ang="0">
                  <a:pos x="42" y="16"/>
                </a:cxn>
                <a:cxn ang="0">
                  <a:pos x="46" y="14"/>
                </a:cxn>
                <a:cxn ang="0">
                  <a:pos x="54" y="12"/>
                </a:cxn>
                <a:cxn ang="0">
                  <a:pos x="58" y="10"/>
                </a:cxn>
                <a:cxn ang="0">
                  <a:pos x="66" y="14"/>
                </a:cxn>
                <a:cxn ang="0">
                  <a:pos x="70" y="12"/>
                </a:cxn>
                <a:cxn ang="0">
                  <a:pos x="70" y="8"/>
                </a:cxn>
              </a:cxnLst>
              <a:rect l="0" t="0" r="r" b="b"/>
              <a:pathLst>
                <a:path w="72" h="58">
                  <a:moveTo>
                    <a:pt x="70" y="8"/>
                  </a:moveTo>
                  <a:lnTo>
                    <a:pt x="72" y="4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0" y="6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0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12" y="46"/>
                  </a:lnTo>
                  <a:lnTo>
                    <a:pt x="28" y="46"/>
                  </a:lnTo>
                  <a:lnTo>
                    <a:pt x="36" y="50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0" y="48"/>
                  </a:lnTo>
                  <a:lnTo>
                    <a:pt x="36" y="4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8"/>
                  </a:lnTo>
                  <a:lnTo>
                    <a:pt x="38" y="34"/>
                  </a:lnTo>
                  <a:lnTo>
                    <a:pt x="34" y="32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36" y="20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2" y="16"/>
                  </a:lnTo>
                  <a:lnTo>
                    <a:pt x="46" y="14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" name="Freeform 643"/>
            <p:cNvSpPr>
              <a:spLocks noChangeAspect="1"/>
            </p:cNvSpPr>
            <p:nvPr/>
          </p:nvSpPr>
          <p:spPr bwMode="auto">
            <a:xfrm>
              <a:off x="3253" y="2142"/>
              <a:ext cx="118" cy="49"/>
            </a:xfrm>
            <a:custGeom>
              <a:avLst/>
              <a:gdLst/>
              <a:ahLst/>
              <a:cxnLst>
                <a:cxn ang="0">
                  <a:pos x="58" y="32"/>
                </a:cxn>
                <a:cxn ang="0">
                  <a:pos x="68" y="30"/>
                </a:cxn>
                <a:cxn ang="0">
                  <a:pos x="70" y="30"/>
                </a:cxn>
                <a:cxn ang="0">
                  <a:pos x="72" y="30"/>
                </a:cxn>
                <a:cxn ang="0">
                  <a:pos x="74" y="26"/>
                </a:cxn>
                <a:cxn ang="0">
                  <a:pos x="76" y="20"/>
                </a:cxn>
                <a:cxn ang="0">
                  <a:pos x="82" y="16"/>
                </a:cxn>
                <a:cxn ang="0">
                  <a:pos x="82" y="12"/>
                </a:cxn>
                <a:cxn ang="0">
                  <a:pos x="78" y="8"/>
                </a:cxn>
                <a:cxn ang="0">
                  <a:pos x="78" y="2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60" y="0"/>
                </a:cxn>
                <a:cxn ang="0">
                  <a:pos x="56" y="2"/>
                </a:cxn>
                <a:cxn ang="0">
                  <a:pos x="54" y="4"/>
                </a:cxn>
                <a:cxn ang="0">
                  <a:pos x="46" y="4"/>
                </a:cxn>
                <a:cxn ang="0">
                  <a:pos x="32" y="10"/>
                </a:cxn>
                <a:cxn ang="0">
                  <a:pos x="36" y="14"/>
                </a:cxn>
                <a:cxn ang="0">
                  <a:pos x="34" y="16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26" y="16"/>
                </a:cxn>
                <a:cxn ang="0">
                  <a:pos x="24" y="18"/>
                </a:cxn>
                <a:cxn ang="0">
                  <a:pos x="18" y="20"/>
                </a:cxn>
                <a:cxn ang="0">
                  <a:pos x="14" y="20"/>
                </a:cxn>
                <a:cxn ang="0">
                  <a:pos x="8" y="20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4" y="30"/>
                </a:cxn>
                <a:cxn ang="0">
                  <a:pos x="16" y="26"/>
                </a:cxn>
                <a:cxn ang="0">
                  <a:pos x="26" y="26"/>
                </a:cxn>
                <a:cxn ang="0">
                  <a:pos x="30" y="30"/>
                </a:cxn>
                <a:cxn ang="0">
                  <a:pos x="44" y="34"/>
                </a:cxn>
                <a:cxn ang="0">
                  <a:pos x="54" y="34"/>
                </a:cxn>
                <a:cxn ang="0">
                  <a:pos x="58" y="32"/>
                </a:cxn>
              </a:cxnLst>
              <a:rect l="0" t="0" r="r" b="b"/>
              <a:pathLst>
                <a:path w="82" h="34">
                  <a:moveTo>
                    <a:pt x="58" y="32"/>
                  </a:moveTo>
                  <a:lnTo>
                    <a:pt x="68" y="30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4" y="26"/>
                  </a:lnTo>
                  <a:lnTo>
                    <a:pt x="76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78" y="8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4" y="30"/>
                  </a:lnTo>
                  <a:lnTo>
                    <a:pt x="16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44" y="34"/>
                  </a:lnTo>
                  <a:lnTo>
                    <a:pt x="54" y="34"/>
                  </a:lnTo>
                  <a:lnTo>
                    <a:pt x="58" y="3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6" name="Freeform 644"/>
            <p:cNvSpPr>
              <a:spLocks noChangeAspect="1"/>
            </p:cNvSpPr>
            <p:nvPr/>
          </p:nvSpPr>
          <p:spPr bwMode="auto">
            <a:xfrm>
              <a:off x="3356" y="2148"/>
              <a:ext cx="107" cy="58"/>
            </a:xfrm>
            <a:custGeom>
              <a:avLst/>
              <a:gdLst/>
              <a:ahLst/>
              <a:cxnLst>
                <a:cxn ang="0">
                  <a:pos x="46" y="34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66" y="12"/>
                </a:cxn>
                <a:cxn ang="0">
                  <a:pos x="70" y="12"/>
                </a:cxn>
                <a:cxn ang="0">
                  <a:pos x="74" y="8"/>
                </a:cxn>
                <a:cxn ang="0">
                  <a:pos x="66" y="2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48" y="0"/>
                </a:cxn>
                <a:cxn ang="0">
                  <a:pos x="44" y="6"/>
                </a:cxn>
                <a:cxn ang="0">
                  <a:pos x="36" y="6"/>
                </a:cxn>
                <a:cxn ang="0">
                  <a:pos x="28" y="8"/>
                </a:cxn>
                <a:cxn ang="0">
                  <a:pos x="28" y="12"/>
                </a:cxn>
                <a:cxn ang="0">
                  <a:pos x="16" y="12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0" y="12"/>
                </a:cxn>
                <a:cxn ang="0">
                  <a:pos x="4" y="16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14" y="38"/>
                </a:cxn>
                <a:cxn ang="0">
                  <a:pos x="24" y="40"/>
                </a:cxn>
                <a:cxn ang="0">
                  <a:pos x="28" y="38"/>
                </a:cxn>
                <a:cxn ang="0">
                  <a:pos x="38" y="34"/>
                </a:cxn>
                <a:cxn ang="0">
                  <a:pos x="46" y="34"/>
                </a:cxn>
              </a:cxnLst>
              <a:rect l="0" t="0" r="r" b="b"/>
              <a:pathLst>
                <a:path w="74" h="40">
                  <a:moveTo>
                    <a:pt x="46" y="34"/>
                  </a:moveTo>
                  <a:lnTo>
                    <a:pt x="54" y="34"/>
                  </a:lnTo>
                  <a:lnTo>
                    <a:pt x="58" y="26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4" y="8"/>
                  </a:lnTo>
                  <a:lnTo>
                    <a:pt x="66" y="2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6"/>
                  </a:lnTo>
                  <a:lnTo>
                    <a:pt x="3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14" y="38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8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7" name="Freeform 645"/>
            <p:cNvSpPr>
              <a:spLocks noChangeAspect="1"/>
            </p:cNvSpPr>
            <p:nvPr/>
          </p:nvSpPr>
          <p:spPr bwMode="auto">
            <a:xfrm>
              <a:off x="3313" y="2185"/>
              <a:ext cx="47" cy="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30" y="4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8" y="0"/>
                </a:cxn>
              </a:cxnLst>
              <a:rect l="0" t="0" r="r" b="b"/>
              <a:pathLst>
                <a:path w="32" h="18">
                  <a:moveTo>
                    <a:pt x="28" y="0"/>
                  </a:moveTo>
                  <a:lnTo>
                    <a:pt x="26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8" name="Freeform 646"/>
            <p:cNvSpPr>
              <a:spLocks noChangeAspect="1"/>
            </p:cNvSpPr>
            <p:nvPr/>
          </p:nvSpPr>
          <p:spPr bwMode="auto">
            <a:xfrm>
              <a:off x="3397" y="2197"/>
              <a:ext cx="69" cy="78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38" y="54"/>
                </a:cxn>
                <a:cxn ang="0">
                  <a:pos x="44" y="54"/>
                </a:cxn>
                <a:cxn ang="0">
                  <a:pos x="44" y="46"/>
                </a:cxn>
                <a:cxn ang="0">
                  <a:pos x="48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42" y="30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0" y="22"/>
                </a:cxn>
                <a:cxn ang="0">
                  <a:pos x="32" y="18"/>
                </a:cxn>
                <a:cxn ang="0">
                  <a:pos x="32" y="14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30"/>
                </a:cxn>
                <a:cxn ang="0">
                  <a:pos x="8" y="36"/>
                </a:cxn>
                <a:cxn ang="0">
                  <a:pos x="16" y="40"/>
                </a:cxn>
                <a:cxn ang="0">
                  <a:pos x="20" y="48"/>
                </a:cxn>
                <a:cxn ang="0">
                  <a:pos x="24" y="40"/>
                </a:cxn>
                <a:cxn ang="0">
                  <a:pos x="28" y="40"/>
                </a:cxn>
              </a:cxnLst>
              <a:rect l="0" t="0" r="r" b="b"/>
              <a:pathLst>
                <a:path w="48" h="54">
                  <a:moveTo>
                    <a:pt x="28" y="40"/>
                  </a:moveTo>
                  <a:lnTo>
                    <a:pt x="38" y="54"/>
                  </a:lnTo>
                  <a:lnTo>
                    <a:pt x="44" y="54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42" y="30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0" y="22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8" y="36"/>
                  </a:lnTo>
                  <a:lnTo>
                    <a:pt x="16" y="40"/>
                  </a:lnTo>
                  <a:lnTo>
                    <a:pt x="20" y="48"/>
                  </a:lnTo>
                  <a:lnTo>
                    <a:pt x="24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9" name="Freeform 647"/>
            <p:cNvSpPr>
              <a:spLocks noChangeAspect="1"/>
            </p:cNvSpPr>
            <p:nvPr/>
          </p:nvSpPr>
          <p:spPr bwMode="auto">
            <a:xfrm>
              <a:off x="3423" y="2157"/>
              <a:ext cx="154" cy="86"/>
            </a:xfrm>
            <a:custGeom>
              <a:avLst/>
              <a:gdLst/>
              <a:ahLst/>
              <a:cxnLst>
                <a:cxn ang="0">
                  <a:pos x="98" y="42"/>
                </a:cxn>
                <a:cxn ang="0">
                  <a:pos x="94" y="40"/>
                </a:cxn>
                <a:cxn ang="0">
                  <a:pos x="90" y="42"/>
                </a:cxn>
                <a:cxn ang="0">
                  <a:pos x="88" y="38"/>
                </a:cxn>
                <a:cxn ang="0">
                  <a:pos x="86" y="32"/>
                </a:cxn>
                <a:cxn ang="0">
                  <a:pos x="90" y="22"/>
                </a:cxn>
                <a:cxn ang="0">
                  <a:pos x="86" y="16"/>
                </a:cxn>
                <a:cxn ang="0">
                  <a:pos x="80" y="12"/>
                </a:cxn>
                <a:cxn ang="0">
                  <a:pos x="76" y="6"/>
                </a:cxn>
                <a:cxn ang="0">
                  <a:pos x="74" y="2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54" y="4"/>
                </a:cxn>
                <a:cxn ang="0">
                  <a:pos x="50" y="6"/>
                </a:cxn>
                <a:cxn ang="0">
                  <a:pos x="46" y="4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28" y="2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2" y="20"/>
                </a:cxn>
                <a:cxn ang="0">
                  <a:pos x="8" y="28"/>
                </a:cxn>
                <a:cxn ang="0">
                  <a:pos x="0" y="28"/>
                </a:cxn>
                <a:cxn ang="0">
                  <a:pos x="6" y="34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14" y="46"/>
                </a:cxn>
                <a:cxn ang="0">
                  <a:pos x="22" y="50"/>
                </a:cxn>
                <a:cxn ang="0">
                  <a:pos x="24" y="48"/>
                </a:cxn>
                <a:cxn ang="0">
                  <a:pos x="28" y="50"/>
                </a:cxn>
                <a:cxn ang="0">
                  <a:pos x="26" y="52"/>
                </a:cxn>
                <a:cxn ang="0">
                  <a:pos x="26" y="54"/>
                </a:cxn>
                <a:cxn ang="0">
                  <a:pos x="26" y="60"/>
                </a:cxn>
                <a:cxn ang="0">
                  <a:pos x="30" y="60"/>
                </a:cxn>
                <a:cxn ang="0">
                  <a:pos x="40" y="60"/>
                </a:cxn>
                <a:cxn ang="0">
                  <a:pos x="50" y="60"/>
                </a:cxn>
                <a:cxn ang="0">
                  <a:pos x="62" y="60"/>
                </a:cxn>
                <a:cxn ang="0">
                  <a:pos x="70" y="58"/>
                </a:cxn>
                <a:cxn ang="0">
                  <a:pos x="78" y="56"/>
                </a:cxn>
                <a:cxn ang="0">
                  <a:pos x="88" y="60"/>
                </a:cxn>
                <a:cxn ang="0">
                  <a:pos x="94" y="60"/>
                </a:cxn>
                <a:cxn ang="0">
                  <a:pos x="94" y="60"/>
                </a:cxn>
                <a:cxn ang="0">
                  <a:pos x="98" y="52"/>
                </a:cxn>
                <a:cxn ang="0">
                  <a:pos x="94" y="50"/>
                </a:cxn>
                <a:cxn ang="0">
                  <a:pos x="98" y="46"/>
                </a:cxn>
                <a:cxn ang="0">
                  <a:pos x="100" y="48"/>
                </a:cxn>
                <a:cxn ang="0">
                  <a:pos x="98" y="52"/>
                </a:cxn>
                <a:cxn ang="0">
                  <a:pos x="100" y="50"/>
                </a:cxn>
                <a:cxn ang="0">
                  <a:pos x="106" y="46"/>
                </a:cxn>
                <a:cxn ang="0">
                  <a:pos x="108" y="42"/>
                </a:cxn>
                <a:cxn ang="0">
                  <a:pos x="102" y="40"/>
                </a:cxn>
                <a:cxn ang="0">
                  <a:pos x="98" y="42"/>
                </a:cxn>
              </a:cxnLst>
              <a:rect l="0" t="0" r="r" b="b"/>
              <a:pathLst>
                <a:path w="108" h="60">
                  <a:moveTo>
                    <a:pt x="98" y="42"/>
                  </a:moveTo>
                  <a:lnTo>
                    <a:pt x="94" y="40"/>
                  </a:lnTo>
                  <a:lnTo>
                    <a:pt x="90" y="42"/>
                  </a:lnTo>
                  <a:lnTo>
                    <a:pt x="88" y="38"/>
                  </a:lnTo>
                  <a:lnTo>
                    <a:pt x="86" y="32"/>
                  </a:lnTo>
                  <a:lnTo>
                    <a:pt x="90" y="22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50" y="6"/>
                  </a:lnTo>
                  <a:lnTo>
                    <a:pt x="4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62" y="60"/>
                  </a:lnTo>
                  <a:lnTo>
                    <a:pt x="70" y="58"/>
                  </a:lnTo>
                  <a:lnTo>
                    <a:pt x="78" y="56"/>
                  </a:lnTo>
                  <a:lnTo>
                    <a:pt x="88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8" y="52"/>
                  </a:lnTo>
                  <a:lnTo>
                    <a:pt x="94" y="50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6" y="46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8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0" name="Freeform 648"/>
            <p:cNvSpPr>
              <a:spLocks noChangeAspect="1"/>
            </p:cNvSpPr>
            <p:nvPr/>
          </p:nvSpPr>
          <p:spPr bwMode="auto">
            <a:xfrm>
              <a:off x="3431" y="2275"/>
              <a:ext cx="40" cy="3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2"/>
                </a:cxn>
                <a:cxn ang="0">
                  <a:pos x="6" y="20"/>
                </a:cxn>
                <a:cxn ang="0">
                  <a:pos x="16" y="18"/>
                </a:cxn>
                <a:cxn ang="0">
                  <a:pos x="28" y="12"/>
                </a:cxn>
                <a:cxn ang="0">
                  <a:pos x="26" y="4"/>
                </a:cxn>
                <a:cxn ang="0">
                  <a:pos x="20" y="0"/>
                </a:cxn>
              </a:cxnLst>
              <a:rect l="0" t="0" r="r" b="b"/>
              <a:pathLst>
                <a:path w="28" h="22">
                  <a:moveTo>
                    <a:pt x="20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2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1" name="Freeform 649"/>
            <p:cNvSpPr>
              <a:spLocks noChangeAspect="1"/>
            </p:cNvSpPr>
            <p:nvPr/>
          </p:nvSpPr>
          <p:spPr bwMode="auto">
            <a:xfrm>
              <a:off x="3425" y="2255"/>
              <a:ext cx="27" cy="25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8" y="1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4" y="18"/>
                </a:cxn>
                <a:cxn ang="0">
                  <a:pos x="8" y="16"/>
                </a:cxn>
                <a:cxn ang="0">
                  <a:pos x="12" y="16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lnTo>
                    <a:pt x="18" y="1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2" name="Freeform 650"/>
            <p:cNvSpPr>
              <a:spLocks noChangeAspect="1"/>
            </p:cNvSpPr>
            <p:nvPr/>
          </p:nvSpPr>
          <p:spPr bwMode="auto">
            <a:xfrm>
              <a:off x="3457" y="2234"/>
              <a:ext cx="101" cy="6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6" y="4"/>
                </a:cxn>
                <a:cxn ang="0">
                  <a:pos x="38" y="6"/>
                </a:cxn>
                <a:cxn ang="0">
                  <a:pos x="26" y="6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2" y="20"/>
                </a:cxn>
                <a:cxn ang="0">
                  <a:pos x="2" y="28"/>
                </a:cxn>
                <a:cxn ang="0">
                  <a:pos x="8" y="32"/>
                </a:cxn>
                <a:cxn ang="0">
                  <a:pos x="10" y="40"/>
                </a:cxn>
                <a:cxn ang="0">
                  <a:pos x="20" y="38"/>
                </a:cxn>
                <a:cxn ang="0">
                  <a:pos x="26" y="38"/>
                </a:cxn>
                <a:cxn ang="0">
                  <a:pos x="38" y="42"/>
                </a:cxn>
                <a:cxn ang="0">
                  <a:pos x="46" y="38"/>
                </a:cxn>
                <a:cxn ang="0">
                  <a:pos x="46" y="36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0" y="32"/>
                </a:cxn>
                <a:cxn ang="0">
                  <a:pos x="62" y="32"/>
                </a:cxn>
                <a:cxn ang="0">
                  <a:pos x="66" y="32"/>
                </a:cxn>
                <a:cxn ang="0">
                  <a:pos x="68" y="30"/>
                </a:cxn>
                <a:cxn ang="0">
                  <a:pos x="62" y="26"/>
                </a:cxn>
                <a:cxn ang="0">
                  <a:pos x="64" y="22"/>
                </a:cxn>
                <a:cxn ang="0">
                  <a:pos x="66" y="12"/>
                </a:cxn>
                <a:cxn ang="0">
                  <a:pos x="70" y="6"/>
                </a:cxn>
                <a:cxn ang="0">
                  <a:pos x="64" y="6"/>
                </a:cxn>
                <a:cxn ang="0">
                  <a:pos x="54" y="2"/>
                </a:cxn>
              </a:cxnLst>
              <a:rect l="0" t="0" r="r" b="b"/>
              <a:pathLst>
                <a:path w="70" h="42">
                  <a:moveTo>
                    <a:pt x="54" y="2"/>
                  </a:moveTo>
                  <a:lnTo>
                    <a:pt x="46" y="4"/>
                  </a:lnTo>
                  <a:lnTo>
                    <a:pt x="38" y="6"/>
                  </a:lnTo>
                  <a:lnTo>
                    <a:pt x="26" y="6"/>
                  </a:lnTo>
                  <a:lnTo>
                    <a:pt x="16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20" y="38"/>
                  </a:lnTo>
                  <a:lnTo>
                    <a:pt x="26" y="38"/>
                  </a:lnTo>
                  <a:lnTo>
                    <a:pt x="38" y="42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6" y="32"/>
                  </a:lnTo>
                  <a:lnTo>
                    <a:pt x="68" y="30"/>
                  </a:lnTo>
                  <a:lnTo>
                    <a:pt x="62" y="26"/>
                  </a:lnTo>
                  <a:lnTo>
                    <a:pt x="64" y="22"/>
                  </a:lnTo>
                  <a:lnTo>
                    <a:pt x="66" y="12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" name="Freeform 651"/>
            <p:cNvSpPr>
              <a:spLocks noChangeAspect="1"/>
            </p:cNvSpPr>
            <p:nvPr/>
          </p:nvSpPr>
          <p:spPr bwMode="auto">
            <a:xfrm>
              <a:off x="3196" y="2165"/>
              <a:ext cx="66" cy="37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40" y="8"/>
                </a:cxn>
                <a:cxn ang="0">
                  <a:pos x="40" y="6"/>
                </a:cxn>
                <a:cxn ang="0">
                  <a:pos x="42" y="4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6" y="14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6" y="24"/>
                </a:cxn>
                <a:cxn ang="0">
                  <a:pos x="22" y="24"/>
                </a:cxn>
                <a:cxn ang="0">
                  <a:pos x="24" y="20"/>
                </a:cxn>
                <a:cxn ang="0">
                  <a:pos x="28" y="20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2"/>
                </a:cxn>
                <a:cxn ang="0">
                  <a:pos x="38" y="18"/>
                </a:cxn>
                <a:cxn ang="0">
                  <a:pos x="44" y="20"/>
                </a:cxn>
                <a:cxn ang="0">
                  <a:pos x="44" y="16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44" y="12"/>
                </a:cxn>
                <a:cxn ang="0">
                  <a:pos x="42" y="10"/>
                </a:cxn>
              </a:cxnLst>
              <a:rect l="0" t="0" r="r" b="b"/>
              <a:pathLst>
                <a:path w="46" h="26">
                  <a:moveTo>
                    <a:pt x="42" y="10"/>
                  </a:moveTo>
                  <a:lnTo>
                    <a:pt x="40" y="8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4" name="Freeform 652"/>
            <p:cNvSpPr>
              <a:spLocks noChangeAspect="1"/>
            </p:cNvSpPr>
            <p:nvPr/>
          </p:nvSpPr>
          <p:spPr bwMode="auto">
            <a:xfrm>
              <a:off x="3291" y="2099"/>
              <a:ext cx="106" cy="49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34" y="30"/>
                </a:cxn>
                <a:cxn ang="0">
                  <a:pos x="46" y="32"/>
                </a:cxn>
                <a:cxn ang="0">
                  <a:pos x="48" y="30"/>
                </a:cxn>
                <a:cxn ang="0">
                  <a:pos x="52" y="32"/>
                </a:cxn>
                <a:cxn ang="0">
                  <a:pos x="56" y="30"/>
                </a:cxn>
                <a:cxn ang="0">
                  <a:pos x="62" y="30"/>
                </a:cxn>
                <a:cxn ang="0">
                  <a:pos x="68" y="24"/>
                </a:cxn>
                <a:cxn ang="0">
                  <a:pos x="74" y="22"/>
                </a:cxn>
                <a:cxn ang="0">
                  <a:pos x="74" y="20"/>
                </a:cxn>
                <a:cxn ang="0">
                  <a:pos x="68" y="16"/>
                </a:cxn>
                <a:cxn ang="0">
                  <a:pos x="62" y="12"/>
                </a:cxn>
                <a:cxn ang="0">
                  <a:pos x="60" y="10"/>
                </a:cxn>
                <a:cxn ang="0">
                  <a:pos x="52" y="10"/>
                </a:cxn>
                <a:cxn ang="0">
                  <a:pos x="50" y="12"/>
                </a:cxn>
                <a:cxn ang="0">
                  <a:pos x="42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28" y="2"/>
                </a:cxn>
                <a:cxn ang="0">
                  <a:pos x="24" y="0"/>
                </a:cxn>
                <a:cxn ang="0">
                  <a:pos x="22" y="4"/>
                </a:cxn>
                <a:cxn ang="0">
                  <a:pos x="14" y="6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12" y="28"/>
                </a:cxn>
                <a:cxn ang="0">
                  <a:pos x="18" y="30"/>
                </a:cxn>
                <a:cxn ang="0">
                  <a:pos x="20" y="34"/>
                </a:cxn>
                <a:cxn ang="0">
                  <a:pos x="28" y="34"/>
                </a:cxn>
                <a:cxn ang="0">
                  <a:pos x="30" y="32"/>
                </a:cxn>
              </a:cxnLst>
              <a:rect l="0" t="0" r="r" b="b"/>
              <a:pathLst>
                <a:path w="74" h="34">
                  <a:moveTo>
                    <a:pt x="30" y="32"/>
                  </a:moveTo>
                  <a:lnTo>
                    <a:pt x="34" y="30"/>
                  </a:lnTo>
                  <a:lnTo>
                    <a:pt x="46" y="32"/>
                  </a:lnTo>
                  <a:lnTo>
                    <a:pt x="48" y="30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2" y="30"/>
                  </a:lnTo>
                  <a:lnTo>
                    <a:pt x="68" y="24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2" y="28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8" y="34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5" name="Freeform 653"/>
            <p:cNvSpPr>
              <a:spLocks noChangeAspect="1"/>
            </p:cNvSpPr>
            <p:nvPr/>
          </p:nvSpPr>
          <p:spPr bwMode="auto">
            <a:xfrm>
              <a:off x="3520" y="2151"/>
              <a:ext cx="57" cy="61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16"/>
                </a:cxn>
                <a:cxn ang="0">
                  <a:pos x="18" y="20"/>
                </a:cxn>
                <a:cxn ang="0">
                  <a:pos x="22" y="26"/>
                </a:cxn>
                <a:cxn ang="0">
                  <a:pos x="18" y="36"/>
                </a:cxn>
                <a:cxn ang="0">
                  <a:pos x="20" y="42"/>
                </a:cxn>
                <a:cxn ang="0">
                  <a:pos x="24" y="42"/>
                </a:cxn>
                <a:cxn ang="0">
                  <a:pos x="30" y="32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8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34" y="20"/>
                </a:cxn>
                <a:cxn ang="0">
                  <a:pos x="28" y="8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10"/>
                </a:cxn>
              </a:cxnLst>
              <a:rect l="0" t="0" r="r" b="b"/>
              <a:pathLst>
                <a:path w="40" h="42">
                  <a:moveTo>
                    <a:pt x="8" y="10"/>
                  </a:moveTo>
                  <a:lnTo>
                    <a:pt x="12" y="16"/>
                  </a:lnTo>
                  <a:lnTo>
                    <a:pt x="18" y="20"/>
                  </a:lnTo>
                  <a:lnTo>
                    <a:pt x="22" y="26"/>
                  </a:lnTo>
                  <a:lnTo>
                    <a:pt x="18" y="36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4" y="20"/>
                  </a:lnTo>
                  <a:lnTo>
                    <a:pt x="28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6" name="Freeform 654"/>
            <p:cNvSpPr>
              <a:spLocks noChangeAspect="1"/>
            </p:cNvSpPr>
            <p:nvPr/>
          </p:nvSpPr>
          <p:spPr bwMode="auto">
            <a:xfrm>
              <a:off x="3366" y="2128"/>
              <a:ext cx="88" cy="37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22" y="26"/>
                </a:cxn>
                <a:cxn ang="0">
                  <a:pos x="22" y="22"/>
                </a:cxn>
                <a:cxn ang="0">
                  <a:pos x="30" y="20"/>
                </a:cxn>
                <a:cxn ang="0">
                  <a:pos x="38" y="20"/>
                </a:cxn>
                <a:cxn ang="0">
                  <a:pos x="42" y="14"/>
                </a:cxn>
                <a:cxn ang="0">
                  <a:pos x="46" y="16"/>
                </a:cxn>
                <a:cxn ang="0">
                  <a:pos x="52" y="14"/>
                </a:cxn>
                <a:cxn ang="0">
                  <a:pos x="54" y="18"/>
                </a:cxn>
                <a:cxn ang="0">
                  <a:pos x="60" y="16"/>
                </a:cxn>
                <a:cxn ang="0">
                  <a:pos x="60" y="12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4" y="2"/>
                </a:cxn>
                <a:cxn ang="0">
                  <a:pos x="48" y="2"/>
                </a:cxn>
                <a:cxn ang="0">
                  <a:pos x="40" y="2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0" y="10"/>
                </a:cxn>
              </a:cxnLst>
              <a:rect l="0" t="0" r="r" b="b"/>
              <a:pathLst>
                <a:path w="62" h="26">
                  <a:moveTo>
                    <a:pt x="10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30" y="20"/>
                  </a:lnTo>
                  <a:lnTo>
                    <a:pt x="38" y="20"/>
                  </a:lnTo>
                  <a:lnTo>
                    <a:pt x="42" y="14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54" y="18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62" y="6"/>
                  </a:lnTo>
                  <a:lnTo>
                    <a:pt x="56" y="6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7" name="Freeform 655"/>
            <p:cNvSpPr>
              <a:spLocks noChangeAspect="1"/>
            </p:cNvSpPr>
            <p:nvPr/>
          </p:nvSpPr>
          <p:spPr bwMode="auto">
            <a:xfrm>
              <a:off x="2947" y="2245"/>
              <a:ext cx="203" cy="159"/>
            </a:xfrm>
            <a:custGeom>
              <a:avLst/>
              <a:gdLst/>
              <a:ahLst/>
              <a:cxnLst>
                <a:cxn ang="0">
                  <a:pos x="122" y="18"/>
                </a:cxn>
                <a:cxn ang="0">
                  <a:pos x="114" y="12"/>
                </a:cxn>
                <a:cxn ang="0">
                  <a:pos x="102" y="14"/>
                </a:cxn>
                <a:cxn ang="0">
                  <a:pos x="90" y="8"/>
                </a:cxn>
                <a:cxn ang="0">
                  <a:pos x="84" y="4"/>
                </a:cxn>
                <a:cxn ang="0">
                  <a:pos x="72" y="6"/>
                </a:cxn>
                <a:cxn ang="0">
                  <a:pos x="66" y="2"/>
                </a:cxn>
                <a:cxn ang="0">
                  <a:pos x="58" y="4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0" y="26"/>
                </a:cxn>
                <a:cxn ang="0">
                  <a:pos x="22" y="24"/>
                </a:cxn>
                <a:cxn ang="0">
                  <a:pos x="30" y="28"/>
                </a:cxn>
                <a:cxn ang="0">
                  <a:pos x="26" y="38"/>
                </a:cxn>
                <a:cxn ang="0">
                  <a:pos x="24" y="54"/>
                </a:cxn>
                <a:cxn ang="0">
                  <a:pos x="20" y="66"/>
                </a:cxn>
                <a:cxn ang="0">
                  <a:pos x="20" y="78"/>
                </a:cxn>
                <a:cxn ang="0">
                  <a:pos x="14" y="92"/>
                </a:cxn>
                <a:cxn ang="0">
                  <a:pos x="26" y="96"/>
                </a:cxn>
                <a:cxn ang="0">
                  <a:pos x="28" y="102"/>
                </a:cxn>
                <a:cxn ang="0">
                  <a:pos x="32" y="106"/>
                </a:cxn>
                <a:cxn ang="0">
                  <a:pos x="36" y="110"/>
                </a:cxn>
                <a:cxn ang="0">
                  <a:pos x="42" y="104"/>
                </a:cxn>
                <a:cxn ang="0">
                  <a:pos x="50" y="98"/>
                </a:cxn>
                <a:cxn ang="0">
                  <a:pos x="60" y="100"/>
                </a:cxn>
                <a:cxn ang="0">
                  <a:pos x="70" y="100"/>
                </a:cxn>
                <a:cxn ang="0">
                  <a:pos x="76" y="98"/>
                </a:cxn>
                <a:cxn ang="0">
                  <a:pos x="82" y="90"/>
                </a:cxn>
                <a:cxn ang="0">
                  <a:pos x="90" y="88"/>
                </a:cxn>
                <a:cxn ang="0">
                  <a:pos x="94" y="86"/>
                </a:cxn>
                <a:cxn ang="0">
                  <a:pos x="94" y="82"/>
                </a:cxn>
                <a:cxn ang="0">
                  <a:pos x="100" y="74"/>
                </a:cxn>
                <a:cxn ang="0">
                  <a:pos x="104" y="70"/>
                </a:cxn>
                <a:cxn ang="0">
                  <a:pos x="100" y="64"/>
                </a:cxn>
                <a:cxn ang="0">
                  <a:pos x="100" y="56"/>
                </a:cxn>
                <a:cxn ang="0">
                  <a:pos x="108" y="48"/>
                </a:cxn>
                <a:cxn ang="0">
                  <a:pos x="112" y="42"/>
                </a:cxn>
                <a:cxn ang="0">
                  <a:pos x="116" y="38"/>
                </a:cxn>
                <a:cxn ang="0">
                  <a:pos x="128" y="34"/>
                </a:cxn>
                <a:cxn ang="0">
                  <a:pos x="140" y="26"/>
                </a:cxn>
                <a:cxn ang="0">
                  <a:pos x="140" y="20"/>
                </a:cxn>
                <a:cxn ang="0">
                  <a:pos x="142" y="18"/>
                </a:cxn>
                <a:cxn ang="0">
                  <a:pos x="134" y="20"/>
                </a:cxn>
              </a:cxnLst>
              <a:rect l="0" t="0" r="r" b="b"/>
              <a:pathLst>
                <a:path w="142" h="110">
                  <a:moveTo>
                    <a:pt x="126" y="18"/>
                  </a:moveTo>
                  <a:lnTo>
                    <a:pt x="122" y="18"/>
                  </a:lnTo>
                  <a:lnTo>
                    <a:pt x="122" y="14"/>
                  </a:lnTo>
                  <a:lnTo>
                    <a:pt x="114" y="12"/>
                  </a:lnTo>
                  <a:lnTo>
                    <a:pt x="110" y="14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8" y="4"/>
                  </a:lnTo>
                  <a:lnTo>
                    <a:pt x="50" y="4"/>
                  </a:lnTo>
                  <a:lnTo>
                    <a:pt x="46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8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16" y="58"/>
                  </a:lnTo>
                  <a:lnTo>
                    <a:pt x="20" y="66"/>
                  </a:lnTo>
                  <a:lnTo>
                    <a:pt x="18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14" y="92"/>
                  </a:lnTo>
                  <a:lnTo>
                    <a:pt x="20" y="92"/>
                  </a:lnTo>
                  <a:lnTo>
                    <a:pt x="26" y="96"/>
                  </a:lnTo>
                  <a:lnTo>
                    <a:pt x="26" y="100"/>
                  </a:lnTo>
                  <a:lnTo>
                    <a:pt x="28" y="102"/>
                  </a:lnTo>
                  <a:lnTo>
                    <a:pt x="28" y="106"/>
                  </a:lnTo>
                  <a:lnTo>
                    <a:pt x="32" y="106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6" y="102"/>
                  </a:lnTo>
                  <a:lnTo>
                    <a:pt x="50" y="98"/>
                  </a:lnTo>
                  <a:lnTo>
                    <a:pt x="54" y="98"/>
                  </a:lnTo>
                  <a:lnTo>
                    <a:pt x="60" y="100"/>
                  </a:lnTo>
                  <a:lnTo>
                    <a:pt x="66" y="98"/>
                  </a:lnTo>
                  <a:lnTo>
                    <a:pt x="70" y="100"/>
                  </a:lnTo>
                  <a:lnTo>
                    <a:pt x="74" y="98"/>
                  </a:lnTo>
                  <a:lnTo>
                    <a:pt x="76" y="98"/>
                  </a:lnTo>
                  <a:lnTo>
                    <a:pt x="78" y="96"/>
                  </a:lnTo>
                  <a:lnTo>
                    <a:pt x="82" y="90"/>
                  </a:lnTo>
                  <a:lnTo>
                    <a:pt x="86" y="88"/>
                  </a:lnTo>
                  <a:lnTo>
                    <a:pt x="90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8" y="74"/>
                  </a:lnTo>
                  <a:lnTo>
                    <a:pt x="100" y="74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68"/>
                  </a:lnTo>
                  <a:lnTo>
                    <a:pt x="100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8" y="48"/>
                  </a:lnTo>
                  <a:lnTo>
                    <a:pt x="110" y="44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28" y="34"/>
                  </a:lnTo>
                  <a:lnTo>
                    <a:pt x="132" y="30"/>
                  </a:lnTo>
                  <a:lnTo>
                    <a:pt x="140" y="26"/>
                  </a:lnTo>
                  <a:lnTo>
                    <a:pt x="142" y="24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2" y="18"/>
                  </a:lnTo>
                  <a:lnTo>
                    <a:pt x="140" y="16"/>
                  </a:lnTo>
                  <a:lnTo>
                    <a:pt x="134" y="20"/>
                  </a:lnTo>
                  <a:lnTo>
                    <a:pt x="126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8" name="Freeform 656"/>
            <p:cNvSpPr>
              <a:spLocks noChangeAspect="1"/>
            </p:cNvSpPr>
            <p:nvPr/>
          </p:nvSpPr>
          <p:spPr bwMode="auto">
            <a:xfrm>
              <a:off x="3233" y="1985"/>
              <a:ext cx="37" cy="39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4"/>
                </a:cxn>
                <a:cxn ang="0">
                  <a:pos x="16" y="22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20" y="10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14" y="28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9" name="Freeform 657"/>
            <p:cNvSpPr>
              <a:spLocks noChangeAspect="1"/>
            </p:cNvSpPr>
            <p:nvPr/>
          </p:nvSpPr>
          <p:spPr bwMode="auto">
            <a:xfrm>
              <a:off x="3156" y="2053"/>
              <a:ext cx="63" cy="52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4" y="26"/>
                </a:cxn>
                <a:cxn ang="0">
                  <a:pos x="20" y="26"/>
                </a:cxn>
                <a:cxn ang="0">
                  <a:pos x="20" y="28"/>
                </a:cxn>
                <a:cxn ang="0">
                  <a:pos x="28" y="30"/>
                </a:cxn>
                <a:cxn ang="0">
                  <a:pos x="26" y="34"/>
                </a:cxn>
                <a:cxn ang="0">
                  <a:pos x="28" y="36"/>
                </a:cxn>
                <a:cxn ang="0">
                  <a:pos x="30" y="36"/>
                </a:cxn>
                <a:cxn ang="0">
                  <a:pos x="32" y="30"/>
                </a:cxn>
                <a:cxn ang="0">
                  <a:pos x="34" y="28"/>
                </a:cxn>
                <a:cxn ang="0">
                  <a:pos x="30" y="22"/>
                </a:cxn>
                <a:cxn ang="0">
                  <a:pos x="36" y="22"/>
                </a:cxn>
                <a:cxn ang="0">
                  <a:pos x="42" y="14"/>
                </a:cxn>
                <a:cxn ang="0">
                  <a:pos x="40" y="12"/>
                </a:cxn>
                <a:cxn ang="0">
                  <a:pos x="42" y="10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24" y="8"/>
                </a:cxn>
                <a:cxn ang="0">
                  <a:pos x="28" y="8"/>
                </a:cxn>
                <a:cxn ang="0">
                  <a:pos x="30" y="10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0" y="20"/>
                </a:cxn>
                <a:cxn ang="0">
                  <a:pos x="6" y="22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4" y="2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26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6" y="30"/>
                </a:cxn>
                <a:cxn ang="0">
                  <a:pos x="12" y="30"/>
                </a:cxn>
              </a:cxnLst>
              <a:rect l="0" t="0" r="r" b="b"/>
              <a:pathLst>
                <a:path w="44" h="36">
                  <a:moveTo>
                    <a:pt x="12" y="30"/>
                  </a:moveTo>
                  <a:lnTo>
                    <a:pt x="14" y="26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0" y="22"/>
                  </a:lnTo>
                  <a:lnTo>
                    <a:pt x="36" y="22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42" y="10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0" name="Freeform 658"/>
            <p:cNvSpPr>
              <a:spLocks noChangeAspect="1"/>
            </p:cNvSpPr>
            <p:nvPr/>
          </p:nvSpPr>
          <p:spPr bwMode="auto">
            <a:xfrm>
              <a:off x="3196" y="2116"/>
              <a:ext cx="9" cy="1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4"/>
                </a:cxn>
              </a:cxnLst>
              <a:rect l="0" t="0" r="r" b="b"/>
              <a:pathLst>
                <a:path w="6" h="10">
                  <a:moveTo>
                    <a:pt x="4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1" name="Freeform 659"/>
            <p:cNvSpPr>
              <a:spLocks noChangeAspect="1"/>
            </p:cNvSpPr>
            <p:nvPr/>
          </p:nvSpPr>
          <p:spPr bwMode="auto">
            <a:xfrm>
              <a:off x="3199" y="2019"/>
              <a:ext cx="137" cy="154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86" y="30"/>
                </a:cxn>
                <a:cxn ang="0">
                  <a:pos x="86" y="20"/>
                </a:cxn>
                <a:cxn ang="0">
                  <a:pos x="80" y="16"/>
                </a:cxn>
                <a:cxn ang="0">
                  <a:pos x="74" y="14"/>
                </a:cxn>
                <a:cxn ang="0">
                  <a:pos x="66" y="10"/>
                </a:cxn>
                <a:cxn ang="0">
                  <a:pos x="58" y="14"/>
                </a:cxn>
                <a:cxn ang="0">
                  <a:pos x="52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40" y="4"/>
                </a:cxn>
                <a:cxn ang="0">
                  <a:pos x="34" y="4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6" y="8"/>
                </a:cxn>
                <a:cxn ang="0">
                  <a:pos x="30" y="6"/>
                </a:cxn>
                <a:cxn ang="0">
                  <a:pos x="32" y="8"/>
                </a:cxn>
                <a:cxn ang="0">
                  <a:pos x="30" y="12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28" y="22"/>
                </a:cxn>
                <a:cxn ang="0">
                  <a:pos x="24" y="2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2" y="26"/>
                </a:cxn>
                <a:cxn ang="0">
                  <a:pos x="12" y="34"/>
                </a:cxn>
                <a:cxn ang="0">
                  <a:pos x="12" y="38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0" y="68"/>
                </a:cxn>
                <a:cxn ang="0">
                  <a:pos x="4" y="74"/>
                </a:cxn>
                <a:cxn ang="0">
                  <a:pos x="10" y="82"/>
                </a:cxn>
                <a:cxn ang="0">
                  <a:pos x="22" y="86"/>
                </a:cxn>
                <a:cxn ang="0">
                  <a:pos x="16" y="98"/>
                </a:cxn>
                <a:cxn ang="0">
                  <a:pos x="22" y="106"/>
                </a:cxn>
                <a:cxn ang="0">
                  <a:pos x="26" y="104"/>
                </a:cxn>
                <a:cxn ang="0">
                  <a:pos x="40" y="106"/>
                </a:cxn>
                <a:cxn ang="0">
                  <a:pos x="46" y="106"/>
                </a:cxn>
                <a:cxn ang="0">
                  <a:pos x="56" y="106"/>
                </a:cxn>
                <a:cxn ang="0">
                  <a:pos x="64" y="102"/>
                </a:cxn>
                <a:cxn ang="0">
                  <a:pos x="74" y="104"/>
                </a:cxn>
                <a:cxn ang="0">
                  <a:pos x="74" y="100"/>
                </a:cxn>
                <a:cxn ang="0">
                  <a:pos x="84" y="90"/>
                </a:cxn>
                <a:cxn ang="0">
                  <a:pos x="76" y="84"/>
                </a:cxn>
                <a:cxn ang="0">
                  <a:pos x="70" y="78"/>
                </a:cxn>
                <a:cxn ang="0">
                  <a:pos x="68" y="72"/>
                </a:cxn>
                <a:cxn ang="0">
                  <a:pos x="78" y="62"/>
                </a:cxn>
                <a:cxn ang="0">
                  <a:pos x="88" y="56"/>
                </a:cxn>
                <a:cxn ang="0">
                  <a:pos x="96" y="50"/>
                </a:cxn>
              </a:cxnLst>
              <a:rect l="0" t="0" r="r" b="b"/>
              <a:pathLst>
                <a:path w="96" h="108">
                  <a:moveTo>
                    <a:pt x="90" y="46"/>
                  </a:moveTo>
                  <a:lnTo>
                    <a:pt x="92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8" y="26"/>
                  </a:lnTo>
                  <a:lnTo>
                    <a:pt x="86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58" y="14"/>
                  </a:lnTo>
                  <a:lnTo>
                    <a:pt x="56" y="18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6" y="46"/>
                  </a:lnTo>
                  <a:lnTo>
                    <a:pt x="0" y="46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2" y="86"/>
                  </a:lnTo>
                  <a:lnTo>
                    <a:pt x="18" y="92"/>
                  </a:lnTo>
                  <a:lnTo>
                    <a:pt x="16" y="98"/>
                  </a:lnTo>
                  <a:lnTo>
                    <a:pt x="16" y="104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34" y="102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06"/>
                  </a:lnTo>
                  <a:lnTo>
                    <a:pt x="52" y="106"/>
                  </a:lnTo>
                  <a:lnTo>
                    <a:pt x="56" y="106"/>
                  </a:lnTo>
                  <a:lnTo>
                    <a:pt x="62" y="104"/>
                  </a:lnTo>
                  <a:lnTo>
                    <a:pt x="64" y="102"/>
                  </a:lnTo>
                  <a:lnTo>
                    <a:pt x="70" y="102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74" y="100"/>
                  </a:lnTo>
                  <a:lnTo>
                    <a:pt x="70" y="96"/>
                  </a:lnTo>
                  <a:lnTo>
                    <a:pt x="84" y="90"/>
                  </a:lnTo>
                  <a:lnTo>
                    <a:pt x="82" y="86"/>
                  </a:lnTo>
                  <a:lnTo>
                    <a:pt x="76" y="84"/>
                  </a:lnTo>
                  <a:lnTo>
                    <a:pt x="72" y="80"/>
                  </a:lnTo>
                  <a:lnTo>
                    <a:pt x="70" y="78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78" y="62"/>
                  </a:lnTo>
                  <a:lnTo>
                    <a:pt x="86" y="60"/>
                  </a:lnTo>
                  <a:lnTo>
                    <a:pt x="88" y="56"/>
                  </a:lnTo>
                  <a:lnTo>
                    <a:pt x="92" y="58"/>
                  </a:lnTo>
                  <a:lnTo>
                    <a:pt x="96" y="50"/>
                  </a:lnTo>
                  <a:lnTo>
                    <a:pt x="90" y="4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2" name="Freeform 660"/>
            <p:cNvSpPr>
              <a:spLocks noChangeAspect="1"/>
            </p:cNvSpPr>
            <p:nvPr/>
          </p:nvSpPr>
          <p:spPr bwMode="auto">
            <a:xfrm>
              <a:off x="2935" y="2277"/>
              <a:ext cx="57" cy="107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6" y="52"/>
                </a:cxn>
                <a:cxn ang="0">
                  <a:pos x="28" y="44"/>
                </a:cxn>
                <a:cxn ang="0">
                  <a:pos x="24" y="36"/>
                </a:cxn>
                <a:cxn ang="0">
                  <a:pos x="32" y="32"/>
                </a:cxn>
                <a:cxn ang="0">
                  <a:pos x="30" y="28"/>
                </a:cxn>
                <a:cxn ang="0">
                  <a:pos x="34" y="16"/>
                </a:cxn>
                <a:cxn ang="0">
                  <a:pos x="40" y="10"/>
                </a:cxn>
                <a:cxn ang="0">
                  <a:pos x="38" y="6"/>
                </a:cxn>
                <a:cxn ang="0">
                  <a:pos x="36" y="2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32"/>
                </a:cxn>
                <a:cxn ang="0">
                  <a:pos x="4" y="40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4" y="50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8" y="60"/>
                </a:cxn>
                <a:cxn ang="0">
                  <a:pos x="8" y="68"/>
                </a:cxn>
                <a:cxn ang="0">
                  <a:pos x="4" y="72"/>
                </a:cxn>
                <a:cxn ang="0">
                  <a:pos x="4" y="74"/>
                </a:cxn>
                <a:cxn ang="0">
                  <a:pos x="6" y="72"/>
                </a:cxn>
                <a:cxn ang="0">
                  <a:pos x="8" y="72"/>
                </a:cxn>
                <a:cxn ang="0">
                  <a:pos x="12" y="72"/>
                </a:cxn>
                <a:cxn ang="0">
                  <a:pos x="14" y="72"/>
                </a:cxn>
                <a:cxn ang="0">
                  <a:pos x="16" y="74"/>
                </a:cxn>
                <a:cxn ang="0">
                  <a:pos x="18" y="74"/>
                </a:cxn>
                <a:cxn ang="0">
                  <a:pos x="22" y="70"/>
                </a:cxn>
                <a:cxn ang="0">
                  <a:pos x="22" y="64"/>
                </a:cxn>
                <a:cxn ang="0">
                  <a:pos x="28" y="56"/>
                </a:cxn>
              </a:cxnLst>
              <a:rect l="0" t="0" r="r" b="b"/>
              <a:pathLst>
                <a:path w="40" h="74">
                  <a:moveTo>
                    <a:pt x="28" y="56"/>
                  </a:moveTo>
                  <a:lnTo>
                    <a:pt x="26" y="52"/>
                  </a:lnTo>
                  <a:lnTo>
                    <a:pt x="28" y="44"/>
                  </a:lnTo>
                  <a:lnTo>
                    <a:pt x="24" y="36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34" y="16"/>
                  </a:lnTo>
                  <a:lnTo>
                    <a:pt x="40" y="10"/>
                  </a:lnTo>
                  <a:lnTo>
                    <a:pt x="38" y="6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60"/>
                  </a:lnTo>
                  <a:lnTo>
                    <a:pt x="8" y="68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22" y="70"/>
                  </a:lnTo>
                  <a:lnTo>
                    <a:pt x="22" y="6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" name="Freeform 661"/>
            <p:cNvSpPr>
              <a:spLocks noChangeAspect="1"/>
            </p:cNvSpPr>
            <p:nvPr/>
          </p:nvSpPr>
          <p:spPr bwMode="auto">
            <a:xfrm>
              <a:off x="3144" y="2091"/>
              <a:ext cx="61" cy="39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4"/>
                </a:cxn>
                <a:cxn ang="0">
                  <a:pos x="16" y="18"/>
                </a:cxn>
                <a:cxn ang="0">
                  <a:pos x="20" y="22"/>
                </a:cxn>
                <a:cxn ang="0">
                  <a:pos x="22" y="22"/>
                </a:cxn>
                <a:cxn ang="0">
                  <a:pos x="24" y="18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6" y="28"/>
                </a:cxn>
                <a:cxn ang="0">
                  <a:pos x="36" y="22"/>
                </a:cxn>
                <a:cxn ang="0">
                  <a:pos x="38" y="18"/>
                </a:cxn>
                <a:cxn ang="0">
                  <a:pos x="42" y="16"/>
                </a:cxn>
                <a:cxn ang="0">
                  <a:pos x="40" y="14"/>
                </a:cxn>
                <a:cxn ang="0">
                  <a:pos x="38" y="10"/>
                </a:cxn>
                <a:cxn ang="0">
                  <a:pos x="36" y="10"/>
                </a:cxn>
                <a:cxn ang="0">
                  <a:pos x="34" y="8"/>
                </a:cxn>
                <a:cxn ang="0">
                  <a:pos x="36" y="4"/>
                </a:cxn>
                <a:cxn ang="0">
                  <a:pos x="28" y="2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</a:cxnLst>
              <a:rect l="0" t="0" r="r" b="b"/>
              <a:pathLst>
                <a:path w="42" h="28">
                  <a:moveTo>
                    <a:pt x="6" y="10"/>
                  </a:moveTo>
                  <a:lnTo>
                    <a:pt x="10" y="14"/>
                  </a:lnTo>
                  <a:lnTo>
                    <a:pt x="16" y="18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6" y="28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4" name="Freeform 662"/>
            <p:cNvSpPr>
              <a:spLocks noChangeAspect="1"/>
            </p:cNvSpPr>
            <p:nvPr/>
          </p:nvSpPr>
          <p:spPr bwMode="auto">
            <a:xfrm>
              <a:off x="3121" y="2265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" name="Freeform 663"/>
            <p:cNvSpPr>
              <a:spLocks noChangeAspect="1"/>
            </p:cNvSpPr>
            <p:nvPr/>
          </p:nvSpPr>
          <p:spPr bwMode="auto">
            <a:xfrm>
              <a:off x="3460" y="1999"/>
              <a:ext cx="143" cy="94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36" y="10"/>
                </a:cxn>
                <a:cxn ang="0">
                  <a:pos x="32" y="14"/>
                </a:cxn>
                <a:cxn ang="0">
                  <a:pos x="24" y="18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8" y="30"/>
                </a:cxn>
                <a:cxn ang="0">
                  <a:pos x="4" y="32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6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8" y="64"/>
                </a:cxn>
                <a:cxn ang="0">
                  <a:pos x="12" y="62"/>
                </a:cxn>
                <a:cxn ang="0">
                  <a:pos x="12" y="60"/>
                </a:cxn>
                <a:cxn ang="0">
                  <a:pos x="26" y="58"/>
                </a:cxn>
                <a:cxn ang="0">
                  <a:pos x="34" y="60"/>
                </a:cxn>
                <a:cxn ang="0">
                  <a:pos x="40" y="60"/>
                </a:cxn>
                <a:cxn ang="0">
                  <a:pos x="48" y="62"/>
                </a:cxn>
                <a:cxn ang="0">
                  <a:pos x="52" y="64"/>
                </a:cxn>
                <a:cxn ang="0">
                  <a:pos x="56" y="64"/>
                </a:cxn>
                <a:cxn ang="0">
                  <a:pos x="60" y="64"/>
                </a:cxn>
                <a:cxn ang="0">
                  <a:pos x="64" y="64"/>
                </a:cxn>
                <a:cxn ang="0">
                  <a:pos x="68" y="64"/>
                </a:cxn>
                <a:cxn ang="0">
                  <a:pos x="74" y="64"/>
                </a:cxn>
                <a:cxn ang="0">
                  <a:pos x="78" y="66"/>
                </a:cxn>
                <a:cxn ang="0">
                  <a:pos x="80" y="64"/>
                </a:cxn>
                <a:cxn ang="0">
                  <a:pos x="84" y="58"/>
                </a:cxn>
                <a:cxn ang="0">
                  <a:pos x="92" y="54"/>
                </a:cxn>
                <a:cxn ang="0">
                  <a:pos x="90" y="48"/>
                </a:cxn>
                <a:cxn ang="0">
                  <a:pos x="86" y="44"/>
                </a:cxn>
                <a:cxn ang="0">
                  <a:pos x="88" y="40"/>
                </a:cxn>
                <a:cxn ang="0">
                  <a:pos x="90" y="42"/>
                </a:cxn>
                <a:cxn ang="0">
                  <a:pos x="96" y="42"/>
                </a:cxn>
                <a:cxn ang="0">
                  <a:pos x="100" y="38"/>
                </a:cxn>
                <a:cxn ang="0">
                  <a:pos x="90" y="34"/>
                </a:cxn>
                <a:cxn ang="0">
                  <a:pos x="90" y="30"/>
                </a:cxn>
                <a:cxn ang="0">
                  <a:pos x="84" y="24"/>
                </a:cxn>
                <a:cxn ang="0">
                  <a:pos x="82" y="22"/>
                </a:cxn>
                <a:cxn ang="0">
                  <a:pos x="80" y="18"/>
                </a:cxn>
                <a:cxn ang="0">
                  <a:pos x="78" y="8"/>
                </a:cxn>
                <a:cxn ang="0">
                  <a:pos x="68" y="6"/>
                </a:cxn>
                <a:cxn ang="0">
                  <a:pos x="64" y="6"/>
                </a:cxn>
                <a:cxn ang="0">
                  <a:pos x="60" y="4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8" y="8"/>
                </a:cxn>
              </a:cxnLst>
              <a:rect l="0" t="0" r="r" b="b"/>
              <a:pathLst>
                <a:path w="100" h="66">
                  <a:moveTo>
                    <a:pt x="38" y="8"/>
                  </a:moveTo>
                  <a:lnTo>
                    <a:pt x="36" y="10"/>
                  </a:lnTo>
                  <a:lnTo>
                    <a:pt x="32" y="14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6" y="46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26" y="58"/>
                  </a:lnTo>
                  <a:lnTo>
                    <a:pt x="34" y="60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74" y="64"/>
                  </a:lnTo>
                  <a:lnTo>
                    <a:pt x="78" y="66"/>
                  </a:lnTo>
                  <a:lnTo>
                    <a:pt x="80" y="64"/>
                  </a:lnTo>
                  <a:lnTo>
                    <a:pt x="84" y="58"/>
                  </a:lnTo>
                  <a:lnTo>
                    <a:pt x="92" y="54"/>
                  </a:lnTo>
                  <a:lnTo>
                    <a:pt x="90" y="48"/>
                  </a:lnTo>
                  <a:lnTo>
                    <a:pt x="86" y="44"/>
                  </a:lnTo>
                  <a:lnTo>
                    <a:pt x="88" y="40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0" y="38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84" y="24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8"/>
                  </a:lnTo>
                  <a:lnTo>
                    <a:pt x="68" y="6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6" name="Freeform 664"/>
            <p:cNvSpPr>
              <a:spLocks noChangeAspect="1"/>
            </p:cNvSpPr>
            <p:nvPr/>
          </p:nvSpPr>
          <p:spPr bwMode="auto">
            <a:xfrm>
              <a:off x="3420" y="1993"/>
              <a:ext cx="91" cy="52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20" y="24"/>
                </a:cxn>
                <a:cxn ang="0">
                  <a:pos x="20" y="28"/>
                </a:cxn>
                <a:cxn ang="0">
                  <a:pos x="28" y="34"/>
                </a:cxn>
                <a:cxn ang="0">
                  <a:pos x="32" y="36"/>
                </a:cxn>
                <a:cxn ang="0">
                  <a:pos x="36" y="34"/>
                </a:cxn>
                <a:cxn ang="0">
                  <a:pos x="42" y="34"/>
                </a:cxn>
                <a:cxn ang="0">
                  <a:pos x="46" y="32"/>
                </a:cxn>
                <a:cxn ang="0">
                  <a:pos x="52" y="30"/>
                </a:cxn>
                <a:cxn ang="0">
                  <a:pos x="52" y="26"/>
                </a:cxn>
                <a:cxn ang="0">
                  <a:pos x="52" y="22"/>
                </a:cxn>
                <a:cxn ang="0">
                  <a:pos x="60" y="18"/>
                </a:cxn>
                <a:cxn ang="0">
                  <a:pos x="64" y="14"/>
                </a:cxn>
                <a:cxn ang="0">
                  <a:pos x="58" y="14"/>
                </a:cxn>
                <a:cxn ang="0">
                  <a:pos x="50" y="6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6"/>
                </a:cxn>
                <a:cxn ang="0">
                  <a:pos x="28" y="2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8" y="20"/>
                </a:cxn>
              </a:cxnLst>
              <a:rect l="0" t="0" r="r" b="b"/>
              <a:pathLst>
                <a:path w="64" h="36">
                  <a:moveTo>
                    <a:pt x="18" y="20"/>
                  </a:moveTo>
                  <a:lnTo>
                    <a:pt x="20" y="24"/>
                  </a:lnTo>
                  <a:lnTo>
                    <a:pt x="20" y="28"/>
                  </a:lnTo>
                  <a:lnTo>
                    <a:pt x="28" y="34"/>
                  </a:lnTo>
                  <a:lnTo>
                    <a:pt x="32" y="36"/>
                  </a:lnTo>
                  <a:lnTo>
                    <a:pt x="36" y="34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60" y="18"/>
                  </a:lnTo>
                  <a:lnTo>
                    <a:pt x="64" y="14"/>
                  </a:lnTo>
                  <a:lnTo>
                    <a:pt x="58" y="14"/>
                  </a:lnTo>
                  <a:lnTo>
                    <a:pt x="50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7" name="Freeform 665"/>
            <p:cNvSpPr>
              <a:spLocks noChangeAspect="1"/>
            </p:cNvSpPr>
            <p:nvPr/>
          </p:nvSpPr>
          <p:spPr bwMode="auto">
            <a:xfrm>
              <a:off x="3322" y="2028"/>
              <a:ext cx="155" cy="108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4" y="40"/>
                </a:cxn>
                <a:cxn ang="0">
                  <a:pos x="6" y="52"/>
                </a:cxn>
                <a:cxn ang="0">
                  <a:pos x="12" y="54"/>
                </a:cxn>
                <a:cxn ang="0">
                  <a:pos x="28" y="62"/>
                </a:cxn>
                <a:cxn ang="0">
                  <a:pos x="38" y="60"/>
                </a:cxn>
                <a:cxn ang="0">
                  <a:pos x="46" y="66"/>
                </a:cxn>
                <a:cxn ang="0">
                  <a:pos x="52" y="72"/>
                </a:cxn>
                <a:cxn ang="0">
                  <a:pos x="60" y="72"/>
                </a:cxn>
                <a:cxn ang="0">
                  <a:pos x="70" y="72"/>
                </a:cxn>
                <a:cxn ang="0">
                  <a:pos x="84" y="72"/>
                </a:cxn>
                <a:cxn ang="0">
                  <a:pos x="92" y="76"/>
                </a:cxn>
                <a:cxn ang="0">
                  <a:pos x="92" y="70"/>
                </a:cxn>
                <a:cxn ang="0">
                  <a:pos x="106" y="60"/>
                </a:cxn>
                <a:cxn ang="0">
                  <a:pos x="104" y="46"/>
                </a:cxn>
                <a:cxn ang="0">
                  <a:pos x="102" y="36"/>
                </a:cxn>
                <a:cxn ang="0">
                  <a:pos x="102" y="26"/>
                </a:cxn>
                <a:cxn ang="0">
                  <a:pos x="96" y="14"/>
                </a:cxn>
                <a:cxn ang="0">
                  <a:pos x="88" y="4"/>
                </a:cxn>
                <a:cxn ang="0">
                  <a:pos x="70" y="6"/>
                </a:cxn>
                <a:cxn ang="0">
                  <a:pos x="56" y="8"/>
                </a:cxn>
                <a:cxn ang="0">
                  <a:pos x="54" y="8"/>
                </a:cxn>
                <a:cxn ang="0">
                  <a:pos x="60" y="2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2" y="4"/>
                </a:cxn>
                <a:cxn ang="0">
                  <a:pos x="14" y="8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2" y="20"/>
                </a:cxn>
              </a:cxnLst>
              <a:rect l="0" t="0" r="r" b="b"/>
              <a:pathLst>
                <a:path w="108" h="76">
                  <a:moveTo>
                    <a:pt x="0" y="24"/>
                  </a:moveTo>
                  <a:lnTo>
                    <a:pt x="2" y="30"/>
                  </a:lnTo>
                  <a:lnTo>
                    <a:pt x="6" y="34"/>
                  </a:lnTo>
                  <a:lnTo>
                    <a:pt x="4" y="40"/>
                  </a:lnTo>
                  <a:lnTo>
                    <a:pt x="10" y="44"/>
                  </a:lnTo>
                  <a:lnTo>
                    <a:pt x="6" y="52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20" y="56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6" y="66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4" y="74"/>
                  </a:lnTo>
                  <a:lnTo>
                    <a:pt x="70" y="72"/>
                  </a:lnTo>
                  <a:lnTo>
                    <a:pt x="78" y="72"/>
                  </a:lnTo>
                  <a:lnTo>
                    <a:pt x="84" y="72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2" y="74"/>
                  </a:lnTo>
                  <a:lnTo>
                    <a:pt x="92" y="70"/>
                  </a:lnTo>
                  <a:lnTo>
                    <a:pt x="100" y="62"/>
                  </a:lnTo>
                  <a:lnTo>
                    <a:pt x="106" y="60"/>
                  </a:lnTo>
                  <a:lnTo>
                    <a:pt x="108" y="58"/>
                  </a:lnTo>
                  <a:lnTo>
                    <a:pt x="104" y="46"/>
                  </a:lnTo>
                  <a:lnTo>
                    <a:pt x="104" y="44"/>
                  </a:lnTo>
                  <a:lnTo>
                    <a:pt x="102" y="36"/>
                  </a:lnTo>
                  <a:lnTo>
                    <a:pt x="98" y="34"/>
                  </a:lnTo>
                  <a:lnTo>
                    <a:pt x="102" y="26"/>
                  </a:lnTo>
                  <a:lnTo>
                    <a:pt x="102" y="18"/>
                  </a:lnTo>
                  <a:lnTo>
                    <a:pt x="96" y="14"/>
                  </a:lnTo>
                  <a:lnTo>
                    <a:pt x="96" y="10"/>
                  </a:lnTo>
                  <a:lnTo>
                    <a:pt x="88" y="4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4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8" name="Freeform 666"/>
            <p:cNvSpPr>
              <a:spLocks noChangeAspect="1"/>
            </p:cNvSpPr>
            <p:nvPr/>
          </p:nvSpPr>
          <p:spPr bwMode="auto">
            <a:xfrm>
              <a:off x="3420" y="1962"/>
              <a:ext cx="109" cy="5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10" y="22"/>
                </a:cxn>
                <a:cxn ang="0">
                  <a:pos x="18" y="24"/>
                </a:cxn>
                <a:cxn ang="0">
                  <a:pos x="28" y="24"/>
                </a:cxn>
                <a:cxn ang="0">
                  <a:pos x="34" y="28"/>
                </a:cxn>
                <a:cxn ang="0">
                  <a:pos x="40" y="24"/>
                </a:cxn>
                <a:cxn ang="0">
                  <a:pos x="46" y="26"/>
                </a:cxn>
                <a:cxn ang="0">
                  <a:pos x="50" y="28"/>
                </a:cxn>
                <a:cxn ang="0">
                  <a:pos x="58" y="36"/>
                </a:cxn>
                <a:cxn ang="0">
                  <a:pos x="64" y="36"/>
                </a:cxn>
                <a:cxn ang="0">
                  <a:pos x="66" y="34"/>
                </a:cxn>
                <a:cxn ang="0">
                  <a:pos x="70" y="32"/>
                </a:cxn>
                <a:cxn ang="0">
                  <a:pos x="76" y="26"/>
                </a:cxn>
                <a:cxn ang="0">
                  <a:pos x="76" y="20"/>
                </a:cxn>
                <a:cxn ang="0">
                  <a:pos x="70" y="16"/>
                </a:cxn>
                <a:cxn ang="0">
                  <a:pos x="70" y="12"/>
                </a:cxn>
                <a:cxn ang="0">
                  <a:pos x="64" y="6"/>
                </a:cxn>
                <a:cxn ang="0">
                  <a:pos x="56" y="8"/>
                </a:cxn>
                <a:cxn ang="0">
                  <a:pos x="50" y="4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34" y="16"/>
                </a:cxn>
                <a:cxn ang="0">
                  <a:pos x="32" y="18"/>
                </a:cxn>
                <a:cxn ang="0">
                  <a:pos x="24" y="14"/>
                </a:cxn>
                <a:cxn ang="0">
                  <a:pos x="22" y="12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6" y="8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76" h="36">
                  <a:moveTo>
                    <a:pt x="4" y="26"/>
                  </a:moveTo>
                  <a:lnTo>
                    <a:pt x="10" y="22"/>
                  </a:lnTo>
                  <a:lnTo>
                    <a:pt x="18" y="24"/>
                  </a:lnTo>
                  <a:lnTo>
                    <a:pt x="28" y="24"/>
                  </a:lnTo>
                  <a:lnTo>
                    <a:pt x="34" y="28"/>
                  </a:lnTo>
                  <a:lnTo>
                    <a:pt x="40" y="24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8" y="36"/>
                  </a:lnTo>
                  <a:lnTo>
                    <a:pt x="64" y="36"/>
                  </a:lnTo>
                  <a:lnTo>
                    <a:pt x="66" y="34"/>
                  </a:lnTo>
                  <a:lnTo>
                    <a:pt x="70" y="32"/>
                  </a:lnTo>
                  <a:lnTo>
                    <a:pt x="76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70" y="12"/>
                  </a:lnTo>
                  <a:lnTo>
                    <a:pt x="64" y="6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6" y="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9" name="Freeform 667"/>
            <p:cNvSpPr>
              <a:spLocks noChangeAspect="1"/>
            </p:cNvSpPr>
            <p:nvPr/>
          </p:nvSpPr>
          <p:spPr bwMode="auto">
            <a:xfrm>
              <a:off x="3454" y="1936"/>
              <a:ext cx="66" cy="37"/>
            </a:xfrm>
            <a:custGeom>
              <a:avLst/>
              <a:gdLst/>
              <a:ahLst/>
              <a:cxnLst>
                <a:cxn ang="0">
                  <a:pos x="26" y="22"/>
                </a:cxn>
                <a:cxn ang="0">
                  <a:pos x="32" y="26"/>
                </a:cxn>
                <a:cxn ang="0">
                  <a:pos x="40" y="24"/>
                </a:cxn>
                <a:cxn ang="0">
                  <a:pos x="42" y="20"/>
                </a:cxn>
                <a:cxn ang="0">
                  <a:pos x="40" y="14"/>
                </a:cxn>
                <a:cxn ang="0">
                  <a:pos x="44" y="10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0" y="22"/>
                </a:cxn>
                <a:cxn ang="0">
                  <a:pos x="14" y="18"/>
                </a:cxn>
                <a:cxn ang="0">
                  <a:pos x="26" y="22"/>
                </a:cxn>
              </a:cxnLst>
              <a:rect l="0" t="0" r="r" b="b"/>
              <a:pathLst>
                <a:path w="46" h="26">
                  <a:moveTo>
                    <a:pt x="26" y="22"/>
                  </a:moveTo>
                  <a:lnTo>
                    <a:pt x="32" y="26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0" y="14"/>
                  </a:lnTo>
                  <a:lnTo>
                    <a:pt x="44" y="10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0" y="22"/>
                  </a:lnTo>
                  <a:lnTo>
                    <a:pt x="14" y="18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0" name="Freeform 668"/>
            <p:cNvSpPr>
              <a:spLocks noChangeAspect="1"/>
            </p:cNvSpPr>
            <p:nvPr/>
          </p:nvSpPr>
          <p:spPr bwMode="auto">
            <a:xfrm>
              <a:off x="3452" y="2073"/>
              <a:ext cx="280" cy="161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74" y="12"/>
                </a:cxn>
                <a:cxn ang="0">
                  <a:pos x="66" y="12"/>
                </a:cxn>
                <a:cxn ang="0">
                  <a:pos x="58" y="12"/>
                </a:cxn>
                <a:cxn ang="0">
                  <a:pos x="46" y="8"/>
                </a:cxn>
                <a:cxn ang="0">
                  <a:pos x="32" y="6"/>
                </a:cxn>
                <a:cxn ang="0">
                  <a:pos x="18" y="10"/>
                </a:cxn>
                <a:cxn ang="0">
                  <a:pos x="14" y="14"/>
                </a:cxn>
                <a:cxn ang="0">
                  <a:pos x="16" y="28"/>
                </a:cxn>
                <a:cxn ang="0">
                  <a:pos x="2" y="38"/>
                </a:cxn>
                <a:cxn ang="0">
                  <a:pos x="2" y="44"/>
                </a:cxn>
                <a:cxn ang="0">
                  <a:pos x="0" y="54"/>
                </a:cxn>
                <a:cxn ang="0">
                  <a:pos x="14" y="60"/>
                </a:cxn>
                <a:cxn ang="0">
                  <a:pos x="26" y="62"/>
                </a:cxn>
                <a:cxn ang="0">
                  <a:pos x="34" y="62"/>
                </a:cxn>
                <a:cxn ang="0">
                  <a:pos x="42" y="58"/>
                </a:cxn>
                <a:cxn ang="0">
                  <a:pos x="48" y="56"/>
                </a:cxn>
                <a:cxn ang="0">
                  <a:pos x="64" y="56"/>
                </a:cxn>
                <a:cxn ang="0">
                  <a:pos x="76" y="62"/>
                </a:cxn>
                <a:cxn ang="0">
                  <a:pos x="88" y="78"/>
                </a:cxn>
                <a:cxn ang="0">
                  <a:pos x="86" y="84"/>
                </a:cxn>
                <a:cxn ang="0">
                  <a:pos x="78" y="84"/>
                </a:cxn>
                <a:cxn ang="0">
                  <a:pos x="72" y="96"/>
                </a:cxn>
                <a:cxn ang="0">
                  <a:pos x="70" y="100"/>
                </a:cxn>
                <a:cxn ang="0">
                  <a:pos x="78" y="100"/>
                </a:cxn>
                <a:cxn ang="0">
                  <a:pos x="88" y="100"/>
                </a:cxn>
                <a:cxn ang="0">
                  <a:pos x="86" y="92"/>
                </a:cxn>
                <a:cxn ang="0">
                  <a:pos x="92" y="86"/>
                </a:cxn>
                <a:cxn ang="0">
                  <a:pos x="108" y="76"/>
                </a:cxn>
                <a:cxn ang="0">
                  <a:pos x="108" y="80"/>
                </a:cxn>
                <a:cxn ang="0">
                  <a:pos x="106" y="84"/>
                </a:cxn>
                <a:cxn ang="0">
                  <a:pos x="126" y="86"/>
                </a:cxn>
                <a:cxn ang="0">
                  <a:pos x="120" y="94"/>
                </a:cxn>
                <a:cxn ang="0">
                  <a:pos x="122" y="96"/>
                </a:cxn>
                <a:cxn ang="0">
                  <a:pos x="130" y="110"/>
                </a:cxn>
                <a:cxn ang="0">
                  <a:pos x="142" y="106"/>
                </a:cxn>
                <a:cxn ang="0">
                  <a:pos x="152" y="100"/>
                </a:cxn>
                <a:cxn ang="0">
                  <a:pos x="162" y="96"/>
                </a:cxn>
                <a:cxn ang="0">
                  <a:pos x="152" y="98"/>
                </a:cxn>
                <a:cxn ang="0">
                  <a:pos x="142" y="88"/>
                </a:cxn>
                <a:cxn ang="0">
                  <a:pos x="146" y="96"/>
                </a:cxn>
                <a:cxn ang="0">
                  <a:pos x="132" y="88"/>
                </a:cxn>
                <a:cxn ang="0">
                  <a:pos x="132" y="84"/>
                </a:cxn>
                <a:cxn ang="0">
                  <a:pos x="144" y="84"/>
                </a:cxn>
                <a:cxn ang="0">
                  <a:pos x="150" y="82"/>
                </a:cxn>
                <a:cxn ang="0">
                  <a:pos x="172" y="74"/>
                </a:cxn>
                <a:cxn ang="0">
                  <a:pos x="178" y="70"/>
                </a:cxn>
                <a:cxn ang="0">
                  <a:pos x="186" y="62"/>
                </a:cxn>
                <a:cxn ang="0">
                  <a:pos x="196" y="58"/>
                </a:cxn>
                <a:cxn ang="0">
                  <a:pos x="192" y="50"/>
                </a:cxn>
                <a:cxn ang="0">
                  <a:pos x="194" y="46"/>
                </a:cxn>
                <a:cxn ang="0">
                  <a:pos x="188" y="38"/>
                </a:cxn>
                <a:cxn ang="0">
                  <a:pos x="172" y="32"/>
                </a:cxn>
                <a:cxn ang="0">
                  <a:pos x="158" y="28"/>
                </a:cxn>
                <a:cxn ang="0">
                  <a:pos x="142" y="22"/>
                </a:cxn>
                <a:cxn ang="0">
                  <a:pos x="126" y="16"/>
                </a:cxn>
                <a:cxn ang="0">
                  <a:pos x="128" y="8"/>
                </a:cxn>
                <a:cxn ang="0">
                  <a:pos x="112" y="0"/>
                </a:cxn>
                <a:cxn ang="0">
                  <a:pos x="104" y="2"/>
                </a:cxn>
                <a:cxn ang="0">
                  <a:pos x="90" y="6"/>
                </a:cxn>
              </a:cxnLst>
              <a:rect l="0" t="0" r="r" b="b"/>
              <a:pathLst>
                <a:path w="196" h="112">
                  <a:moveTo>
                    <a:pt x="86" y="12"/>
                  </a:moveTo>
                  <a:lnTo>
                    <a:pt x="84" y="14"/>
                  </a:lnTo>
                  <a:lnTo>
                    <a:pt x="80" y="12"/>
                  </a:lnTo>
                  <a:lnTo>
                    <a:pt x="74" y="12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4" y="10"/>
                  </a:lnTo>
                  <a:lnTo>
                    <a:pt x="46" y="8"/>
                  </a:lnTo>
                  <a:lnTo>
                    <a:pt x="40" y="8"/>
                  </a:lnTo>
                  <a:lnTo>
                    <a:pt x="32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0" y="30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8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6" y="62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8" y="54"/>
                  </a:lnTo>
                  <a:lnTo>
                    <a:pt x="64" y="56"/>
                  </a:lnTo>
                  <a:lnTo>
                    <a:pt x="68" y="58"/>
                  </a:lnTo>
                  <a:lnTo>
                    <a:pt x="76" y="62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0" y="82"/>
                  </a:lnTo>
                  <a:lnTo>
                    <a:pt x="78" y="84"/>
                  </a:lnTo>
                  <a:lnTo>
                    <a:pt x="78" y="86"/>
                  </a:lnTo>
                  <a:lnTo>
                    <a:pt x="72" y="96"/>
                  </a:lnTo>
                  <a:lnTo>
                    <a:pt x="68" y="96"/>
                  </a:lnTo>
                  <a:lnTo>
                    <a:pt x="70" y="100"/>
                  </a:lnTo>
                  <a:lnTo>
                    <a:pt x="74" y="98"/>
                  </a:lnTo>
                  <a:lnTo>
                    <a:pt x="78" y="100"/>
                  </a:lnTo>
                  <a:lnTo>
                    <a:pt x="82" y="98"/>
                  </a:lnTo>
                  <a:lnTo>
                    <a:pt x="88" y="100"/>
                  </a:lnTo>
                  <a:lnTo>
                    <a:pt x="86" y="96"/>
                  </a:lnTo>
                  <a:lnTo>
                    <a:pt x="86" y="92"/>
                  </a:lnTo>
                  <a:lnTo>
                    <a:pt x="88" y="92"/>
                  </a:lnTo>
                  <a:lnTo>
                    <a:pt x="92" y="86"/>
                  </a:lnTo>
                  <a:lnTo>
                    <a:pt x="94" y="80"/>
                  </a:lnTo>
                  <a:lnTo>
                    <a:pt x="108" y="76"/>
                  </a:lnTo>
                  <a:lnTo>
                    <a:pt x="114" y="78"/>
                  </a:lnTo>
                  <a:lnTo>
                    <a:pt x="108" y="80"/>
                  </a:lnTo>
                  <a:lnTo>
                    <a:pt x="112" y="82"/>
                  </a:lnTo>
                  <a:lnTo>
                    <a:pt x="106" y="84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30" y="90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30" y="100"/>
                  </a:lnTo>
                  <a:lnTo>
                    <a:pt x="130" y="110"/>
                  </a:lnTo>
                  <a:lnTo>
                    <a:pt x="136" y="112"/>
                  </a:lnTo>
                  <a:lnTo>
                    <a:pt x="142" y="106"/>
                  </a:lnTo>
                  <a:lnTo>
                    <a:pt x="148" y="106"/>
                  </a:lnTo>
                  <a:lnTo>
                    <a:pt x="152" y="100"/>
                  </a:lnTo>
                  <a:lnTo>
                    <a:pt x="162" y="100"/>
                  </a:lnTo>
                  <a:lnTo>
                    <a:pt x="162" y="96"/>
                  </a:lnTo>
                  <a:lnTo>
                    <a:pt x="156" y="96"/>
                  </a:lnTo>
                  <a:lnTo>
                    <a:pt x="152" y="98"/>
                  </a:lnTo>
                  <a:lnTo>
                    <a:pt x="144" y="86"/>
                  </a:lnTo>
                  <a:lnTo>
                    <a:pt x="142" y="88"/>
                  </a:lnTo>
                  <a:lnTo>
                    <a:pt x="150" y="98"/>
                  </a:lnTo>
                  <a:lnTo>
                    <a:pt x="146" y="96"/>
                  </a:lnTo>
                  <a:lnTo>
                    <a:pt x="140" y="90"/>
                  </a:lnTo>
                  <a:lnTo>
                    <a:pt x="132" y="88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40" y="86"/>
                  </a:lnTo>
                  <a:lnTo>
                    <a:pt x="144" y="84"/>
                  </a:lnTo>
                  <a:lnTo>
                    <a:pt x="146" y="80"/>
                  </a:lnTo>
                  <a:lnTo>
                    <a:pt x="150" y="82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80" y="72"/>
                  </a:lnTo>
                  <a:lnTo>
                    <a:pt x="178" y="70"/>
                  </a:lnTo>
                  <a:lnTo>
                    <a:pt x="182" y="64"/>
                  </a:lnTo>
                  <a:lnTo>
                    <a:pt x="186" y="62"/>
                  </a:lnTo>
                  <a:lnTo>
                    <a:pt x="194" y="62"/>
                  </a:lnTo>
                  <a:lnTo>
                    <a:pt x="196" y="58"/>
                  </a:lnTo>
                  <a:lnTo>
                    <a:pt x="190" y="52"/>
                  </a:lnTo>
                  <a:lnTo>
                    <a:pt x="192" y="50"/>
                  </a:lnTo>
                  <a:lnTo>
                    <a:pt x="194" y="48"/>
                  </a:lnTo>
                  <a:lnTo>
                    <a:pt x="194" y="46"/>
                  </a:lnTo>
                  <a:lnTo>
                    <a:pt x="196" y="38"/>
                  </a:lnTo>
                  <a:lnTo>
                    <a:pt x="188" y="38"/>
                  </a:lnTo>
                  <a:lnTo>
                    <a:pt x="176" y="32"/>
                  </a:lnTo>
                  <a:lnTo>
                    <a:pt x="172" y="32"/>
                  </a:lnTo>
                  <a:lnTo>
                    <a:pt x="162" y="26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42" y="22"/>
                  </a:lnTo>
                  <a:lnTo>
                    <a:pt x="136" y="16"/>
                  </a:lnTo>
                  <a:lnTo>
                    <a:pt x="126" y="16"/>
                  </a:lnTo>
                  <a:lnTo>
                    <a:pt x="126" y="10"/>
                  </a:lnTo>
                  <a:lnTo>
                    <a:pt x="128" y="8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0" y="6"/>
                  </a:lnTo>
                  <a:lnTo>
                    <a:pt x="86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1" name="Freeform 669"/>
            <p:cNvSpPr>
              <a:spLocks noChangeAspect="1"/>
            </p:cNvSpPr>
            <p:nvPr/>
          </p:nvSpPr>
          <p:spPr bwMode="auto">
            <a:xfrm>
              <a:off x="3409" y="2013"/>
              <a:ext cx="39" cy="23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28" y="14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10" y="16"/>
                </a:cxn>
                <a:cxn ang="0">
                  <a:pos x="18" y="16"/>
                </a:cxn>
              </a:cxnLst>
              <a:rect l="0" t="0" r="r" b="b"/>
              <a:pathLst>
                <a:path w="28" h="16">
                  <a:moveTo>
                    <a:pt x="18" y="16"/>
                  </a:move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0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2" name="Freeform 670"/>
            <p:cNvSpPr>
              <a:spLocks noChangeAspect="1"/>
            </p:cNvSpPr>
            <p:nvPr/>
          </p:nvSpPr>
          <p:spPr bwMode="auto">
            <a:xfrm>
              <a:off x="3501" y="1750"/>
              <a:ext cx="510" cy="544"/>
            </a:xfrm>
            <a:custGeom>
              <a:avLst/>
              <a:gdLst/>
              <a:ahLst/>
              <a:cxnLst>
                <a:cxn ang="0">
                  <a:pos x="310" y="84"/>
                </a:cxn>
                <a:cxn ang="0">
                  <a:pos x="344" y="10"/>
                </a:cxn>
                <a:cxn ang="0">
                  <a:pos x="294" y="0"/>
                </a:cxn>
                <a:cxn ang="0">
                  <a:pos x="298" y="14"/>
                </a:cxn>
                <a:cxn ang="0">
                  <a:pos x="278" y="12"/>
                </a:cxn>
                <a:cxn ang="0">
                  <a:pos x="242" y="18"/>
                </a:cxn>
                <a:cxn ang="0">
                  <a:pos x="224" y="36"/>
                </a:cxn>
                <a:cxn ang="0">
                  <a:pos x="230" y="18"/>
                </a:cxn>
                <a:cxn ang="0">
                  <a:pos x="228" y="12"/>
                </a:cxn>
                <a:cxn ang="0">
                  <a:pos x="214" y="18"/>
                </a:cxn>
                <a:cxn ang="0">
                  <a:pos x="184" y="30"/>
                </a:cxn>
                <a:cxn ang="0">
                  <a:pos x="164" y="38"/>
                </a:cxn>
                <a:cxn ang="0">
                  <a:pos x="168" y="22"/>
                </a:cxn>
                <a:cxn ang="0">
                  <a:pos x="142" y="18"/>
                </a:cxn>
                <a:cxn ang="0">
                  <a:pos x="154" y="50"/>
                </a:cxn>
                <a:cxn ang="0">
                  <a:pos x="130" y="46"/>
                </a:cxn>
                <a:cxn ang="0">
                  <a:pos x="122" y="64"/>
                </a:cxn>
                <a:cxn ang="0">
                  <a:pos x="116" y="66"/>
                </a:cxn>
                <a:cxn ang="0">
                  <a:pos x="88" y="58"/>
                </a:cxn>
                <a:cxn ang="0">
                  <a:pos x="102" y="74"/>
                </a:cxn>
                <a:cxn ang="0">
                  <a:pos x="74" y="68"/>
                </a:cxn>
                <a:cxn ang="0">
                  <a:pos x="60" y="44"/>
                </a:cxn>
                <a:cxn ang="0">
                  <a:pos x="52" y="38"/>
                </a:cxn>
                <a:cxn ang="0">
                  <a:pos x="100" y="48"/>
                </a:cxn>
                <a:cxn ang="0">
                  <a:pos x="118" y="26"/>
                </a:cxn>
                <a:cxn ang="0">
                  <a:pos x="58" y="8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8" y="8"/>
                </a:cxn>
                <a:cxn ang="0">
                  <a:pos x="8" y="22"/>
                </a:cxn>
                <a:cxn ang="0">
                  <a:pos x="20" y="56"/>
                </a:cxn>
                <a:cxn ang="0">
                  <a:pos x="38" y="84"/>
                </a:cxn>
                <a:cxn ang="0">
                  <a:pos x="8" y="118"/>
                </a:cxn>
                <a:cxn ang="0">
                  <a:pos x="24" y="122"/>
                </a:cxn>
                <a:cxn ang="0">
                  <a:pos x="32" y="128"/>
                </a:cxn>
                <a:cxn ang="0">
                  <a:pos x="16" y="130"/>
                </a:cxn>
                <a:cxn ang="0">
                  <a:pos x="8" y="144"/>
                </a:cxn>
                <a:cxn ang="0">
                  <a:pos x="20" y="174"/>
                </a:cxn>
                <a:cxn ang="0">
                  <a:pos x="54" y="196"/>
                </a:cxn>
                <a:cxn ang="0">
                  <a:pos x="62" y="216"/>
                </a:cxn>
                <a:cxn ang="0">
                  <a:pos x="70" y="226"/>
                </a:cxn>
                <a:cxn ang="0">
                  <a:pos x="102" y="242"/>
                </a:cxn>
                <a:cxn ang="0">
                  <a:pos x="142" y="258"/>
                </a:cxn>
                <a:cxn ang="0">
                  <a:pos x="156" y="278"/>
                </a:cxn>
                <a:cxn ang="0">
                  <a:pos x="146" y="298"/>
                </a:cxn>
                <a:cxn ang="0">
                  <a:pos x="148" y="306"/>
                </a:cxn>
                <a:cxn ang="0">
                  <a:pos x="132" y="324"/>
                </a:cxn>
                <a:cxn ang="0">
                  <a:pos x="174" y="348"/>
                </a:cxn>
                <a:cxn ang="0">
                  <a:pos x="214" y="358"/>
                </a:cxn>
                <a:cxn ang="0">
                  <a:pos x="238" y="366"/>
                </a:cxn>
                <a:cxn ang="0">
                  <a:pos x="272" y="378"/>
                </a:cxn>
                <a:cxn ang="0">
                  <a:pos x="256" y="348"/>
                </a:cxn>
                <a:cxn ang="0">
                  <a:pos x="256" y="322"/>
                </a:cxn>
                <a:cxn ang="0">
                  <a:pos x="264" y="304"/>
                </a:cxn>
                <a:cxn ang="0">
                  <a:pos x="232" y="264"/>
                </a:cxn>
                <a:cxn ang="0">
                  <a:pos x="256" y="246"/>
                </a:cxn>
                <a:cxn ang="0">
                  <a:pos x="290" y="238"/>
                </a:cxn>
                <a:cxn ang="0">
                  <a:pos x="316" y="246"/>
                </a:cxn>
              </a:cxnLst>
              <a:rect l="0" t="0" r="r" b="b"/>
              <a:pathLst>
                <a:path w="356" h="380">
                  <a:moveTo>
                    <a:pt x="350" y="192"/>
                  </a:moveTo>
                  <a:lnTo>
                    <a:pt x="330" y="162"/>
                  </a:lnTo>
                  <a:lnTo>
                    <a:pt x="316" y="120"/>
                  </a:lnTo>
                  <a:lnTo>
                    <a:pt x="320" y="112"/>
                  </a:lnTo>
                  <a:lnTo>
                    <a:pt x="306" y="94"/>
                  </a:lnTo>
                  <a:lnTo>
                    <a:pt x="310" y="84"/>
                  </a:lnTo>
                  <a:lnTo>
                    <a:pt x="302" y="58"/>
                  </a:lnTo>
                  <a:lnTo>
                    <a:pt x="314" y="56"/>
                  </a:lnTo>
                  <a:lnTo>
                    <a:pt x="336" y="34"/>
                  </a:lnTo>
                  <a:lnTo>
                    <a:pt x="340" y="26"/>
                  </a:lnTo>
                  <a:lnTo>
                    <a:pt x="356" y="14"/>
                  </a:lnTo>
                  <a:lnTo>
                    <a:pt x="344" y="10"/>
                  </a:lnTo>
                  <a:lnTo>
                    <a:pt x="332" y="8"/>
                  </a:lnTo>
                  <a:lnTo>
                    <a:pt x="330" y="6"/>
                  </a:lnTo>
                  <a:lnTo>
                    <a:pt x="318" y="2"/>
                  </a:lnTo>
                  <a:lnTo>
                    <a:pt x="312" y="2"/>
                  </a:lnTo>
                  <a:lnTo>
                    <a:pt x="300" y="2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90" y="2"/>
                  </a:lnTo>
                  <a:lnTo>
                    <a:pt x="286" y="2"/>
                  </a:lnTo>
                  <a:lnTo>
                    <a:pt x="286" y="4"/>
                  </a:lnTo>
                  <a:lnTo>
                    <a:pt x="294" y="8"/>
                  </a:lnTo>
                  <a:lnTo>
                    <a:pt x="298" y="14"/>
                  </a:lnTo>
                  <a:lnTo>
                    <a:pt x="296" y="16"/>
                  </a:lnTo>
                  <a:lnTo>
                    <a:pt x="290" y="16"/>
                  </a:lnTo>
                  <a:lnTo>
                    <a:pt x="290" y="20"/>
                  </a:lnTo>
                  <a:lnTo>
                    <a:pt x="282" y="18"/>
                  </a:lnTo>
                  <a:lnTo>
                    <a:pt x="282" y="16"/>
                  </a:lnTo>
                  <a:lnTo>
                    <a:pt x="278" y="12"/>
                  </a:lnTo>
                  <a:lnTo>
                    <a:pt x="270" y="14"/>
                  </a:lnTo>
                  <a:lnTo>
                    <a:pt x="264" y="18"/>
                  </a:lnTo>
                  <a:lnTo>
                    <a:pt x="260" y="14"/>
                  </a:lnTo>
                  <a:lnTo>
                    <a:pt x="246" y="16"/>
                  </a:lnTo>
                  <a:lnTo>
                    <a:pt x="246" y="20"/>
                  </a:lnTo>
                  <a:lnTo>
                    <a:pt x="242" y="18"/>
                  </a:lnTo>
                  <a:lnTo>
                    <a:pt x="240" y="18"/>
                  </a:lnTo>
                  <a:lnTo>
                    <a:pt x="238" y="24"/>
                  </a:lnTo>
                  <a:lnTo>
                    <a:pt x="232" y="24"/>
                  </a:lnTo>
                  <a:lnTo>
                    <a:pt x="230" y="26"/>
                  </a:lnTo>
                  <a:lnTo>
                    <a:pt x="224" y="28"/>
                  </a:lnTo>
                  <a:lnTo>
                    <a:pt x="224" y="36"/>
                  </a:lnTo>
                  <a:lnTo>
                    <a:pt x="222" y="30"/>
                  </a:lnTo>
                  <a:lnTo>
                    <a:pt x="224" y="26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8" y="20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6" y="12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2"/>
                  </a:lnTo>
                  <a:lnTo>
                    <a:pt x="222" y="16"/>
                  </a:lnTo>
                  <a:lnTo>
                    <a:pt x="224" y="18"/>
                  </a:lnTo>
                  <a:lnTo>
                    <a:pt x="222" y="20"/>
                  </a:lnTo>
                  <a:lnTo>
                    <a:pt x="220" y="20"/>
                  </a:lnTo>
                  <a:lnTo>
                    <a:pt x="220" y="18"/>
                  </a:lnTo>
                  <a:lnTo>
                    <a:pt x="214" y="18"/>
                  </a:lnTo>
                  <a:lnTo>
                    <a:pt x="210" y="20"/>
                  </a:lnTo>
                  <a:lnTo>
                    <a:pt x="206" y="18"/>
                  </a:lnTo>
                  <a:lnTo>
                    <a:pt x="194" y="26"/>
                  </a:lnTo>
                  <a:lnTo>
                    <a:pt x="190" y="26"/>
                  </a:lnTo>
                  <a:lnTo>
                    <a:pt x="190" y="28"/>
                  </a:lnTo>
                  <a:lnTo>
                    <a:pt x="184" y="30"/>
                  </a:lnTo>
                  <a:lnTo>
                    <a:pt x="184" y="36"/>
                  </a:lnTo>
                  <a:lnTo>
                    <a:pt x="180" y="36"/>
                  </a:lnTo>
                  <a:lnTo>
                    <a:pt x="176" y="38"/>
                  </a:lnTo>
                  <a:lnTo>
                    <a:pt x="172" y="38"/>
                  </a:lnTo>
                  <a:lnTo>
                    <a:pt x="170" y="38"/>
                  </a:lnTo>
                  <a:lnTo>
                    <a:pt x="164" y="38"/>
                  </a:lnTo>
                  <a:lnTo>
                    <a:pt x="160" y="32"/>
                  </a:lnTo>
                  <a:lnTo>
                    <a:pt x="156" y="32"/>
                  </a:lnTo>
                  <a:lnTo>
                    <a:pt x="156" y="30"/>
                  </a:lnTo>
                  <a:lnTo>
                    <a:pt x="160" y="26"/>
                  </a:lnTo>
                  <a:lnTo>
                    <a:pt x="168" y="24"/>
                  </a:lnTo>
                  <a:lnTo>
                    <a:pt x="168" y="22"/>
                  </a:lnTo>
                  <a:lnTo>
                    <a:pt x="162" y="2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42" y="18"/>
                  </a:lnTo>
                  <a:lnTo>
                    <a:pt x="148" y="26"/>
                  </a:lnTo>
                  <a:lnTo>
                    <a:pt x="146" y="34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50"/>
                  </a:lnTo>
                  <a:lnTo>
                    <a:pt x="150" y="46"/>
                  </a:lnTo>
                  <a:lnTo>
                    <a:pt x="148" y="46"/>
                  </a:lnTo>
                  <a:lnTo>
                    <a:pt x="144" y="44"/>
                  </a:lnTo>
                  <a:lnTo>
                    <a:pt x="138" y="44"/>
                  </a:lnTo>
                  <a:lnTo>
                    <a:pt x="132" y="42"/>
                  </a:lnTo>
                  <a:lnTo>
                    <a:pt x="130" y="46"/>
                  </a:lnTo>
                  <a:lnTo>
                    <a:pt x="122" y="48"/>
                  </a:lnTo>
                  <a:lnTo>
                    <a:pt x="118" y="50"/>
                  </a:lnTo>
                  <a:lnTo>
                    <a:pt x="114" y="52"/>
                  </a:lnTo>
                  <a:lnTo>
                    <a:pt x="116" y="58"/>
                  </a:lnTo>
                  <a:lnTo>
                    <a:pt x="122" y="60"/>
                  </a:lnTo>
                  <a:lnTo>
                    <a:pt x="122" y="64"/>
                  </a:lnTo>
                  <a:lnTo>
                    <a:pt x="126" y="66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24" y="68"/>
                  </a:lnTo>
                  <a:lnTo>
                    <a:pt x="120" y="66"/>
                  </a:lnTo>
                  <a:lnTo>
                    <a:pt x="116" y="66"/>
                  </a:lnTo>
                  <a:lnTo>
                    <a:pt x="112" y="64"/>
                  </a:lnTo>
                  <a:lnTo>
                    <a:pt x="102" y="62"/>
                  </a:lnTo>
                  <a:lnTo>
                    <a:pt x="100" y="64"/>
                  </a:lnTo>
                  <a:lnTo>
                    <a:pt x="98" y="62"/>
                  </a:lnTo>
                  <a:lnTo>
                    <a:pt x="92" y="58"/>
                  </a:lnTo>
                  <a:lnTo>
                    <a:pt x="88" y="58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8"/>
                  </a:lnTo>
                  <a:lnTo>
                    <a:pt x="98" y="66"/>
                  </a:lnTo>
                  <a:lnTo>
                    <a:pt x="102" y="74"/>
                  </a:lnTo>
                  <a:lnTo>
                    <a:pt x="96" y="74"/>
                  </a:lnTo>
                  <a:lnTo>
                    <a:pt x="92" y="74"/>
                  </a:lnTo>
                  <a:lnTo>
                    <a:pt x="84" y="74"/>
                  </a:lnTo>
                  <a:lnTo>
                    <a:pt x="82" y="72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70" y="62"/>
                  </a:lnTo>
                  <a:lnTo>
                    <a:pt x="66" y="56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0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2" y="40"/>
                  </a:lnTo>
                  <a:lnTo>
                    <a:pt x="70" y="42"/>
                  </a:lnTo>
                  <a:lnTo>
                    <a:pt x="82" y="44"/>
                  </a:lnTo>
                  <a:lnTo>
                    <a:pt x="94" y="46"/>
                  </a:lnTo>
                  <a:lnTo>
                    <a:pt x="100" y="48"/>
                  </a:lnTo>
                  <a:lnTo>
                    <a:pt x="114" y="44"/>
                  </a:lnTo>
                  <a:lnTo>
                    <a:pt x="116" y="42"/>
                  </a:lnTo>
                  <a:lnTo>
                    <a:pt x="124" y="36"/>
                  </a:lnTo>
                  <a:lnTo>
                    <a:pt x="124" y="32"/>
                  </a:lnTo>
                  <a:lnTo>
                    <a:pt x="120" y="32"/>
                  </a:lnTo>
                  <a:lnTo>
                    <a:pt x="118" y="26"/>
                  </a:lnTo>
                  <a:lnTo>
                    <a:pt x="112" y="26"/>
                  </a:lnTo>
                  <a:lnTo>
                    <a:pt x="106" y="22"/>
                  </a:lnTo>
                  <a:lnTo>
                    <a:pt x="104" y="22"/>
                  </a:lnTo>
                  <a:lnTo>
                    <a:pt x="94" y="18"/>
                  </a:lnTo>
                  <a:lnTo>
                    <a:pt x="74" y="10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0" y="36"/>
                  </a:lnTo>
                  <a:lnTo>
                    <a:pt x="22" y="48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0" y="60"/>
                  </a:lnTo>
                  <a:lnTo>
                    <a:pt x="22" y="62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26" y="76"/>
                  </a:lnTo>
                  <a:lnTo>
                    <a:pt x="38" y="84"/>
                  </a:lnTo>
                  <a:lnTo>
                    <a:pt x="38" y="90"/>
                  </a:lnTo>
                  <a:lnTo>
                    <a:pt x="32" y="96"/>
                  </a:lnTo>
                  <a:lnTo>
                    <a:pt x="24" y="106"/>
                  </a:lnTo>
                  <a:lnTo>
                    <a:pt x="18" y="112"/>
                  </a:lnTo>
                  <a:lnTo>
                    <a:pt x="12" y="114"/>
                  </a:lnTo>
                  <a:lnTo>
                    <a:pt x="8" y="118"/>
                  </a:lnTo>
                  <a:lnTo>
                    <a:pt x="12" y="120"/>
                  </a:lnTo>
                  <a:lnTo>
                    <a:pt x="18" y="116"/>
                  </a:lnTo>
                  <a:lnTo>
                    <a:pt x="20" y="118"/>
                  </a:lnTo>
                  <a:lnTo>
                    <a:pt x="16" y="120"/>
                  </a:lnTo>
                  <a:lnTo>
                    <a:pt x="18" y="120"/>
                  </a:lnTo>
                  <a:lnTo>
                    <a:pt x="24" y="122"/>
                  </a:lnTo>
                  <a:lnTo>
                    <a:pt x="28" y="122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2" y="128"/>
                  </a:lnTo>
                  <a:lnTo>
                    <a:pt x="24" y="126"/>
                  </a:lnTo>
                  <a:lnTo>
                    <a:pt x="22" y="128"/>
                  </a:lnTo>
                  <a:lnTo>
                    <a:pt x="20" y="130"/>
                  </a:lnTo>
                  <a:lnTo>
                    <a:pt x="18" y="128"/>
                  </a:lnTo>
                  <a:lnTo>
                    <a:pt x="18" y="130"/>
                  </a:lnTo>
                  <a:lnTo>
                    <a:pt x="16" y="130"/>
                  </a:lnTo>
                  <a:lnTo>
                    <a:pt x="12" y="128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12" y="140"/>
                  </a:lnTo>
                  <a:lnTo>
                    <a:pt x="8" y="144"/>
                  </a:lnTo>
                  <a:lnTo>
                    <a:pt x="10" y="150"/>
                  </a:lnTo>
                  <a:lnTo>
                    <a:pt x="8" y="154"/>
                  </a:lnTo>
                  <a:lnTo>
                    <a:pt x="14" y="160"/>
                  </a:lnTo>
                  <a:lnTo>
                    <a:pt x="14" y="164"/>
                  </a:lnTo>
                  <a:lnTo>
                    <a:pt x="20" y="168"/>
                  </a:lnTo>
                  <a:lnTo>
                    <a:pt x="20" y="174"/>
                  </a:lnTo>
                  <a:lnTo>
                    <a:pt x="32" y="178"/>
                  </a:lnTo>
                  <a:lnTo>
                    <a:pt x="36" y="180"/>
                  </a:lnTo>
                  <a:lnTo>
                    <a:pt x="40" y="180"/>
                  </a:lnTo>
                  <a:lnTo>
                    <a:pt x="50" y="182"/>
                  </a:lnTo>
                  <a:lnTo>
                    <a:pt x="52" y="192"/>
                  </a:lnTo>
                  <a:lnTo>
                    <a:pt x="54" y="196"/>
                  </a:lnTo>
                  <a:lnTo>
                    <a:pt x="56" y="198"/>
                  </a:lnTo>
                  <a:lnTo>
                    <a:pt x="62" y="204"/>
                  </a:lnTo>
                  <a:lnTo>
                    <a:pt x="62" y="208"/>
                  </a:lnTo>
                  <a:lnTo>
                    <a:pt x="72" y="212"/>
                  </a:lnTo>
                  <a:lnTo>
                    <a:pt x="68" y="216"/>
                  </a:lnTo>
                  <a:lnTo>
                    <a:pt x="62" y="216"/>
                  </a:lnTo>
                  <a:lnTo>
                    <a:pt x="60" y="214"/>
                  </a:lnTo>
                  <a:lnTo>
                    <a:pt x="58" y="218"/>
                  </a:lnTo>
                  <a:lnTo>
                    <a:pt x="62" y="222"/>
                  </a:lnTo>
                  <a:lnTo>
                    <a:pt x="64" y="228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8" y="226"/>
                  </a:lnTo>
                  <a:lnTo>
                    <a:pt x="88" y="226"/>
                  </a:lnTo>
                  <a:lnTo>
                    <a:pt x="94" y="234"/>
                  </a:lnTo>
                  <a:lnTo>
                    <a:pt x="92" y="236"/>
                  </a:lnTo>
                  <a:lnTo>
                    <a:pt x="92" y="242"/>
                  </a:lnTo>
                  <a:lnTo>
                    <a:pt x="102" y="242"/>
                  </a:lnTo>
                  <a:lnTo>
                    <a:pt x="108" y="248"/>
                  </a:lnTo>
                  <a:lnTo>
                    <a:pt x="110" y="252"/>
                  </a:lnTo>
                  <a:lnTo>
                    <a:pt x="124" y="254"/>
                  </a:lnTo>
                  <a:lnTo>
                    <a:pt x="128" y="252"/>
                  </a:lnTo>
                  <a:lnTo>
                    <a:pt x="138" y="258"/>
                  </a:lnTo>
                  <a:lnTo>
                    <a:pt x="142" y="258"/>
                  </a:lnTo>
                  <a:lnTo>
                    <a:pt x="154" y="264"/>
                  </a:lnTo>
                  <a:lnTo>
                    <a:pt x="162" y="264"/>
                  </a:lnTo>
                  <a:lnTo>
                    <a:pt x="160" y="272"/>
                  </a:lnTo>
                  <a:lnTo>
                    <a:pt x="160" y="274"/>
                  </a:lnTo>
                  <a:lnTo>
                    <a:pt x="158" y="276"/>
                  </a:lnTo>
                  <a:lnTo>
                    <a:pt x="156" y="278"/>
                  </a:lnTo>
                  <a:lnTo>
                    <a:pt x="162" y="284"/>
                  </a:lnTo>
                  <a:lnTo>
                    <a:pt x="160" y="288"/>
                  </a:lnTo>
                  <a:lnTo>
                    <a:pt x="152" y="288"/>
                  </a:lnTo>
                  <a:lnTo>
                    <a:pt x="148" y="290"/>
                  </a:lnTo>
                  <a:lnTo>
                    <a:pt x="144" y="296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2" y="296"/>
                  </a:lnTo>
                  <a:lnTo>
                    <a:pt x="154" y="296"/>
                  </a:lnTo>
                  <a:lnTo>
                    <a:pt x="154" y="300"/>
                  </a:lnTo>
                  <a:lnTo>
                    <a:pt x="148" y="304"/>
                  </a:lnTo>
                  <a:lnTo>
                    <a:pt x="148" y="306"/>
                  </a:lnTo>
                  <a:lnTo>
                    <a:pt x="140" y="306"/>
                  </a:lnTo>
                  <a:lnTo>
                    <a:pt x="142" y="310"/>
                  </a:lnTo>
                  <a:lnTo>
                    <a:pt x="148" y="312"/>
                  </a:lnTo>
                  <a:lnTo>
                    <a:pt x="140" y="316"/>
                  </a:lnTo>
                  <a:lnTo>
                    <a:pt x="142" y="324"/>
                  </a:lnTo>
                  <a:lnTo>
                    <a:pt x="132" y="324"/>
                  </a:lnTo>
                  <a:lnTo>
                    <a:pt x="132" y="326"/>
                  </a:lnTo>
                  <a:lnTo>
                    <a:pt x="138" y="330"/>
                  </a:lnTo>
                  <a:lnTo>
                    <a:pt x="152" y="336"/>
                  </a:lnTo>
                  <a:lnTo>
                    <a:pt x="170" y="348"/>
                  </a:lnTo>
                  <a:lnTo>
                    <a:pt x="172" y="348"/>
                  </a:lnTo>
                  <a:lnTo>
                    <a:pt x="174" y="348"/>
                  </a:lnTo>
                  <a:lnTo>
                    <a:pt x="180" y="348"/>
                  </a:lnTo>
                  <a:lnTo>
                    <a:pt x="192" y="354"/>
                  </a:lnTo>
                  <a:lnTo>
                    <a:pt x="200" y="354"/>
                  </a:lnTo>
                  <a:lnTo>
                    <a:pt x="206" y="354"/>
                  </a:lnTo>
                  <a:lnTo>
                    <a:pt x="210" y="358"/>
                  </a:lnTo>
                  <a:lnTo>
                    <a:pt x="214" y="358"/>
                  </a:lnTo>
                  <a:lnTo>
                    <a:pt x="218" y="362"/>
                  </a:lnTo>
                  <a:lnTo>
                    <a:pt x="224" y="360"/>
                  </a:lnTo>
                  <a:lnTo>
                    <a:pt x="232" y="360"/>
                  </a:lnTo>
                  <a:lnTo>
                    <a:pt x="234" y="362"/>
                  </a:lnTo>
                  <a:lnTo>
                    <a:pt x="238" y="364"/>
                  </a:lnTo>
                  <a:lnTo>
                    <a:pt x="238" y="366"/>
                  </a:lnTo>
                  <a:lnTo>
                    <a:pt x="248" y="372"/>
                  </a:lnTo>
                  <a:lnTo>
                    <a:pt x="254" y="374"/>
                  </a:lnTo>
                  <a:lnTo>
                    <a:pt x="260" y="380"/>
                  </a:lnTo>
                  <a:lnTo>
                    <a:pt x="266" y="380"/>
                  </a:lnTo>
                  <a:lnTo>
                    <a:pt x="268" y="378"/>
                  </a:lnTo>
                  <a:lnTo>
                    <a:pt x="272" y="378"/>
                  </a:lnTo>
                  <a:lnTo>
                    <a:pt x="272" y="374"/>
                  </a:lnTo>
                  <a:lnTo>
                    <a:pt x="268" y="370"/>
                  </a:lnTo>
                  <a:lnTo>
                    <a:pt x="268" y="366"/>
                  </a:lnTo>
                  <a:lnTo>
                    <a:pt x="258" y="354"/>
                  </a:lnTo>
                  <a:lnTo>
                    <a:pt x="256" y="344"/>
                  </a:lnTo>
                  <a:lnTo>
                    <a:pt x="256" y="348"/>
                  </a:lnTo>
                  <a:lnTo>
                    <a:pt x="254" y="342"/>
                  </a:lnTo>
                  <a:lnTo>
                    <a:pt x="246" y="336"/>
                  </a:lnTo>
                  <a:lnTo>
                    <a:pt x="246" y="332"/>
                  </a:lnTo>
                  <a:lnTo>
                    <a:pt x="250" y="330"/>
                  </a:lnTo>
                  <a:lnTo>
                    <a:pt x="252" y="320"/>
                  </a:lnTo>
                  <a:lnTo>
                    <a:pt x="256" y="322"/>
                  </a:lnTo>
                  <a:lnTo>
                    <a:pt x="258" y="318"/>
                  </a:lnTo>
                  <a:lnTo>
                    <a:pt x="266" y="316"/>
                  </a:lnTo>
                  <a:lnTo>
                    <a:pt x="268" y="312"/>
                  </a:lnTo>
                  <a:lnTo>
                    <a:pt x="260" y="310"/>
                  </a:lnTo>
                  <a:lnTo>
                    <a:pt x="260" y="306"/>
                  </a:lnTo>
                  <a:lnTo>
                    <a:pt x="264" y="304"/>
                  </a:lnTo>
                  <a:lnTo>
                    <a:pt x="250" y="292"/>
                  </a:lnTo>
                  <a:lnTo>
                    <a:pt x="242" y="290"/>
                  </a:lnTo>
                  <a:lnTo>
                    <a:pt x="238" y="284"/>
                  </a:lnTo>
                  <a:lnTo>
                    <a:pt x="232" y="282"/>
                  </a:lnTo>
                  <a:lnTo>
                    <a:pt x="236" y="272"/>
                  </a:lnTo>
                  <a:lnTo>
                    <a:pt x="232" y="264"/>
                  </a:lnTo>
                  <a:lnTo>
                    <a:pt x="234" y="260"/>
                  </a:lnTo>
                  <a:lnTo>
                    <a:pt x="240" y="252"/>
                  </a:lnTo>
                  <a:lnTo>
                    <a:pt x="248" y="262"/>
                  </a:lnTo>
                  <a:lnTo>
                    <a:pt x="254" y="260"/>
                  </a:lnTo>
                  <a:lnTo>
                    <a:pt x="250" y="250"/>
                  </a:lnTo>
                  <a:lnTo>
                    <a:pt x="256" y="246"/>
                  </a:lnTo>
                  <a:lnTo>
                    <a:pt x="256" y="242"/>
                  </a:lnTo>
                  <a:lnTo>
                    <a:pt x="268" y="240"/>
                  </a:lnTo>
                  <a:lnTo>
                    <a:pt x="274" y="236"/>
                  </a:lnTo>
                  <a:lnTo>
                    <a:pt x="276" y="238"/>
                  </a:lnTo>
                  <a:lnTo>
                    <a:pt x="284" y="236"/>
                  </a:lnTo>
                  <a:lnTo>
                    <a:pt x="290" y="238"/>
                  </a:lnTo>
                  <a:lnTo>
                    <a:pt x="300" y="238"/>
                  </a:lnTo>
                  <a:lnTo>
                    <a:pt x="302" y="242"/>
                  </a:lnTo>
                  <a:lnTo>
                    <a:pt x="310" y="244"/>
                  </a:lnTo>
                  <a:lnTo>
                    <a:pt x="312" y="250"/>
                  </a:lnTo>
                  <a:lnTo>
                    <a:pt x="316" y="250"/>
                  </a:lnTo>
                  <a:lnTo>
                    <a:pt x="316" y="246"/>
                  </a:lnTo>
                  <a:lnTo>
                    <a:pt x="328" y="250"/>
                  </a:lnTo>
                  <a:lnTo>
                    <a:pt x="334" y="244"/>
                  </a:lnTo>
                  <a:lnTo>
                    <a:pt x="344" y="246"/>
                  </a:lnTo>
                  <a:lnTo>
                    <a:pt x="338" y="230"/>
                  </a:lnTo>
                  <a:lnTo>
                    <a:pt x="350" y="19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3" name="Freeform 671"/>
            <p:cNvSpPr>
              <a:spLocks noChangeAspect="1"/>
            </p:cNvSpPr>
            <p:nvPr/>
          </p:nvSpPr>
          <p:spPr bwMode="auto">
            <a:xfrm>
              <a:off x="3822" y="2785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4" name="Freeform 672"/>
            <p:cNvSpPr>
              <a:spLocks noChangeAspect="1"/>
            </p:cNvSpPr>
            <p:nvPr/>
          </p:nvSpPr>
          <p:spPr bwMode="auto">
            <a:xfrm>
              <a:off x="3818" y="2785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5" name="Freeform 673"/>
            <p:cNvSpPr>
              <a:spLocks noChangeAspect="1"/>
            </p:cNvSpPr>
            <p:nvPr/>
          </p:nvSpPr>
          <p:spPr bwMode="auto">
            <a:xfrm>
              <a:off x="3830" y="2817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6" name="Freeform 674"/>
            <p:cNvSpPr>
              <a:spLocks noChangeAspect="1"/>
            </p:cNvSpPr>
            <p:nvPr/>
          </p:nvSpPr>
          <p:spPr bwMode="auto">
            <a:xfrm>
              <a:off x="3842" y="2848"/>
              <a:ext cx="3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7" name="Freeform 675"/>
            <p:cNvSpPr>
              <a:spLocks noChangeAspect="1"/>
            </p:cNvSpPr>
            <p:nvPr/>
          </p:nvSpPr>
          <p:spPr bwMode="auto">
            <a:xfrm>
              <a:off x="3842" y="2840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8" name="Freeform 676"/>
            <p:cNvSpPr>
              <a:spLocks noChangeAspect="1"/>
            </p:cNvSpPr>
            <p:nvPr/>
          </p:nvSpPr>
          <p:spPr bwMode="auto">
            <a:xfrm>
              <a:off x="4049" y="2576"/>
              <a:ext cx="20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0" y="8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9" name="Freeform 677"/>
            <p:cNvSpPr>
              <a:spLocks noChangeAspect="1"/>
            </p:cNvSpPr>
            <p:nvPr/>
          </p:nvSpPr>
          <p:spPr bwMode="auto">
            <a:xfrm>
              <a:off x="4497" y="2934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0" name="Freeform 678"/>
            <p:cNvSpPr>
              <a:spLocks noChangeAspect="1"/>
            </p:cNvSpPr>
            <p:nvPr/>
          </p:nvSpPr>
          <p:spPr bwMode="auto">
            <a:xfrm>
              <a:off x="4675" y="2660"/>
              <a:ext cx="6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1" name="Freeform 679"/>
            <p:cNvSpPr>
              <a:spLocks noChangeAspect="1"/>
            </p:cNvSpPr>
            <p:nvPr/>
          </p:nvSpPr>
          <p:spPr bwMode="auto">
            <a:xfrm>
              <a:off x="4738" y="2740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2" name="Freeform 680"/>
            <p:cNvSpPr>
              <a:spLocks noChangeAspect="1"/>
            </p:cNvSpPr>
            <p:nvPr/>
          </p:nvSpPr>
          <p:spPr bwMode="auto">
            <a:xfrm>
              <a:off x="4832" y="2869"/>
              <a:ext cx="3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" name="Freeform 681"/>
            <p:cNvSpPr>
              <a:spLocks noChangeAspect="1"/>
            </p:cNvSpPr>
            <p:nvPr/>
          </p:nvSpPr>
          <p:spPr bwMode="auto">
            <a:xfrm>
              <a:off x="4832" y="2874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4" name="Freeform 682"/>
            <p:cNvSpPr>
              <a:spLocks noChangeAspect="1"/>
            </p:cNvSpPr>
            <p:nvPr/>
          </p:nvSpPr>
          <p:spPr bwMode="auto">
            <a:xfrm>
              <a:off x="4835" y="288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5" name="Freeform 683"/>
            <p:cNvSpPr>
              <a:spLocks noChangeAspect="1"/>
            </p:cNvSpPr>
            <p:nvPr/>
          </p:nvSpPr>
          <p:spPr bwMode="auto">
            <a:xfrm>
              <a:off x="4830" y="2883"/>
              <a:ext cx="5" cy="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4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6" name="Freeform 684"/>
            <p:cNvSpPr>
              <a:spLocks noChangeAspect="1"/>
            </p:cNvSpPr>
            <p:nvPr/>
          </p:nvSpPr>
          <p:spPr bwMode="auto">
            <a:xfrm>
              <a:off x="4832" y="2901"/>
              <a:ext cx="3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7" name="Freeform 685"/>
            <p:cNvSpPr>
              <a:spLocks noChangeAspect="1"/>
            </p:cNvSpPr>
            <p:nvPr/>
          </p:nvSpPr>
          <p:spPr bwMode="auto">
            <a:xfrm>
              <a:off x="4743" y="2837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" name="Freeform 686"/>
            <p:cNvSpPr>
              <a:spLocks noChangeAspect="1"/>
            </p:cNvSpPr>
            <p:nvPr/>
          </p:nvSpPr>
          <p:spPr bwMode="auto">
            <a:xfrm>
              <a:off x="4734" y="2846"/>
              <a:ext cx="6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9" name="Freeform 687"/>
            <p:cNvSpPr>
              <a:spLocks noChangeAspect="1"/>
            </p:cNvSpPr>
            <p:nvPr/>
          </p:nvSpPr>
          <p:spPr bwMode="auto">
            <a:xfrm>
              <a:off x="4732" y="2860"/>
              <a:ext cx="6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0" y="2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0" name="Freeform 688"/>
            <p:cNvSpPr>
              <a:spLocks noChangeAspect="1"/>
            </p:cNvSpPr>
            <p:nvPr/>
          </p:nvSpPr>
          <p:spPr bwMode="auto">
            <a:xfrm>
              <a:off x="4732" y="2880"/>
              <a:ext cx="2" cy="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10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1" name="Freeform 689"/>
            <p:cNvSpPr>
              <a:spLocks noChangeAspect="1"/>
            </p:cNvSpPr>
            <p:nvPr/>
          </p:nvSpPr>
          <p:spPr bwMode="auto">
            <a:xfrm>
              <a:off x="4732" y="2903"/>
              <a:ext cx="6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2" name="Rectangle 690"/>
            <p:cNvSpPr>
              <a:spLocks noChangeAspect="1" noChangeArrowheads="1"/>
            </p:cNvSpPr>
            <p:nvPr/>
          </p:nvSpPr>
          <p:spPr bwMode="auto">
            <a:xfrm>
              <a:off x="4738" y="2934"/>
              <a:ext cx="2" cy="6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3" name="Freeform 691"/>
            <p:cNvSpPr>
              <a:spLocks noChangeAspect="1"/>
            </p:cNvSpPr>
            <p:nvPr/>
          </p:nvSpPr>
          <p:spPr bwMode="auto">
            <a:xfrm>
              <a:off x="4757" y="2981"/>
              <a:ext cx="6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4" name="Freeform 692"/>
            <p:cNvSpPr>
              <a:spLocks noChangeAspect="1"/>
            </p:cNvSpPr>
            <p:nvPr/>
          </p:nvSpPr>
          <p:spPr bwMode="auto">
            <a:xfrm>
              <a:off x="4752" y="2963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5" name="Freeform 693"/>
            <p:cNvSpPr>
              <a:spLocks noChangeAspect="1"/>
            </p:cNvSpPr>
            <p:nvPr/>
          </p:nvSpPr>
          <p:spPr bwMode="auto">
            <a:xfrm>
              <a:off x="4757" y="2958"/>
              <a:ext cx="4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6" name="Freeform 694"/>
            <p:cNvSpPr>
              <a:spLocks noChangeAspect="1"/>
            </p:cNvSpPr>
            <p:nvPr/>
          </p:nvSpPr>
          <p:spPr bwMode="auto">
            <a:xfrm>
              <a:off x="4746" y="2955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7" name="Freeform 695"/>
            <p:cNvSpPr>
              <a:spLocks noChangeAspect="1"/>
            </p:cNvSpPr>
            <p:nvPr/>
          </p:nvSpPr>
          <p:spPr bwMode="auto">
            <a:xfrm>
              <a:off x="4755" y="2975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8" name="Freeform 696"/>
            <p:cNvSpPr>
              <a:spLocks noChangeAspect="1"/>
            </p:cNvSpPr>
            <p:nvPr/>
          </p:nvSpPr>
          <p:spPr bwMode="auto">
            <a:xfrm>
              <a:off x="4838" y="2963"/>
              <a:ext cx="6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9" name="Freeform 697"/>
            <p:cNvSpPr>
              <a:spLocks noChangeAspect="1"/>
            </p:cNvSpPr>
            <p:nvPr/>
          </p:nvSpPr>
          <p:spPr bwMode="auto">
            <a:xfrm>
              <a:off x="4869" y="2995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0" name="Rectangle 698"/>
            <p:cNvSpPr>
              <a:spLocks noChangeAspect="1" noChangeArrowheads="1"/>
            </p:cNvSpPr>
            <p:nvPr/>
          </p:nvSpPr>
          <p:spPr bwMode="auto">
            <a:xfrm>
              <a:off x="4878" y="3015"/>
              <a:ext cx="3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1" name="Freeform 699"/>
            <p:cNvSpPr>
              <a:spLocks noChangeAspect="1"/>
            </p:cNvSpPr>
            <p:nvPr/>
          </p:nvSpPr>
          <p:spPr bwMode="auto">
            <a:xfrm>
              <a:off x="4939" y="2915"/>
              <a:ext cx="2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2" name="Freeform 700"/>
            <p:cNvSpPr>
              <a:spLocks noChangeAspect="1"/>
            </p:cNvSpPr>
            <p:nvPr/>
          </p:nvSpPr>
          <p:spPr bwMode="auto">
            <a:xfrm>
              <a:off x="5027" y="2693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3" name="Freeform 701"/>
            <p:cNvSpPr>
              <a:spLocks noChangeAspect="1"/>
            </p:cNvSpPr>
            <p:nvPr/>
          </p:nvSpPr>
          <p:spPr bwMode="auto">
            <a:xfrm>
              <a:off x="5002" y="2717"/>
              <a:ext cx="41" cy="37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2" y="26"/>
                </a:cxn>
                <a:cxn ang="0">
                  <a:pos x="14" y="26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20" y="22"/>
                </a:cxn>
                <a:cxn ang="0">
                  <a:pos x="22" y="20"/>
                </a:cxn>
                <a:cxn ang="0">
                  <a:pos x="26" y="20"/>
                </a:cxn>
                <a:cxn ang="0">
                  <a:pos x="26" y="8"/>
                </a:cxn>
                <a:cxn ang="0">
                  <a:pos x="28" y="6"/>
                </a:cxn>
              </a:cxnLst>
              <a:rect l="0" t="0" r="r" b="b"/>
              <a:pathLst>
                <a:path w="28" h="26">
                  <a:moveTo>
                    <a:pt x="28" y="6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4" name="Freeform 702"/>
            <p:cNvSpPr>
              <a:spLocks noChangeAspect="1"/>
            </p:cNvSpPr>
            <p:nvPr/>
          </p:nvSpPr>
          <p:spPr bwMode="auto">
            <a:xfrm>
              <a:off x="5194" y="2504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5" name="Freeform 703"/>
            <p:cNvSpPr>
              <a:spLocks noChangeAspect="1"/>
            </p:cNvSpPr>
            <p:nvPr/>
          </p:nvSpPr>
          <p:spPr bwMode="auto">
            <a:xfrm>
              <a:off x="5231" y="2421"/>
              <a:ext cx="4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6" name="Freeform 704"/>
            <p:cNvSpPr>
              <a:spLocks noChangeAspect="1"/>
            </p:cNvSpPr>
            <p:nvPr/>
          </p:nvSpPr>
          <p:spPr bwMode="auto">
            <a:xfrm>
              <a:off x="5274" y="2412"/>
              <a:ext cx="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7" name="Freeform 705"/>
            <p:cNvSpPr>
              <a:spLocks noChangeAspect="1"/>
            </p:cNvSpPr>
            <p:nvPr/>
          </p:nvSpPr>
          <p:spPr bwMode="auto">
            <a:xfrm>
              <a:off x="5289" y="2415"/>
              <a:ext cx="3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8" name="Freeform 706"/>
            <p:cNvSpPr>
              <a:spLocks noChangeAspect="1"/>
            </p:cNvSpPr>
            <p:nvPr/>
          </p:nvSpPr>
          <p:spPr bwMode="auto">
            <a:xfrm>
              <a:off x="5289" y="2427"/>
              <a:ext cx="3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9" name="Freeform 707"/>
            <p:cNvSpPr>
              <a:spLocks noChangeAspect="1"/>
            </p:cNvSpPr>
            <p:nvPr/>
          </p:nvSpPr>
          <p:spPr bwMode="auto">
            <a:xfrm>
              <a:off x="5246" y="2443"/>
              <a:ext cx="1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0" name="Freeform 708"/>
            <p:cNvSpPr>
              <a:spLocks noChangeAspect="1"/>
            </p:cNvSpPr>
            <p:nvPr/>
          </p:nvSpPr>
          <p:spPr bwMode="auto">
            <a:xfrm>
              <a:off x="5258" y="2022"/>
              <a:ext cx="140" cy="17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20" y="16"/>
                </a:cxn>
                <a:cxn ang="0">
                  <a:pos x="30" y="24"/>
                </a:cxn>
                <a:cxn ang="0">
                  <a:pos x="42" y="40"/>
                </a:cxn>
                <a:cxn ang="0">
                  <a:pos x="56" y="52"/>
                </a:cxn>
                <a:cxn ang="0">
                  <a:pos x="74" y="66"/>
                </a:cxn>
                <a:cxn ang="0">
                  <a:pos x="82" y="74"/>
                </a:cxn>
                <a:cxn ang="0">
                  <a:pos x="88" y="80"/>
                </a:cxn>
                <a:cxn ang="0">
                  <a:pos x="80" y="74"/>
                </a:cxn>
                <a:cxn ang="0">
                  <a:pos x="70" y="70"/>
                </a:cxn>
                <a:cxn ang="0">
                  <a:pos x="66" y="70"/>
                </a:cxn>
                <a:cxn ang="0">
                  <a:pos x="68" y="80"/>
                </a:cxn>
                <a:cxn ang="0">
                  <a:pos x="74" y="94"/>
                </a:cxn>
                <a:cxn ang="0">
                  <a:pos x="88" y="104"/>
                </a:cxn>
                <a:cxn ang="0">
                  <a:pos x="96" y="110"/>
                </a:cxn>
                <a:cxn ang="0">
                  <a:pos x="98" y="116"/>
                </a:cxn>
                <a:cxn ang="0">
                  <a:pos x="86" y="110"/>
                </a:cxn>
                <a:cxn ang="0">
                  <a:pos x="84" y="110"/>
                </a:cxn>
                <a:cxn ang="0">
                  <a:pos x="86" y="120"/>
                </a:cxn>
                <a:cxn ang="0">
                  <a:pos x="80" y="112"/>
                </a:cxn>
                <a:cxn ang="0">
                  <a:pos x="74" y="102"/>
                </a:cxn>
                <a:cxn ang="0">
                  <a:pos x="68" y="90"/>
                </a:cxn>
                <a:cxn ang="0">
                  <a:pos x="60" y="84"/>
                </a:cxn>
                <a:cxn ang="0">
                  <a:pos x="58" y="78"/>
                </a:cxn>
                <a:cxn ang="0">
                  <a:pos x="46" y="58"/>
                </a:cxn>
                <a:cxn ang="0">
                  <a:pos x="36" y="44"/>
                </a:cxn>
                <a:cxn ang="0">
                  <a:pos x="32" y="42"/>
                </a:cxn>
                <a:cxn ang="0">
                  <a:pos x="26" y="38"/>
                </a:cxn>
                <a:cxn ang="0">
                  <a:pos x="20" y="34"/>
                </a:cxn>
                <a:cxn ang="0">
                  <a:pos x="18" y="30"/>
                </a:cxn>
                <a:cxn ang="0">
                  <a:pos x="12" y="20"/>
                </a:cxn>
                <a:cxn ang="0">
                  <a:pos x="10" y="14"/>
                </a:cxn>
                <a:cxn ang="0">
                  <a:pos x="12" y="16"/>
                </a:cxn>
                <a:cxn ang="0">
                  <a:pos x="12" y="12"/>
                </a:cxn>
              </a:cxnLst>
              <a:rect l="0" t="0" r="r" b="b"/>
              <a:pathLst>
                <a:path w="98" h="120">
                  <a:moveTo>
                    <a:pt x="10" y="8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0" y="16"/>
                  </a:lnTo>
                  <a:lnTo>
                    <a:pt x="26" y="22"/>
                  </a:lnTo>
                  <a:lnTo>
                    <a:pt x="30" y="24"/>
                  </a:lnTo>
                  <a:lnTo>
                    <a:pt x="36" y="3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56" y="52"/>
                  </a:lnTo>
                  <a:lnTo>
                    <a:pt x="66" y="60"/>
                  </a:lnTo>
                  <a:lnTo>
                    <a:pt x="74" y="66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6" y="78"/>
                  </a:lnTo>
                  <a:lnTo>
                    <a:pt x="88" y="80"/>
                  </a:lnTo>
                  <a:lnTo>
                    <a:pt x="90" y="82"/>
                  </a:lnTo>
                  <a:lnTo>
                    <a:pt x="80" y="74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4"/>
                  </a:lnTo>
                  <a:lnTo>
                    <a:pt x="68" y="80"/>
                  </a:lnTo>
                  <a:lnTo>
                    <a:pt x="70" y="90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104"/>
                  </a:lnTo>
                  <a:lnTo>
                    <a:pt x="92" y="104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98" y="116"/>
                  </a:lnTo>
                  <a:lnTo>
                    <a:pt x="94" y="110"/>
                  </a:lnTo>
                  <a:lnTo>
                    <a:pt x="86" y="110"/>
                  </a:lnTo>
                  <a:lnTo>
                    <a:pt x="86" y="108"/>
                  </a:lnTo>
                  <a:lnTo>
                    <a:pt x="84" y="110"/>
                  </a:lnTo>
                  <a:lnTo>
                    <a:pt x="86" y="114"/>
                  </a:lnTo>
                  <a:lnTo>
                    <a:pt x="86" y="120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76" y="108"/>
                  </a:lnTo>
                  <a:lnTo>
                    <a:pt x="74" y="102"/>
                  </a:lnTo>
                  <a:lnTo>
                    <a:pt x="70" y="98"/>
                  </a:lnTo>
                  <a:lnTo>
                    <a:pt x="68" y="90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58" y="82"/>
                  </a:lnTo>
                  <a:lnTo>
                    <a:pt x="58" y="78"/>
                  </a:lnTo>
                  <a:lnTo>
                    <a:pt x="52" y="68"/>
                  </a:lnTo>
                  <a:lnTo>
                    <a:pt x="46" y="58"/>
                  </a:lnTo>
                  <a:lnTo>
                    <a:pt x="38" y="50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2" y="42"/>
                  </a:lnTo>
                  <a:lnTo>
                    <a:pt x="30" y="40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0"/>
                  </a:lnTo>
                  <a:lnTo>
                    <a:pt x="16" y="24"/>
                  </a:lnTo>
                  <a:lnTo>
                    <a:pt x="12" y="20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1" name="Freeform 709"/>
            <p:cNvSpPr>
              <a:spLocks noChangeAspect="1"/>
            </p:cNvSpPr>
            <p:nvPr/>
          </p:nvSpPr>
          <p:spPr bwMode="auto">
            <a:xfrm>
              <a:off x="5182" y="2022"/>
              <a:ext cx="10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2" name="Freeform 710"/>
            <p:cNvSpPr>
              <a:spLocks noChangeAspect="1"/>
            </p:cNvSpPr>
            <p:nvPr/>
          </p:nvSpPr>
          <p:spPr bwMode="auto">
            <a:xfrm>
              <a:off x="5174" y="2007"/>
              <a:ext cx="12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3" name="Freeform 711"/>
            <p:cNvSpPr>
              <a:spLocks noChangeAspect="1"/>
            </p:cNvSpPr>
            <p:nvPr/>
          </p:nvSpPr>
          <p:spPr bwMode="auto">
            <a:xfrm>
              <a:off x="5166" y="2010"/>
              <a:ext cx="6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4" name="Freeform 712"/>
            <p:cNvSpPr>
              <a:spLocks noChangeAspect="1"/>
            </p:cNvSpPr>
            <p:nvPr/>
          </p:nvSpPr>
          <p:spPr bwMode="auto">
            <a:xfrm>
              <a:off x="5493" y="1930"/>
              <a:ext cx="12" cy="1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8" h="10">
                  <a:moveTo>
                    <a:pt x="2" y="1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5" name="Freeform 713"/>
            <p:cNvSpPr>
              <a:spLocks noChangeAspect="1"/>
            </p:cNvSpPr>
            <p:nvPr/>
          </p:nvSpPr>
          <p:spPr bwMode="auto">
            <a:xfrm>
              <a:off x="5533" y="1981"/>
              <a:ext cx="11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0" y="6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6" name="Freeform 714"/>
            <p:cNvSpPr>
              <a:spLocks noChangeAspect="1"/>
            </p:cNvSpPr>
            <p:nvPr/>
          </p:nvSpPr>
          <p:spPr bwMode="auto">
            <a:xfrm>
              <a:off x="5530" y="2091"/>
              <a:ext cx="6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" name="Freeform 715"/>
            <p:cNvSpPr>
              <a:spLocks noChangeAspect="1"/>
            </p:cNvSpPr>
            <p:nvPr/>
          </p:nvSpPr>
          <p:spPr bwMode="auto">
            <a:xfrm>
              <a:off x="5524" y="2093"/>
              <a:ext cx="9" cy="1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8" name="Freeform 716"/>
            <p:cNvSpPr>
              <a:spLocks noChangeAspect="1"/>
            </p:cNvSpPr>
            <p:nvPr/>
          </p:nvSpPr>
          <p:spPr bwMode="auto">
            <a:xfrm>
              <a:off x="5462" y="2220"/>
              <a:ext cx="11" cy="1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10"/>
                </a:cxn>
              </a:cxnLst>
              <a:rect l="0" t="0" r="r" b="b"/>
              <a:pathLst>
                <a:path w="8" h="10">
                  <a:moveTo>
                    <a:pt x="2" y="10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9" name="Freeform 717"/>
            <p:cNvSpPr>
              <a:spLocks noChangeAspect="1"/>
            </p:cNvSpPr>
            <p:nvPr/>
          </p:nvSpPr>
          <p:spPr bwMode="auto">
            <a:xfrm>
              <a:off x="5479" y="2197"/>
              <a:ext cx="16" cy="2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6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0" name="Freeform 718"/>
            <p:cNvSpPr>
              <a:spLocks noChangeAspect="1"/>
            </p:cNvSpPr>
            <p:nvPr/>
          </p:nvSpPr>
          <p:spPr bwMode="auto">
            <a:xfrm>
              <a:off x="5501" y="2183"/>
              <a:ext cx="12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8" h="10">
                  <a:moveTo>
                    <a:pt x="0" y="8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1" name="Freeform 719"/>
            <p:cNvSpPr>
              <a:spLocks noChangeAspect="1"/>
            </p:cNvSpPr>
            <p:nvPr/>
          </p:nvSpPr>
          <p:spPr bwMode="auto">
            <a:xfrm>
              <a:off x="5519" y="2163"/>
              <a:ext cx="8" cy="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0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2" name="Freeform 720"/>
            <p:cNvSpPr>
              <a:spLocks noChangeAspect="1"/>
            </p:cNvSpPr>
            <p:nvPr/>
          </p:nvSpPr>
          <p:spPr bwMode="auto">
            <a:xfrm>
              <a:off x="5527" y="2151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3" name="Freeform 721"/>
            <p:cNvSpPr>
              <a:spLocks noChangeAspect="1"/>
            </p:cNvSpPr>
            <p:nvPr/>
          </p:nvSpPr>
          <p:spPr bwMode="auto">
            <a:xfrm>
              <a:off x="5527" y="2114"/>
              <a:ext cx="3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4" name="Rectangle 722"/>
            <p:cNvSpPr>
              <a:spLocks noChangeAspect="1" noChangeArrowheads="1"/>
            </p:cNvSpPr>
            <p:nvPr/>
          </p:nvSpPr>
          <p:spPr bwMode="auto">
            <a:xfrm>
              <a:off x="5527" y="2130"/>
              <a:ext cx="3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5" name="Rectangle 723"/>
            <p:cNvSpPr>
              <a:spLocks noChangeAspect="1" noChangeArrowheads="1"/>
            </p:cNvSpPr>
            <p:nvPr/>
          </p:nvSpPr>
          <p:spPr bwMode="auto">
            <a:xfrm>
              <a:off x="5481" y="2231"/>
              <a:ext cx="3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6" name="Freeform 724"/>
            <p:cNvSpPr>
              <a:spLocks noChangeAspect="1"/>
            </p:cNvSpPr>
            <p:nvPr/>
          </p:nvSpPr>
          <p:spPr bwMode="auto">
            <a:xfrm>
              <a:off x="5381" y="2200"/>
              <a:ext cx="92" cy="77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2" y="30"/>
                </a:cxn>
                <a:cxn ang="0">
                  <a:pos x="2" y="28"/>
                </a:cxn>
                <a:cxn ang="0">
                  <a:pos x="6" y="30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0"/>
                </a:cxn>
                <a:cxn ang="0">
                  <a:pos x="10" y="1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2" y="6"/>
                </a:cxn>
                <a:cxn ang="0">
                  <a:pos x="24" y="14"/>
                </a:cxn>
                <a:cxn ang="0">
                  <a:pos x="34" y="18"/>
                </a:cxn>
                <a:cxn ang="0">
                  <a:pos x="40" y="18"/>
                </a:cxn>
                <a:cxn ang="0">
                  <a:pos x="44" y="20"/>
                </a:cxn>
                <a:cxn ang="0">
                  <a:pos x="50" y="20"/>
                </a:cxn>
                <a:cxn ang="0">
                  <a:pos x="52" y="16"/>
                </a:cxn>
                <a:cxn ang="0">
                  <a:pos x="52" y="16"/>
                </a:cxn>
                <a:cxn ang="0">
                  <a:pos x="54" y="24"/>
                </a:cxn>
                <a:cxn ang="0">
                  <a:pos x="56" y="26"/>
                </a:cxn>
                <a:cxn ang="0">
                  <a:pos x="58" y="30"/>
                </a:cxn>
                <a:cxn ang="0">
                  <a:pos x="62" y="30"/>
                </a:cxn>
                <a:cxn ang="0">
                  <a:pos x="62" y="28"/>
                </a:cxn>
                <a:cxn ang="0">
                  <a:pos x="64" y="30"/>
                </a:cxn>
                <a:cxn ang="0">
                  <a:pos x="64" y="32"/>
                </a:cxn>
                <a:cxn ang="0">
                  <a:pos x="62" y="32"/>
                </a:cxn>
                <a:cxn ang="0">
                  <a:pos x="58" y="34"/>
                </a:cxn>
                <a:cxn ang="0">
                  <a:pos x="56" y="34"/>
                </a:cxn>
                <a:cxn ang="0">
                  <a:pos x="50" y="34"/>
                </a:cxn>
                <a:cxn ang="0">
                  <a:pos x="46" y="42"/>
                </a:cxn>
                <a:cxn ang="0">
                  <a:pos x="48" y="46"/>
                </a:cxn>
                <a:cxn ang="0">
                  <a:pos x="48" y="50"/>
                </a:cxn>
                <a:cxn ang="0">
                  <a:pos x="40" y="46"/>
                </a:cxn>
                <a:cxn ang="0">
                  <a:pos x="34" y="44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20" y="44"/>
                </a:cxn>
                <a:cxn ang="0">
                  <a:pos x="18" y="44"/>
                </a:cxn>
                <a:cxn ang="0">
                  <a:pos x="12" y="40"/>
                </a:cxn>
                <a:cxn ang="0">
                  <a:pos x="12" y="44"/>
                </a:cxn>
                <a:cxn ang="0">
                  <a:pos x="20" y="48"/>
                </a:cxn>
                <a:cxn ang="0">
                  <a:pos x="22" y="48"/>
                </a:cxn>
                <a:cxn ang="0">
                  <a:pos x="24" y="50"/>
                </a:cxn>
                <a:cxn ang="0">
                  <a:pos x="24" y="52"/>
                </a:cxn>
                <a:cxn ang="0">
                  <a:pos x="20" y="52"/>
                </a:cxn>
                <a:cxn ang="0">
                  <a:pos x="16" y="54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6" y="38"/>
                </a:cxn>
                <a:cxn ang="0">
                  <a:pos x="8" y="36"/>
                </a:cxn>
                <a:cxn ang="0">
                  <a:pos x="6" y="34"/>
                </a:cxn>
              </a:cxnLst>
              <a:rect l="0" t="0" r="r" b="b"/>
              <a:pathLst>
                <a:path w="64" h="54">
                  <a:moveTo>
                    <a:pt x="6" y="34"/>
                  </a:moveTo>
                  <a:lnTo>
                    <a:pt x="2" y="30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12" y="6"/>
                  </a:lnTo>
                  <a:lnTo>
                    <a:pt x="24" y="14"/>
                  </a:lnTo>
                  <a:lnTo>
                    <a:pt x="34" y="18"/>
                  </a:lnTo>
                  <a:lnTo>
                    <a:pt x="40" y="18"/>
                  </a:lnTo>
                  <a:lnTo>
                    <a:pt x="44" y="20"/>
                  </a:lnTo>
                  <a:lnTo>
                    <a:pt x="50" y="2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0" y="34"/>
                  </a:lnTo>
                  <a:lnTo>
                    <a:pt x="46" y="42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0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6" y="54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7" name="Freeform 725"/>
            <p:cNvSpPr>
              <a:spLocks noChangeAspect="1"/>
            </p:cNvSpPr>
            <p:nvPr/>
          </p:nvSpPr>
          <p:spPr bwMode="auto">
            <a:xfrm>
              <a:off x="5321" y="2277"/>
              <a:ext cx="155" cy="16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0" y="2"/>
                </a:cxn>
                <a:cxn ang="0">
                  <a:pos x="76" y="6"/>
                </a:cxn>
                <a:cxn ang="0">
                  <a:pos x="72" y="8"/>
                </a:cxn>
                <a:cxn ang="0">
                  <a:pos x="66" y="4"/>
                </a:cxn>
                <a:cxn ang="0">
                  <a:pos x="64" y="6"/>
                </a:cxn>
                <a:cxn ang="0">
                  <a:pos x="66" y="10"/>
                </a:cxn>
                <a:cxn ang="0">
                  <a:pos x="62" y="14"/>
                </a:cxn>
                <a:cxn ang="0">
                  <a:pos x="66" y="20"/>
                </a:cxn>
                <a:cxn ang="0">
                  <a:pos x="66" y="22"/>
                </a:cxn>
                <a:cxn ang="0">
                  <a:pos x="70" y="22"/>
                </a:cxn>
                <a:cxn ang="0">
                  <a:pos x="74" y="30"/>
                </a:cxn>
                <a:cxn ang="0">
                  <a:pos x="76" y="38"/>
                </a:cxn>
                <a:cxn ang="0">
                  <a:pos x="76" y="48"/>
                </a:cxn>
                <a:cxn ang="0">
                  <a:pos x="70" y="52"/>
                </a:cxn>
                <a:cxn ang="0">
                  <a:pos x="68" y="60"/>
                </a:cxn>
                <a:cxn ang="0">
                  <a:pos x="60" y="68"/>
                </a:cxn>
                <a:cxn ang="0">
                  <a:pos x="56" y="64"/>
                </a:cxn>
                <a:cxn ang="0">
                  <a:pos x="56" y="60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0" y="82"/>
                </a:cxn>
                <a:cxn ang="0">
                  <a:pos x="40" y="82"/>
                </a:cxn>
                <a:cxn ang="0">
                  <a:pos x="28" y="86"/>
                </a:cxn>
                <a:cxn ang="0">
                  <a:pos x="18" y="84"/>
                </a:cxn>
                <a:cxn ang="0">
                  <a:pos x="12" y="90"/>
                </a:cxn>
                <a:cxn ang="0">
                  <a:pos x="6" y="98"/>
                </a:cxn>
                <a:cxn ang="0">
                  <a:pos x="0" y="102"/>
                </a:cxn>
                <a:cxn ang="0">
                  <a:pos x="4" y="108"/>
                </a:cxn>
                <a:cxn ang="0">
                  <a:pos x="14" y="110"/>
                </a:cxn>
                <a:cxn ang="0">
                  <a:pos x="14" y="106"/>
                </a:cxn>
                <a:cxn ang="0">
                  <a:pos x="24" y="104"/>
                </a:cxn>
                <a:cxn ang="0">
                  <a:pos x="34" y="98"/>
                </a:cxn>
                <a:cxn ang="0">
                  <a:pos x="42" y="96"/>
                </a:cxn>
                <a:cxn ang="0">
                  <a:pos x="46" y="94"/>
                </a:cxn>
                <a:cxn ang="0">
                  <a:pos x="48" y="102"/>
                </a:cxn>
                <a:cxn ang="0">
                  <a:pos x="50" y="110"/>
                </a:cxn>
                <a:cxn ang="0">
                  <a:pos x="62" y="110"/>
                </a:cxn>
                <a:cxn ang="0">
                  <a:pos x="64" y="104"/>
                </a:cxn>
                <a:cxn ang="0">
                  <a:pos x="68" y="100"/>
                </a:cxn>
                <a:cxn ang="0">
                  <a:pos x="62" y="94"/>
                </a:cxn>
                <a:cxn ang="0">
                  <a:pos x="68" y="96"/>
                </a:cxn>
                <a:cxn ang="0">
                  <a:pos x="70" y="98"/>
                </a:cxn>
                <a:cxn ang="0">
                  <a:pos x="76" y="98"/>
                </a:cxn>
                <a:cxn ang="0">
                  <a:pos x="84" y="92"/>
                </a:cxn>
                <a:cxn ang="0">
                  <a:pos x="88" y="92"/>
                </a:cxn>
                <a:cxn ang="0">
                  <a:pos x="92" y="98"/>
                </a:cxn>
                <a:cxn ang="0">
                  <a:pos x="90" y="92"/>
                </a:cxn>
                <a:cxn ang="0">
                  <a:pos x="96" y="90"/>
                </a:cxn>
                <a:cxn ang="0">
                  <a:pos x="96" y="84"/>
                </a:cxn>
                <a:cxn ang="0">
                  <a:pos x="98" y="90"/>
                </a:cxn>
                <a:cxn ang="0">
                  <a:pos x="100" y="94"/>
                </a:cxn>
                <a:cxn ang="0">
                  <a:pos x="106" y="90"/>
                </a:cxn>
                <a:cxn ang="0">
                  <a:pos x="108" y="82"/>
                </a:cxn>
                <a:cxn ang="0">
                  <a:pos x="100" y="72"/>
                </a:cxn>
                <a:cxn ang="0">
                  <a:pos x="100" y="66"/>
                </a:cxn>
                <a:cxn ang="0">
                  <a:pos x="92" y="50"/>
                </a:cxn>
                <a:cxn ang="0">
                  <a:pos x="94" y="44"/>
                </a:cxn>
                <a:cxn ang="0">
                  <a:pos x="96" y="40"/>
                </a:cxn>
                <a:cxn ang="0">
                  <a:pos x="92" y="24"/>
                </a:cxn>
                <a:cxn ang="0">
                  <a:pos x="82" y="12"/>
                </a:cxn>
                <a:cxn ang="0">
                  <a:pos x="78" y="4"/>
                </a:cxn>
              </a:cxnLst>
              <a:rect l="0" t="0" r="r" b="b"/>
              <a:pathLst>
                <a:path w="108" h="114">
                  <a:moveTo>
                    <a:pt x="74" y="0"/>
                  </a:moveTo>
                  <a:lnTo>
                    <a:pt x="74" y="0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2" y="10"/>
                  </a:lnTo>
                  <a:lnTo>
                    <a:pt x="62" y="14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4" y="44"/>
                  </a:lnTo>
                  <a:lnTo>
                    <a:pt x="76" y="48"/>
                  </a:lnTo>
                  <a:lnTo>
                    <a:pt x="74" y="50"/>
                  </a:lnTo>
                  <a:lnTo>
                    <a:pt x="70" y="52"/>
                  </a:lnTo>
                  <a:lnTo>
                    <a:pt x="70" y="56"/>
                  </a:lnTo>
                  <a:lnTo>
                    <a:pt x="68" y="60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2" y="62"/>
                  </a:lnTo>
                  <a:lnTo>
                    <a:pt x="56" y="60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2" y="68"/>
                  </a:lnTo>
                  <a:lnTo>
                    <a:pt x="50" y="78"/>
                  </a:lnTo>
                  <a:lnTo>
                    <a:pt x="50" y="82"/>
                  </a:lnTo>
                  <a:lnTo>
                    <a:pt x="46" y="84"/>
                  </a:lnTo>
                  <a:lnTo>
                    <a:pt x="40" y="82"/>
                  </a:lnTo>
                  <a:lnTo>
                    <a:pt x="32" y="84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18" y="84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8" y="96"/>
                  </a:lnTo>
                  <a:lnTo>
                    <a:pt x="6" y="98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4" y="108"/>
                  </a:lnTo>
                  <a:lnTo>
                    <a:pt x="12" y="108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8" y="102"/>
                  </a:lnTo>
                  <a:lnTo>
                    <a:pt x="24" y="104"/>
                  </a:lnTo>
                  <a:lnTo>
                    <a:pt x="32" y="100"/>
                  </a:lnTo>
                  <a:lnTo>
                    <a:pt x="34" y="98"/>
                  </a:lnTo>
                  <a:lnTo>
                    <a:pt x="38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6" y="94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50" y="106"/>
                  </a:lnTo>
                  <a:lnTo>
                    <a:pt x="50" y="110"/>
                  </a:lnTo>
                  <a:lnTo>
                    <a:pt x="58" y="114"/>
                  </a:lnTo>
                  <a:lnTo>
                    <a:pt x="62" y="110"/>
                  </a:lnTo>
                  <a:lnTo>
                    <a:pt x="62" y="106"/>
                  </a:lnTo>
                  <a:lnTo>
                    <a:pt x="64" y="104"/>
                  </a:lnTo>
                  <a:lnTo>
                    <a:pt x="68" y="104"/>
                  </a:lnTo>
                  <a:lnTo>
                    <a:pt x="68" y="100"/>
                  </a:lnTo>
                  <a:lnTo>
                    <a:pt x="62" y="98"/>
                  </a:lnTo>
                  <a:lnTo>
                    <a:pt x="62" y="94"/>
                  </a:lnTo>
                  <a:lnTo>
                    <a:pt x="64" y="94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70" y="98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4" y="9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8" y="92"/>
                  </a:lnTo>
                  <a:lnTo>
                    <a:pt x="88" y="98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0" y="92"/>
                  </a:lnTo>
                  <a:lnTo>
                    <a:pt x="92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6" y="84"/>
                  </a:lnTo>
                  <a:lnTo>
                    <a:pt x="98" y="84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2" y="92"/>
                  </a:lnTo>
                  <a:lnTo>
                    <a:pt x="106" y="90"/>
                  </a:lnTo>
                  <a:lnTo>
                    <a:pt x="106" y="86"/>
                  </a:lnTo>
                  <a:lnTo>
                    <a:pt x="108" y="82"/>
                  </a:lnTo>
                  <a:lnTo>
                    <a:pt x="104" y="78"/>
                  </a:lnTo>
                  <a:lnTo>
                    <a:pt x="100" y="72"/>
                  </a:lnTo>
                  <a:lnTo>
                    <a:pt x="98" y="66"/>
                  </a:lnTo>
                  <a:lnTo>
                    <a:pt x="100" y="66"/>
                  </a:lnTo>
                  <a:lnTo>
                    <a:pt x="98" y="58"/>
                  </a:lnTo>
                  <a:lnTo>
                    <a:pt x="92" y="50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8" y="44"/>
                  </a:lnTo>
                  <a:lnTo>
                    <a:pt x="96" y="40"/>
                  </a:lnTo>
                  <a:lnTo>
                    <a:pt x="96" y="34"/>
                  </a:lnTo>
                  <a:lnTo>
                    <a:pt x="92" y="24"/>
                  </a:lnTo>
                  <a:lnTo>
                    <a:pt x="86" y="18"/>
                  </a:lnTo>
                  <a:lnTo>
                    <a:pt x="82" y="12"/>
                  </a:lnTo>
                  <a:lnTo>
                    <a:pt x="80" y="10"/>
                  </a:lnTo>
                  <a:lnTo>
                    <a:pt x="78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8" name="Freeform 726"/>
            <p:cNvSpPr>
              <a:spLocks noChangeAspect="1"/>
            </p:cNvSpPr>
            <p:nvPr/>
          </p:nvSpPr>
          <p:spPr bwMode="auto">
            <a:xfrm>
              <a:off x="5409" y="2347"/>
              <a:ext cx="6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9" name="Freeform 727"/>
            <p:cNvSpPr>
              <a:spLocks noChangeAspect="1"/>
            </p:cNvSpPr>
            <p:nvPr/>
          </p:nvSpPr>
          <p:spPr bwMode="auto">
            <a:xfrm>
              <a:off x="5381" y="2418"/>
              <a:ext cx="6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0" name="Freeform 728"/>
            <p:cNvSpPr>
              <a:spLocks noChangeAspect="1"/>
            </p:cNvSpPr>
            <p:nvPr/>
          </p:nvSpPr>
          <p:spPr bwMode="auto">
            <a:xfrm>
              <a:off x="5350" y="2427"/>
              <a:ext cx="37" cy="31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4" y="8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0" y="16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22" y="14"/>
                </a:cxn>
              </a:cxnLst>
              <a:rect l="0" t="0" r="r" b="b"/>
              <a:pathLst>
                <a:path w="26" h="22">
                  <a:moveTo>
                    <a:pt x="22" y="14"/>
                  </a:moveTo>
                  <a:lnTo>
                    <a:pt x="24" y="8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1" name="Freeform 729"/>
            <p:cNvSpPr>
              <a:spLocks noChangeAspect="1"/>
            </p:cNvSpPr>
            <p:nvPr/>
          </p:nvSpPr>
          <p:spPr bwMode="auto">
            <a:xfrm>
              <a:off x="5344" y="2433"/>
              <a:ext cx="6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2" name="Freeform 730"/>
            <p:cNvSpPr>
              <a:spLocks noChangeAspect="1"/>
            </p:cNvSpPr>
            <p:nvPr/>
          </p:nvSpPr>
          <p:spPr bwMode="auto">
            <a:xfrm>
              <a:off x="5303" y="2433"/>
              <a:ext cx="47" cy="63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8" y="36"/>
                </a:cxn>
                <a:cxn ang="0">
                  <a:pos x="18" y="38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36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36"/>
                </a:cxn>
                <a:cxn ang="0">
                  <a:pos x="30" y="32"/>
                </a:cxn>
                <a:cxn ang="0">
                  <a:pos x="30" y="18"/>
                </a:cxn>
                <a:cxn ang="0">
                  <a:pos x="28" y="12"/>
                </a:cxn>
                <a:cxn ang="0">
                  <a:pos x="24" y="12"/>
                </a:cxn>
              </a:cxnLst>
              <a:rect l="0" t="0" r="r" b="b"/>
              <a:pathLst>
                <a:path w="32" h="44">
                  <a:moveTo>
                    <a:pt x="24" y="12"/>
                  </a:moveTo>
                  <a:lnTo>
                    <a:pt x="24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3" name="Freeform 731"/>
            <p:cNvSpPr>
              <a:spLocks noChangeAspect="1"/>
            </p:cNvSpPr>
            <p:nvPr/>
          </p:nvSpPr>
          <p:spPr bwMode="auto">
            <a:xfrm>
              <a:off x="5317" y="2461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4" name="Freeform 732"/>
            <p:cNvSpPr>
              <a:spLocks noChangeAspect="1"/>
            </p:cNvSpPr>
            <p:nvPr/>
          </p:nvSpPr>
          <p:spPr bwMode="auto">
            <a:xfrm>
              <a:off x="5289" y="2455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5" name="Freeform 733"/>
            <p:cNvSpPr>
              <a:spLocks noChangeAspect="1"/>
            </p:cNvSpPr>
            <p:nvPr/>
          </p:nvSpPr>
          <p:spPr bwMode="auto">
            <a:xfrm>
              <a:off x="5295" y="2447"/>
              <a:ext cx="6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6" name="Freeform 734"/>
            <p:cNvSpPr>
              <a:spLocks noChangeAspect="1"/>
            </p:cNvSpPr>
            <p:nvPr/>
          </p:nvSpPr>
          <p:spPr bwMode="auto">
            <a:xfrm>
              <a:off x="4031" y="2866"/>
              <a:ext cx="23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16" h="6">
                  <a:moveTo>
                    <a:pt x="0" y="2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7" name="Freeform 735"/>
            <p:cNvSpPr>
              <a:spLocks noChangeAspect="1"/>
            </p:cNvSpPr>
            <p:nvPr/>
          </p:nvSpPr>
          <p:spPr bwMode="auto">
            <a:xfrm>
              <a:off x="4011" y="2877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8" name="Freeform 736"/>
            <p:cNvSpPr>
              <a:spLocks noChangeAspect="1"/>
            </p:cNvSpPr>
            <p:nvPr/>
          </p:nvSpPr>
          <p:spPr bwMode="auto">
            <a:xfrm>
              <a:off x="4117" y="2705"/>
              <a:ext cx="6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4" h="8">
                  <a:moveTo>
                    <a:pt x="0" y="6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9" name="Freeform 737"/>
            <p:cNvSpPr>
              <a:spLocks noChangeAspect="1"/>
            </p:cNvSpPr>
            <p:nvPr/>
          </p:nvSpPr>
          <p:spPr bwMode="auto">
            <a:xfrm>
              <a:off x="3980" y="1721"/>
              <a:ext cx="12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4" y="6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0" name="Freeform 738"/>
            <p:cNvSpPr>
              <a:spLocks noChangeAspect="1"/>
            </p:cNvSpPr>
            <p:nvPr/>
          </p:nvSpPr>
          <p:spPr bwMode="auto">
            <a:xfrm>
              <a:off x="4000" y="1674"/>
              <a:ext cx="23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6"/>
                </a:cxn>
              </a:cxnLst>
              <a:rect l="0" t="0" r="r" b="b"/>
              <a:pathLst>
                <a:path w="16" h="6">
                  <a:moveTo>
                    <a:pt x="2" y="6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1" name="Freeform 739"/>
            <p:cNvSpPr>
              <a:spLocks noChangeAspect="1"/>
            </p:cNvSpPr>
            <p:nvPr/>
          </p:nvSpPr>
          <p:spPr bwMode="auto">
            <a:xfrm>
              <a:off x="4074" y="1795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2" name="Freeform 740"/>
            <p:cNvSpPr>
              <a:spLocks noChangeAspect="1"/>
            </p:cNvSpPr>
            <p:nvPr/>
          </p:nvSpPr>
          <p:spPr bwMode="auto">
            <a:xfrm>
              <a:off x="4098" y="1692"/>
              <a:ext cx="17" cy="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3" name="Freeform 741"/>
            <p:cNvSpPr>
              <a:spLocks noChangeAspect="1"/>
            </p:cNvSpPr>
            <p:nvPr/>
          </p:nvSpPr>
          <p:spPr bwMode="auto">
            <a:xfrm>
              <a:off x="4115" y="1680"/>
              <a:ext cx="8" cy="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4" name="Freeform 742"/>
            <p:cNvSpPr>
              <a:spLocks noChangeAspect="1"/>
            </p:cNvSpPr>
            <p:nvPr/>
          </p:nvSpPr>
          <p:spPr bwMode="auto">
            <a:xfrm>
              <a:off x="4060" y="1683"/>
              <a:ext cx="6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5" name="Freeform 743"/>
            <p:cNvSpPr>
              <a:spLocks noChangeAspect="1"/>
            </p:cNvSpPr>
            <p:nvPr/>
          </p:nvSpPr>
          <p:spPr bwMode="auto">
            <a:xfrm>
              <a:off x="4195" y="1723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6" name="Freeform 744"/>
            <p:cNvSpPr>
              <a:spLocks noChangeAspect="1"/>
            </p:cNvSpPr>
            <p:nvPr/>
          </p:nvSpPr>
          <p:spPr bwMode="auto">
            <a:xfrm>
              <a:off x="4121" y="1646"/>
              <a:ext cx="8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7" name="Freeform 745"/>
            <p:cNvSpPr>
              <a:spLocks noChangeAspect="1"/>
            </p:cNvSpPr>
            <p:nvPr/>
          </p:nvSpPr>
          <p:spPr bwMode="auto">
            <a:xfrm>
              <a:off x="4284" y="1631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8" name="Freeform 746"/>
            <p:cNvSpPr>
              <a:spLocks noChangeAspect="1"/>
            </p:cNvSpPr>
            <p:nvPr/>
          </p:nvSpPr>
          <p:spPr bwMode="auto">
            <a:xfrm>
              <a:off x="4252" y="1621"/>
              <a:ext cx="10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9" name="Freeform 747"/>
            <p:cNvSpPr>
              <a:spLocks noChangeAspect="1"/>
            </p:cNvSpPr>
            <p:nvPr/>
          </p:nvSpPr>
          <p:spPr bwMode="auto">
            <a:xfrm>
              <a:off x="4189" y="1621"/>
              <a:ext cx="6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0" name="Freeform 748"/>
            <p:cNvSpPr>
              <a:spLocks noChangeAspect="1"/>
            </p:cNvSpPr>
            <p:nvPr/>
          </p:nvSpPr>
          <p:spPr bwMode="auto">
            <a:xfrm>
              <a:off x="4376" y="1605"/>
              <a:ext cx="14" cy="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8" y="2"/>
                </a:cxn>
              </a:cxnLst>
              <a:rect l="0" t="0" r="r" b="b"/>
              <a:pathLst>
                <a:path w="10" h="2">
                  <a:moveTo>
                    <a:pt x="8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1" name="Freeform 749"/>
            <p:cNvSpPr>
              <a:spLocks noChangeAspect="1"/>
            </p:cNvSpPr>
            <p:nvPr/>
          </p:nvSpPr>
          <p:spPr bwMode="auto">
            <a:xfrm>
              <a:off x="4368" y="1600"/>
              <a:ext cx="8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2" name="Freeform 750"/>
            <p:cNvSpPr>
              <a:spLocks noChangeAspect="1"/>
            </p:cNvSpPr>
            <p:nvPr/>
          </p:nvSpPr>
          <p:spPr bwMode="auto">
            <a:xfrm>
              <a:off x="4295" y="1586"/>
              <a:ext cx="58" cy="2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40" y="12"/>
                </a:cxn>
                <a:cxn ang="0">
                  <a:pos x="40" y="10"/>
                </a:cxn>
                <a:cxn ang="0">
                  <a:pos x="30" y="6"/>
                </a:cxn>
                <a:cxn ang="0">
                  <a:pos x="28" y="6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14"/>
                </a:cxn>
                <a:cxn ang="0">
                  <a:pos x="24" y="14"/>
                </a:cxn>
                <a:cxn ang="0">
                  <a:pos x="36" y="12"/>
                </a:cxn>
              </a:cxnLst>
              <a:rect l="0" t="0" r="r" b="b"/>
              <a:pathLst>
                <a:path w="40" h="16">
                  <a:moveTo>
                    <a:pt x="36" y="12"/>
                  </a:moveTo>
                  <a:lnTo>
                    <a:pt x="40" y="12"/>
                  </a:lnTo>
                  <a:lnTo>
                    <a:pt x="40" y="10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14"/>
                  </a:lnTo>
                  <a:lnTo>
                    <a:pt x="24" y="14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3" name="Freeform 751"/>
            <p:cNvSpPr>
              <a:spLocks noChangeAspect="1"/>
            </p:cNvSpPr>
            <p:nvPr/>
          </p:nvSpPr>
          <p:spPr bwMode="auto">
            <a:xfrm>
              <a:off x="4008" y="1582"/>
              <a:ext cx="12" cy="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6" y="4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4" name="Freeform 752"/>
            <p:cNvSpPr>
              <a:spLocks noChangeAspect="1"/>
            </p:cNvSpPr>
            <p:nvPr/>
          </p:nvSpPr>
          <p:spPr bwMode="auto">
            <a:xfrm>
              <a:off x="4020" y="1568"/>
              <a:ext cx="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5" name="Freeform 753"/>
            <p:cNvSpPr>
              <a:spLocks noChangeAspect="1"/>
            </p:cNvSpPr>
            <p:nvPr/>
          </p:nvSpPr>
          <p:spPr bwMode="auto">
            <a:xfrm>
              <a:off x="4137" y="1562"/>
              <a:ext cx="18" cy="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6" name="Freeform 754"/>
            <p:cNvSpPr>
              <a:spLocks noChangeAspect="1"/>
            </p:cNvSpPr>
            <p:nvPr/>
          </p:nvSpPr>
          <p:spPr bwMode="auto">
            <a:xfrm>
              <a:off x="4174" y="1560"/>
              <a:ext cx="55" cy="20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36" y="8"/>
                </a:cxn>
                <a:cxn ang="0">
                  <a:pos x="38" y="10"/>
                </a:cxn>
                <a:cxn ang="0">
                  <a:pos x="26" y="10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6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30" y="6"/>
                </a:cxn>
                <a:cxn ang="0">
                  <a:pos x="38" y="6"/>
                </a:cxn>
              </a:cxnLst>
              <a:rect l="0" t="0" r="r" b="b"/>
              <a:pathLst>
                <a:path w="38" h="14">
                  <a:moveTo>
                    <a:pt x="38" y="6"/>
                  </a:moveTo>
                  <a:lnTo>
                    <a:pt x="36" y="8"/>
                  </a:lnTo>
                  <a:lnTo>
                    <a:pt x="38" y="10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7" name="Freeform 755"/>
            <p:cNvSpPr>
              <a:spLocks noChangeAspect="1"/>
            </p:cNvSpPr>
            <p:nvPr/>
          </p:nvSpPr>
          <p:spPr bwMode="auto">
            <a:xfrm>
              <a:off x="4172" y="1580"/>
              <a:ext cx="20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0" y="4"/>
                </a:cxn>
              </a:cxnLst>
              <a:rect l="0" t="0" r="r" b="b"/>
              <a:pathLst>
                <a:path w="14" h="4">
                  <a:moveTo>
                    <a:pt x="10" y="4"/>
                  </a:moveTo>
                  <a:lnTo>
                    <a:pt x="14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8" name="Freeform 756"/>
            <p:cNvSpPr>
              <a:spLocks noChangeAspect="1"/>
            </p:cNvSpPr>
            <p:nvPr/>
          </p:nvSpPr>
          <p:spPr bwMode="auto">
            <a:xfrm>
              <a:off x="4201" y="1576"/>
              <a:ext cx="83" cy="21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2" y="2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6" y="2"/>
                </a:cxn>
                <a:cxn ang="0">
                  <a:pos x="52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6" y="10"/>
                </a:cxn>
                <a:cxn ang="0">
                  <a:pos x="58" y="14"/>
                </a:cxn>
                <a:cxn ang="0">
                  <a:pos x="44" y="14"/>
                </a:cxn>
                <a:cxn ang="0">
                  <a:pos x="24" y="12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0" y="8"/>
                </a:cxn>
              </a:cxnLst>
              <a:rect l="0" t="0" r="r" b="b"/>
              <a:pathLst>
                <a:path w="58" h="14">
                  <a:moveTo>
                    <a:pt x="10" y="8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6" y="10"/>
                  </a:lnTo>
                  <a:lnTo>
                    <a:pt x="58" y="14"/>
                  </a:lnTo>
                  <a:lnTo>
                    <a:pt x="44" y="14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9" name="Freeform 757"/>
            <p:cNvSpPr>
              <a:spLocks noChangeAspect="1"/>
            </p:cNvSpPr>
            <p:nvPr/>
          </p:nvSpPr>
          <p:spPr bwMode="auto">
            <a:xfrm>
              <a:off x="4505" y="1664"/>
              <a:ext cx="17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2" y="2"/>
                </a:cxn>
              </a:cxnLst>
              <a:rect l="0" t="0" r="r" b="b"/>
              <a:pathLst>
                <a:path w="1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0" name="Freeform 758"/>
            <p:cNvSpPr>
              <a:spLocks noChangeAspect="1"/>
            </p:cNvSpPr>
            <p:nvPr/>
          </p:nvSpPr>
          <p:spPr bwMode="auto">
            <a:xfrm>
              <a:off x="4887" y="1695"/>
              <a:ext cx="9" cy="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1" name="Freeform 759"/>
            <p:cNvSpPr>
              <a:spLocks noChangeAspect="1"/>
            </p:cNvSpPr>
            <p:nvPr/>
          </p:nvSpPr>
          <p:spPr bwMode="auto">
            <a:xfrm>
              <a:off x="4890" y="1709"/>
              <a:ext cx="8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2" name="Freeform 760"/>
            <p:cNvSpPr>
              <a:spLocks noChangeAspect="1"/>
            </p:cNvSpPr>
            <p:nvPr/>
          </p:nvSpPr>
          <p:spPr bwMode="auto">
            <a:xfrm>
              <a:off x="4869" y="1709"/>
              <a:ext cx="15" cy="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10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3" name="Freeform 761"/>
            <p:cNvSpPr>
              <a:spLocks noChangeAspect="1"/>
            </p:cNvSpPr>
            <p:nvPr/>
          </p:nvSpPr>
          <p:spPr bwMode="auto">
            <a:xfrm>
              <a:off x="4798" y="1666"/>
              <a:ext cx="1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4" name="Freeform 762"/>
            <p:cNvSpPr>
              <a:spLocks noChangeAspect="1"/>
            </p:cNvSpPr>
            <p:nvPr/>
          </p:nvSpPr>
          <p:spPr bwMode="auto">
            <a:xfrm>
              <a:off x="4767" y="1640"/>
              <a:ext cx="10" cy="9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5" name="Freeform 763"/>
            <p:cNvSpPr>
              <a:spLocks noChangeAspect="1"/>
            </p:cNvSpPr>
            <p:nvPr/>
          </p:nvSpPr>
          <p:spPr bwMode="auto">
            <a:xfrm>
              <a:off x="4787" y="1635"/>
              <a:ext cx="100" cy="25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34" y="18"/>
                </a:cxn>
                <a:cxn ang="0">
                  <a:pos x="32" y="14"/>
                </a:cxn>
                <a:cxn ang="0">
                  <a:pos x="34" y="14"/>
                </a:cxn>
                <a:cxn ang="0">
                  <a:pos x="38" y="16"/>
                </a:cxn>
                <a:cxn ang="0">
                  <a:pos x="46" y="14"/>
                </a:cxn>
                <a:cxn ang="0">
                  <a:pos x="50" y="14"/>
                </a:cxn>
                <a:cxn ang="0">
                  <a:pos x="56" y="16"/>
                </a:cxn>
                <a:cxn ang="0">
                  <a:pos x="58" y="14"/>
                </a:cxn>
                <a:cxn ang="0">
                  <a:pos x="56" y="14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46" y="6"/>
                </a:cxn>
                <a:cxn ang="0">
                  <a:pos x="48" y="8"/>
                </a:cxn>
                <a:cxn ang="0">
                  <a:pos x="66" y="12"/>
                </a:cxn>
                <a:cxn ang="0">
                  <a:pos x="70" y="12"/>
                </a:cxn>
                <a:cxn ang="0">
                  <a:pos x="66" y="8"/>
                </a:cxn>
                <a:cxn ang="0">
                  <a:pos x="48" y="4"/>
                </a:cxn>
                <a:cxn ang="0">
                  <a:pos x="44" y="4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2" y="8"/>
                </a:cxn>
                <a:cxn ang="0">
                  <a:pos x="10" y="14"/>
                </a:cxn>
                <a:cxn ang="0">
                  <a:pos x="18" y="14"/>
                </a:cxn>
                <a:cxn ang="0">
                  <a:pos x="24" y="18"/>
                </a:cxn>
                <a:cxn ang="0">
                  <a:pos x="30" y="18"/>
                </a:cxn>
                <a:cxn ang="0">
                  <a:pos x="34" y="18"/>
                </a:cxn>
              </a:cxnLst>
              <a:rect l="0" t="0" r="r" b="b"/>
              <a:pathLst>
                <a:path w="70" h="18">
                  <a:moveTo>
                    <a:pt x="34" y="18"/>
                  </a:moveTo>
                  <a:lnTo>
                    <a:pt x="34" y="18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6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10" y="14"/>
                  </a:lnTo>
                  <a:lnTo>
                    <a:pt x="18" y="1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6" name="Freeform 764"/>
            <p:cNvSpPr>
              <a:spLocks noChangeAspect="1"/>
            </p:cNvSpPr>
            <p:nvPr/>
          </p:nvSpPr>
          <p:spPr bwMode="auto">
            <a:xfrm>
              <a:off x="4869" y="1672"/>
              <a:ext cx="43" cy="1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8" y="2"/>
                </a:cxn>
                <a:cxn ang="0">
                  <a:pos x="26" y="4"/>
                </a:cxn>
                <a:cxn ang="0">
                  <a:pos x="30" y="6"/>
                </a:cxn>
                <a:cxn ang="0">
                  <a:pos x="30" y="8"/>
                </a:cxn>
                <a:cxn ang="0">
                  <a:pos x="12" y="6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30" h="8">
                  <a:moveTo>
                    <a:pt x="0" y="6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12" y="6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7" name="Freeform 765"/>
            <p:cNvSpPr>
              <a:spLocks noChangeAspect="1"/>
            </p:cNvSpPr>
            <p:nvPr/>
          </p:nvSpPr>
          <p:spPr bwMode="auto">
            <a:xfrm>
              <a:off x="4855" y="1664"/>
              <a:ext cx="14" cy="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6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8" name="Freeform 766"/>
            <p:cNvSpPr>
              <a:spLocks noChangeAspect="1"/>
            </p:cNvSpPr>
            <p:nvPr/>
          </p:nvSpPr>
          <p:spPr bwMode="auto">
            <a:xfrm>
              <a:off x="4896" y="1643"/>
              <a:ext cx="71" cy="1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4" y="4"/>
                </a:cxn>
                <a:cxn ang="0">
                  <a:pos x="46" y="6"/>
                </a:cxn>
                <a:cxn ang="0">
                  <a:pos x="50" y="8"/>
                </a:cxn>
                <a:cxn ang="0">
                  <a:pos x="48" y="10"/>
                </a:cxn>
                <a:cxn ang="0">
                  <a:pos x="30" y="10"/>
                </a:cxn>
                <a:cxn ang="0">
                  <a:pos x="24" y="8"/>
                </a:cxn>
                <a:cxn ang="0">
                  <a:pos x="10" y="6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30" y="4"/>
                </a:cxn>
                <a:cxn ang="0">
                  <a:pos x="36" y="4"/>
                </a:cxn>
                <a:cxn ang="0">
                  <a:pos x="40" y="4"/>
                </a:cxn>
              </a:cxnLst>
              <a:rect l="0" t="0" r="r" b="b"/>
              <a:pathLst>
                <a:path w="50" h="10">
                  <a:moveTo>
                    <a:pt x="40" y="4"/>
                  </a:moveTo>
                  <a:lnTo>
                    <a:pt x="44" y="4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10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9" name="Freeform 767"/>
            <p:cNvSpPr>
              <a:spLocks noChangeAspect="1"/>
            </p:cNvSpPr>
            <p:nvPr/>
          </p:nvSpPr>
          <p:spPr bwMode="auto">
            <a:xfrm>
              <a:off x="4896" y="1625"/>
              <a:ext cx="8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0" name="Freeform 768"/>
            <p:cNvSpPr>
              <a:spLocks noChangeAspect="1"/>
            </p:cNvSpPr>
            <p:nvPr/>
          </p:nvSpPr>
          <p:spPr bwMode="auto">
            <a:xfrm>
              <a:off x="5217" y="1744"/>
              <a:ext cx="14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1" name="Freeform 769"/>
            <p:cNvSpPr>
              <a:spLocks noChangeAspect="1"/>
            </p:cNvSpPr>
            <p:nvPr/>
          </p:nvSpPr>
          <p:spPr bwMode="auto">
            <a:xfrm>
              <a:off x="5307" y="1738"/>
              <a:ext cx="22" cy="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2" y="4"/>
                </a:cxn>
              </a:cxnLst>
              <a:rect l="0" t="0" r="r" b="b"/>
              <a:pathLst>
                <a:path w="16" h="4">
                  <a:moveTo>
                    <a:pt x="12" y="4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2" name="Freeform 770"/>
            <p:cNvSpPr>
              <a:spLocks noChangeAspect="1"/>
            </p:cNvSpPr>
            <p:nvPr/>
          </p:nvSpPr>
          <p:spPr bwMode="auto">
            <a:xfrm>
              <a:off x="5413" y="1709"/>
              <a:ext cx="45" cy="14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32" y="8"/>
                </a:cxn>
                <a:cxn ang="0">
                  <a:pos x="22" y="8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10"/>
                </a:cxn>
              </a:cxnLst>
              <a:rect l="0" t="0" r="r" b="b"/>
              <a:pathLst>
                <a:path w="32" h="10">
                  <a:moveTo>
                    <a:pt x="8" y="10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3" name="Freeform 771"/>
            <p:cNvSpPr>
              <a:spLocks noChangeAspect="1"/>
            </p:cNvSpPr>
            <p:nvPr/>
          </p:nvSpPr>
          <p:spPr bwMode="auto">
            <a:xfrm>
              <a:off x="5192" y="1723"/>
              <a:ext cx="5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4" name="Freeform 772"/>
            <p:cNvSpPr>
              <a:spLocks noChangeAspect="1"/>
            </p:cNvSpPr>
            <p:nvPr/>
          </p:nvSpPr>
          <p:spPr bwMode="auto">
            <a:xfrm>
              <a:off x="5596" y="2005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5" name="Freeform 773"/>
            <p:cNvSpPr>
              <a:spLocks noChangeAspect="1"/>
            </p:cNvSpPr>
            <p:nvPr/>
          </p:nvSpPr>
          <p:spPr bwMode="auto">
            <a:xfrm>
              <a:off x="5630" y="2016"/>
              <a:ext cx="18" cy="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8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6" name="Freeform 774"/>
            <p:cNvSpPr>
              <a:spLocks noChangeAspect="1"/>
            </p:cNvSpPr>
            <p:nvPr/>
          </p:nvSpPr>
          <p:spPr bwMode="auto">
            <a:xfrm>
              <a:off x="4508" y="2929"/>
              <a:ext cx="1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6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7" name="Freeform 775"/>
            <p:cNvSpPr>
              <a:spLocks noChangeAspect="1"/>
            </p:cNvSpPr>
            <p:nvPr/>
          </p:nvSpPr>
          <p:spPr bwMode="auto">
            <a:xfrm>
              <a:off x="4508" y="2934"/>
              <a:ext cx="40" cy="7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34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4" y="50"/>
                </a:cxn>
                <a:cxn ang="0">
                  <a:pos x="20" y="46"/>
                </a:cxn>
                <a:cxn ang="0">
                  <a:pos x="22" y="46"/>
                </a:cxn>
                <a:cxn ang="0">
                  <a:pos x="26" y="40"/>
                </a:cxn>
                <a:cxn ang="0">
                  <a:pos x="28" y="30"/>
                </a:cxn>
                <a:cxn ang="0">
                  <a:pos x="26" y="24"/>
                </a:cxn>
                <a:cxn ang="0">
                  <a:pos x="24" y="22"/>
                </a:cxn>
                <a:cxn ang="0">
                  <a:pos x="20" y="14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0" y="0"/>
                </a:cxn>
              </a:cxnLst>
              <a:rect l="0" t="0" r="r" b="b"/>
              <a:pathLst>
                <a:path w="28" h="50">
                  <a:moveTo>
                    <a:pt x="10" y="0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6" y="40"/>
                  </a:lnTo>
                  <a:lnTo>
                    <a:pt x="28" y="30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8" name="Freeform 776"/>
            <p:cNvSpPr>
              <a:spLocks noChangeAspect="1"/>
            </p:cNvSpPr>
            <p:nvPr/>
          </p:nvSpPr>
          <p:spPr bwMode="auto">
            <a:xfrm>
              <a:off x="5180" y="2975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9" name="Rectangle 777"/>
            <p:cNvSpPr>
              <a:spLocks noChangeAspect="1" noChangeArrowheads="1"/>
            </p:cNvSpPr>
            <p:nvPr/>
          </p:nvSpPr>
          <p:spPr bwMode="auto">
            <a:xfrm>
              <a:off x="5176" y="2963"/>
              <a:ext cx="4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0" name="Rectangle 778"/>
            <p:cNvSpPr>
              <a:spLocks noChangeAspect="1" noChangeArrowheads="1"/>
            </p:cNvSpPr>
            <p:nvPr/>
          </p:nvSpPr>
          <p:spPr bwMode="auto">
            <a:xfrm>
              <a:off x="5182" y="2955"/>
              <a:ext cx="4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1" name="Freeform 779"/>
            <p:cNvSpPr>
              <a:spLocks noChangeAspect="1"/>
            </p:cNvSpPr>
            <p:nvPr/>
          </p:nvSpPr>
          <p:spPr bwMode="auto">
            <a:xfrm>
              <a:off x="5182" y="2906"/>
              <a:ext cx="41" cy="46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16"/>
                </a:cxn>
                <a:cxn ang="0">
                  <a:pos x="12" y="10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2" y="4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0" y="24"/>
                </a:cxn>
                <a:cxn ang="0">
                  <a:pos x="10" y="26"/>
                </a:cxn>
                <a:cxn ang="0">
                  <a:pos x="6" y="28"/>
                </a:cxn>
                <a:cxn ang="0">
                  <a:pos x="4" y="30"/>
                </a:cxn>
                <a:cxn ang="0">
                  <a:pos x="4" y="30"/>
                </a:cxn>
              </a:cxnLst>
              <a:rect l="0" t="0" r="r" b="b"/>
              <a:pathLst>
                <a:path w="28" h="32">
                  <a:moveTo>
                    <a:pt x="4" y="30"/>
                  </a:move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2" name="Freeform 780"/>
            <p:cNvSpPr>
              <a:spLocks noChangeAspect="1"/>
            </p:cNvSpPr>
            <p:nvPr/>
          </p:nvSpPr>
          <p:spPr bwMode="auto">
            <a:xfrm>
              <a:off x="5211" y="2891"/>
              <a:ext cx="10" cy="1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3" name="Freeform 781"/>
            <p:cNvSpPr>
              <a:spLocks noChangeAspect="1"/>
            </p:cNvSpPr>
            <p:nvPr/>
          </p:nvSpPr>
          <p:spPr bwMode="auto">
            <a:xfrm>
              <a:off x="5221" y="2874"/>
              <a:ext cx="10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4" name="Freeform 782"/>
            <p:cNvSpPr>
              <a:spLocks noChangeAspect="1"/>
            </p:cNvSpPr>
            <p:nvPr/>
          </p:nvSpPr>
          <p:spPr bwMode="auto">
            <a:xfrm>
              <a:off x="5231" y="3018"/>
              <a:ext cx="1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5" name="Freeform 783"/>
            <p:cNvSpPr>
              <a:spLocks noChangeAspect="1"/>
            </p:cNvSpPr>
            <p:nvPr/>
          </p:nvSpPr>
          <p:spPr bwMode="auto">
            <a:xfrm>
              <a:off x="5249" y="3003"/>
              <a:ext cx="11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6" name="Freeform 784"/>
            <p:cNvSpPr>
              <a:spLocks noChangeAspect="1"/>
            </p:cNvSpPr>
            <p:nvPr/>
          </p:nvSpPr>
          <p:spPr bwMode="auto">
            <a:xfrm>
              <a:off x="5266" y="2989"/>
              <a:ext cx="8" cy="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4" y="4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7" name="Freeform 785"/>
            <p:cNvSpPr>
              <a:spLocks noChangeAspect="1"/>
            </p:cNvSpPr>
            <p:nvPr/>
          </p:nvSpPr>
          <p:spPr bwMode="auto">
            <a:xfrm>
              <a:off x="5329" y="3018"/>
              <a:ext cx="6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8" name="Freeform 786"/>
            <p:cNvSpPr>
              <a:spLocks noChangeAspect="1"/>
            </p:cNvSpPr>
            <p:nvPr/>
          </p:nvSpPr>
          <p:spPr bwMode="auto">
            <a:xfrm>
              <a:off x="5266" y="2929"/>
              <a:ext cx="89" cy="86"/>
            </a:xfrm>
            <a:custGeom>
              <a:avLst/>
              <a:gdLst/>
              <a:ahLst/>
              <a:cxnLst>
                <a:cxn ang="0">
                  <a:pos x="44" y="56"/>
                </a:cxn>
                <a:cxn ang="0">
                  <a:pos x="44" y="50"/>
                </a:cxn>
                <a:cxn ang="0">
                  <a:pos x="44" y="54"/>
                </a:cxn>
                <a:cxn ang="0">
                  <a:pos x="40" y="56"/>
                </a:cxn>
                <a:cxn ang="0">
                  <a:pos x="30" y="48"/>
                </a:cxn>
                <a:cxn ang="0">
                  <a:pos x="28" y="40"/>
                </a:cxn>
                <a:cxn ang="0">
                  <a:pos x="32" y="32"/>
                </a:cxn>
                <a:cxn ang="0">
                  <a:pos x="20" y="26"/>
                </a:cxn>
                <a:cxn ang="0">
                  <a:pos x="20" y="30"/>
                </a:cxn>
                <a:cxn ang="0">
                  <a:pos x="18" y="32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10" y="26"/>
                </a:cxn>
                <a:cxn ang="0">
                  <a:pos x="8" y="3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4" y="26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8" y="16"/>
                </a:cxn>
                <a:cxn ang="0">
                  <a:pos x="32" y="16"/>
                </a:cxn>
                <a:cxn ang="0">
                  <a:pos x="34" y="1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4" y="6"/>
                </a:cxn>
                <a:cxn ang="0">
                  <a:pos x="44" y="0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56" y="10"/>
                </a:cxn>
                <a:cxn ang="0">
                  <a:pos x="54" y="14"/>
                </a:cxn>
                <a:cxn ang="0">
                  <a:pos x="58" y="16"/>
                </a:cxn>
                <a:cxn ang="0">
                  <a:pos x="56" y="24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6" y="42"/>
                </a:cxn>
                <a:cxn ang="0">
                  <a:pos x="50" y="34"/>
                </a:cxn>
                <a:cxn ang="0">
                  <a:pos x="46" y="44"/>
                </a:cxn>
                <a:cxn ang="0">
                  <a:pos x="50" y="50"/>
                </a:cxn>
                <a:cxn ang="0">
                  <a:pos x="46" y="60"/>
                </a:cxn>
              </a:cxnLst>
              <a:rect l="0" t="0" r="r" b="b"/>
              <a:pathLst>
                <a:path w="62" h="60">
                  <a:moveTo>
                    <a:pt x="46" y="60"/>
                  </a:moveTo>
                  <a:lnTo>
                    <a:pt x="44" y="56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2" y="52"/>
                  </a:lnTo>
                  <a:lnTo>
                    <a:pt x="30" y="48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32" y="32"/>
                  </a:lnTo>
                  <a:lnTo>
                    <a:pt x="28" y="28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0" y="24"/>
                  </a:lnTo>
                  <a:lnTo>
                    <a:pt x="22" y="26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50"/>
                  </a:lnTo>
                  <a:lnTo>
                    <a:pt x="56" y="42"/>
                  </a:lnTo>
                  <a:lnTo>
                    <a:pt x="52" y="38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50" y="50"/>
                  </a:lnTo>
                  <a:lnTo>
                    <a:pt x="50" y="56"/>
                  </a:lnTo>
                  <a:lnTo>
                    <a:pt x="46" y="6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9" name="Freeform 787"/>
            <p:cNvSpPr>
              <a:spLocks noChangeAspect="1"/>
            </p:cNvSpPr>
            <p:nvPr/>
          </p:nvSpPr>
          <p:spPr bwMode="auto">
            <a:xfrm>
              <a:off x="5335" y="2981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0" name="Rectangle 788"/>
            <p:cNvSpPr>
              <a:spLocks noChangeAspect="1" noChangeArrowheads="1"/>
            </p:cNvSpPr>
            <p:nvPr/>
          </p:nvSpPr>
          <p:spPr bwMode="auto">
            <a:xfrm>
              <a:off x="5292" y="2934"/>
              <a:ext cx="5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1" name="Freeform 789"/>
            <p:cNvSpPr>
              <a:spLocks noChangeAspect="1"/>
            </p:cNvSpPr>
            <p:nvPr/>
          </p:nvSpPr>
          <p:spPr bwMode="auto">
            <a:xfrm>
              <a:off x="5329" y="2912"/>
              <a:ext cx="6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0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2" name="Freeform 790"/>
            <p:cNvSpPr>
              <a:spLocks noChangeAspect="1"/>
            </p:cNvSpPr>
            <p:nvPr/>
          </p:nvSpPr>
          <p:spPr bwMode="auto">
            <a:xfrm>
              <a:off x="5338" y="2920"/>
              <a:ext cx="3" cy="1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8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3" name="Freeform 791"/>
            <p:cNvSpPr>
              <a:spLocks noChangeAspect="1"/>
            </p:cNvSpPr>
            <p:nvPr/>
          </p:nvSpPr>
          <p:spPr bwMode="auto">
            <a:xfrm>
              <a:off x="5297" y="2920"/>
              <a:ext cx="14" cy="9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6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4" name="Freeform 792"/>
            <p:cNvSpPr>
              <a:spLocks noChangeAspect="1"/>
            </p:cNvSpPr>
            <p:nvPr/>
          </p:nvSpPr>
          <p:spPr bwMode="auto">
            <a:xfrm>
              <a:off x="5303" y="2895"/>
              <a:ext cx="20" cy="25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2" y="18"/>
                </a:cxn>
                <a:cxn ang="0">
                  <a:pos x="10" y="18"/>
                </a:cxn>
              </a:cxnLst>
              <a:rect l="0" t="0" r="r" b="b"/>
              <a:pathLst>
                <a:path w="14" h="18">
                  <a:moveTo>
                    <a:pt x="10" y="18"/>
                  </a:moveTo>
                  <a:lnTo>
                    <a:pt x="8" y="16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5" name="Freeform 793"/>
            <p:cNvSpPr>
              <a:spLocks noChangeAspect="1"/>
            </p:cNvSpPr>
            <p:nvPr/>
          </p:nvSpPr>
          <p:spPr bwMode="auto">
            <a:xfrm>
              <a:off x="5289" y="2895"/>
              <a:ext cx="12" cy="3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6" y="14"/>
                </a:cxn>
                <a:cxn ang="0">
                  <a:pos x="4" y="18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10"/>
                </a:cxn>
              </a:cxnLst>
              <a:rect l="0" t="0" r="r" b="b"/>
              <a:pathLst>
                <a:path w="8" h="26">
                  <a:moveTo>
                    <a:pt x="8" y="10"/>
                  </a:move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6" name="Freeform 794"/>
            <p:cNvSpPr>
              <a:spLocks noChangeAspect="1"/>
            </p:cNvSpPr>
            <p:nvPr/>
          </p:nvSpPr>
          <p:spPr bwMode="auto">
            <a:xfrm>
              <a:off x="5272" y="2901"/>
              <a:ext cx="20" cy="39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6" y="12"/>
                </a:cxn>
                <a:cxn ang="0">
                  <a:pos x="6" y="2"/>
                </a:cxn>
              </a:cxnLst>
              <a:rect l="0" t="0" r="r" b="b"/>
              <a:pathLst>
                <a:path w="14" h="28">
                  <a:moveTo>
                    <a:pt x="6" y="2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7" name="Freeform 795"/>
            <p:cNvSpPr>
              <a:spLocks noChangeAspect="1"/>
            </p:cNvSpPr>
            <p:nvPr/>
          </p:nvSpPr>
          <p:spPr bwMode="auto">
            <a:xfrm>
              <a:off x="5272" y="2906"/>
              <a:ext cx="6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8" name="Freeform 796"/>
            <p:cNvSpPr>
              <a:spLocks noChangeAspect="1"/>
            </p:cNvSpPr>
            <p:nvPr/>
          </p:nvSpPr>
          <p:spPr bwMode="auto">
            <a:xfrm>
              <a:off x="5258" y="2883"/>
              <a:ext cx="28" cy="32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12" y="16"/>
                </a:cxn>
                <a:cxn ang="0">
                  <a:pos x="8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16" y="8"/>
                </a:cxn>
              </a:cxnLst>
              <a:rect l="0" t="0" r="r" b="b"/>
              <a:pathLst>
                <a:path w="20" h="22">
                  <a:moveTo>
                    <a:pt x="16" y="8"/>
                  </a:moveTo>
                  <a:lnTo>
                    <a:pt x="14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" name="Freeform 797"/>
            <p:cNvSpPr>
              <a:spLocks noChangeAspect="1"/>
            </p:cNvSpPr>
            <p:nvPr/>
          </p:nvSpPr>
          <p:spPr bwMode="auto">
            <a:xfrm>
              <a:off x="5297" y="2869"/>
              <a:ext cx="35" cy="34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4" y="18"/>
                </a:cxn>
                <a:cxn ang="0">
                  <a:pos x="12" y="16"/>
                </a:cxn>
                <a:cxn ang="0">
                  <a:pos x="12" y="10"/>
                </a:cxn>
                <a:cxn ang="0">
                  <a:pos x="8" y="10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24">
                  <a:moveTo>
                    <a:pt x="20" y="20"/>
                  </a:move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6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0" name="Freeform 798"/>
            <p:cNvSpPr>
              <a:spLocks noChangeAspect="1"/>
            </p:cNvSpPr>
            <p:nvPr/>
          </p:nvSpPr>
          <p:spPr bwMode="auto">
            <a:xfrm>
              <a:off x="5280" y="2871"/>
              <a:ext cx="17" cy="14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0" y="8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10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10" y="8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1" name="Freeform 799"/>
            <p:cNvSpPr>
              <a:spLocks noChangeAspect="1"/>
            </p:cNvSpPr>
            <p:nvPr/>
          </p:nvSpPr>
          <p:spPr bwMode="auto">
            <a:xfrm>
              <a:off x="5258" y="2869"/>
              <a:ext cx="6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" name="Freeform 800"/>
            <p:cNvSpPr>
              <a:spLocks noChangeAspect="1"/>
            </p:cNvSpPr>
            <p:nvPr/>
          </p:nvSpPr>
          <p:spPr bwMode="auto">
            <a:xfrm>
              <a:off x="5225" y="2852"/>
              <a:ext cx="29" cy="25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18" y="16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18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8" y="14"/>
                </a:cxn>
                <a:cxn ang="0">
                  <a:pos x="12" y="16"/>
                </a:cxn>
                <a:cxn ang="0">
                  <a:pos x="16" y="18"/>
                </a:cxn>
              </a:cxnLst>
              <a:rect l="0" t="0" r="r" b="b"/>
              <a:pathLst>
                <a:path w="20" h="18">
                  <a:moveTo>
                    <a:pt x="16" y="18"/>
                  </a:moveTo>
                  <a:lnTo>
                    <a:pt x="18" y="16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3" name="Freeform 801"/>
            <p:cNvSpPr>
              <a:spLocks noChangeAspect="1"/>
            </p:cNvSpPr>
            <p:nvPr/>
          </p:nvSpPr>
          <p:spPr bwMode="auto">
            <a:xfrm>
              <a:off x="5211" y="2746"/>
              <a:ext cx="90" cy="123"/>
            </a:xfrm>
            <a:custGeom>
              <a:avLst/>
              <a:gdLst/>
              <a:ahLst/>
              <a:cxnLst>
                <a:cxn ang="0">
                  <a:pos x="60" y="84"/>
                </a:cxn>
                <a:cxn ang="0">
                  <a:pos x="60" y="78"/>
                </a:cxn>
                <a:cxn ang="0">
                  <a:pos x="54" y="74"/>
                </a:cxn>
                <a:cxn ang="0">
                  <a:pos x="54" y="70"/>
                </a:cxn>
                <a:cxn ang="0">
                  <a:pos x="58" y="72"/>
                </a:cxn>
                <a:cxn ang="0">
                  <a:pos x="62" y="68"/>
                </a:cxn>
                <a:cxn ang="0">
                  <a:pos x="58" y="68"/>
                </a:cxn>
                <a:cxn ang="0">
                  <a:pos x="48" y="64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40" y="62"/>
                </a:cxn>
                <a:cxn ang="0">
                  <a:pos x="34" y="66"/>
                </a:cxn>
                <a:cxn ang="0">
                  <a:pos x="30" y="64"/>
                </a:cxn>
                <a:cxn ang="0">
                  <a:pos x="26" y="56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6" y="36"/>
                </a:cxn>
                <a:cxn ang="0">
                  <a:pos x="32" y="28"/>
                </a:cxn>
                <a:cxn ang="0">
                  <a:pos x="30" y="18"/>
                </a:cxn>
                <a:cxn ang="0">
                  <a:pos x="24" y="8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2" y="14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2" y="46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14" y="62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30" y="6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6" y="70"/>
                </a:cxn>
                <a:cxn ang="0">
                  <a:pos x="42" y="70"/>
                </a:cxn>
                <a:cxn ang="0">
                  <a:pos x="48" y="76"/>
                </a:cxn>
                <a:cxn ang="0">
                  <a:pos x="54" y="82"/>
                </a:cxn>
              </a:cxnLst>
              <a:rect l="0" t="0" r="r" b="b"/>
              <a:pathLst>
                <a:path w="62" h="86">
                  <a:moveTo>
                    <a:pt x="58" y="86"/>
                  </a:moveTo>
                  <a:lnTo>
                    <a:pt x="60" y="84"/>
                  </a:lnTo>
                  <a:lnTo>
                    <a:pt x="58" y="82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4"/>
                  </a:lnTo>
                  <a:lnTo>
                    <a:pt x="52" y="72"/>
                  </a:lnTo>
                  <a:lnTo>
                    <a:pt x="54" y="70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58" y="64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50" y="68"/>
                  </a:lnTo>
                  <a:lnTo>
                    <a:pt x="48" y="72"/>
                  </a:lnTo>
                  <a:lnTo>
                    <a:pt x="46" y="70"/>
                  </a:lnTo>
                  <a:lnTo>
                    <a:pt x="44" y="66"/>
                  </a:lnTo>
                  <a:lnTo>
                    <a:pt x="40" y="62"/>
                  </a:lnTo>
                  <a:lnTo>
                    <a:pt x="36" y="62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0" y="64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4" y="5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46"/>
                  </a:lnTo>
                  <a:lnTo>
                    <a:pt x="4" y="50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6" y="72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40" y="76"/>
                  </a:lnTo>
                  <a:lnTo>
                    <a:pt x="40" y="72"/>
                  </a:lnTo>
                  <a:lnTo>
                    <a:pt x="36" y="70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8" y="76"/>
                  </a:lnTo>
                  <a:lnTo>
                    <a:pt x="50" y="80"/>
                  </a:lnTo>
                  <a:lnTo>
                    <a:pt x="54" y="82"/>
                  </a:lnTo>
                  <a:lnTo>
                    <a:pt x="58" y="8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4" name="Freeform 802"/>
            <p:cNvSpPr>
              <a:spLocks noChangeAspect="1"/>
            </p:cNvSpPr>
            <p:nvPr/>
          </p:nvSpPr>
          <p:spPr bwMode="auto">
            <a:xfrm>
              <a:off x="5274" y="2854"/>
              <a:ext cx="9" cy="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6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5" name="Freeform 803"/>
            <p:cNvSpPr>
              <a:spLocks noChangeAspect="1"/>
            </p:cNvSpPr>
            <p:nvPr/>
          </p:nvSpPr>
          <p:spPr bwMode="auto">
            <a:xfrm>
              <a:off x="5254" y="2852"/>
              <a:ext cx="6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6" name="Freeform 804"/>
            <p:cNvSpPr>
              <a:spLocks noChangeAspect="1"/>
            </p:cNvSpPr>
            <p:nvPr/>
          </p:nvSpPr>
          <p:spPr bwMode="auto">
            <a:xfrm>
              <a:off x="5266" y="2869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7" name="Freeform 805"/>
            <p:cNvSpPr>
              <a:spLocks noChangeAspect="1"/>
            </p:cNvSpPr>
            <p:nvPr/>
          </p:nvSpPr>
          <p:spPr bwMode="auto">
            <a:xfrm>
              <a:off x="5311" y="2938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8" name="Freeform 806"/>
            <p:cNvSpPr>
              <a:spLocks noChangeAspect="1"/>
            </p:cNvSpPr>
            <p:nvPr/>
          </p:nvSpPr>
          <p:spPr bwMode="auto">
            <a:xfrm>
              <a:off x="5223" y="2909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" name="Rectangle 807"/>
            <p:cNvSpPr>
              <a:spLocks noChangeAspect="1" noChangeArrowheads="1"/>
            </p:cNvSpPr>
            <p:nvPr/>
          </p:nvSpPr>
          <p:spPr bwMode="auto">
            <a:xfrm>
              <a:off x="5229" y="2728"/>
              <a:ext cx="2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0" name="Freeform 808"/>
            <p:cNvSpPr>
              <a:spLocks noChangeAspect="1"/>
            </p:cNvSpPr>
            <p:nvPr/>
          </p:nvSpPr>
          <p:spPr bwMode="auto">
            <a:xfrm>
              <a:off x="5237" y="2737"/>
              <a:ext cx="3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1" name="Freeform 809"/>
            <p:cNvSpPr>
              <a:spLocks noChangeAspect="1"/>
            </p:cNvSpPr>
            <p:nvPr/>
          </p:nvSpPr>
          <p:spPr bwMode="auto">
            <a:xfrm>
              <a:off x="5192" y="2611"/>
              <a:ext cx="25" cy="68"/>
            </a:xfrm>
            <a:custGeom>
              <a:avLst/>
              <a:gdLst/>
              <a:ahLst/>
              <a:cxnLst>
                <a:cxn ang="0">
                  <a:pos x="12" y="48"/>
                </a:cxn>
                <a:cxn ang="0">
                  <a:pos x="14" y="48"/>
                </a:cxn>
                <a:cxn ang="0">
                  <a:pos x="14" y="46"/>
                </a:cxn>
                <a:cxn ang="0">
                  <a:pos x="12" y="44"/>
                </a:cxn>
                <a:cxn ang="0">
                  <a:pos x="12" y="38"/>
                </a:cxn>
                <a:cxn ang="0">
                  <a:pos x="14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12"/>
                </a:cxn>
                <a:cxn ang="0">
                  <a:pos x="18" y="8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4" y="12"/>
                </a:cxn>
                <a:cxn ang="0">
                  <a:pos x="0" y="26"/>
                </a:cxn>
                <a:cxn ang="0">
                  <a:pos x="2" y="32"/>
                </a:cxn>
                <a:cxn ang="0">
                  <a:pos x="4" y="38"/>
                </a:cxn>
                <a:cxn ang="0">
                  <a:pos x="8" y="40"/>
                </a:cxn>
                <a:cxn ang="0">
                  <a:pos x="12" y="48"/>
                </a:cxn>
              </a:cxnLst>
              <a:rect l="0" t="0" r="r" b="b"/>
              <a:pathLst>
                <a:path w="18" h="48">
                  <a:moveTo>
                    <a:pt x="12" y="48"/>
                  </a:moveTo>
                  <a:lnTo>
                    <a:pt x="14" y="48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2" name="Freeform 810"/>
            <p:cNvSpPr>
              <a:spLocks noChangeAspect="1"/>
            </p:cNvSpPr>
            <p:nvPr/>
          </p:nvSpPr>
          <p:spPr bwMode="auto">
            <a:xfrm>
              <a:off x="5258" y="2627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3" name="Freeform 811"/>
            <p:cNvSpPr>
              <a:spLocks noChangeAspect="1"/>
            </p:cNvSpPr>
            <p:nvPr/>
          </p:nvSpPr>
          <p:spPr bwMode="auto">
            <a:xfrm>
              <a:off x="5249" y="2627"/>
              <a:ext cx="5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4" name="Freeform 812"/>
            <p:cNvSpPr>
              <a:spLocks noChangeAspect="1"/>
            </p:cNvSpPr>
            <p:nvPr/>
          </p:nvSpPr>
          <p:spPr bwMode="auto">
            <a:xfrm>
              <a:off x="5311" y="2578"/>
              <a:ext cx="12" cy="18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12"/>
                </a:cxn>
              </a:cxnLst>
              <a:rect l="0" t="0" r="r" b="b"/>
              <a:pathLst>
                <a:path w="8" h="12">
                  <a:moveTo>
                    <a:pt x="2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5" name="Freeform 813"/>
            <p:cNvSpPr>
              <a:spLocks noChangeAspect="1"/>
            </p:cNvSpPr>
            <p:nvPr/>
          </p:nvSpPr>
          <p:spPr bwMode="auto">
            <a:xfrm>
              <a:off x="5329" y="2539"/>
              <a:ext cx="12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6" name="Freeform 814"/>
            <p:cNvSpPr>
              <a:spLocks noChangeAspect="1"/>
            </p:cNvSpPr>
            <p:nvPr/>
          </p:nvSpPr>
          <p:spPr bwMode="auto">
            <a:xfrm>
              <a:off x="5493" y="2972"/>
              <a:ext cx="2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7" name="Freeform 815"/>
            <p:cNvSpPr>
              <a:spLocks noChangeAspect="1"/>
            </p:cNvSpPr>
            <p:nvPr/>
          </p:nvSpPr>
          <p:spPr bwMode="auto">
            <a:xfrm>
              <a:off x="3965" y="2593"/>
              <a:ext cx="3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8" name="Freeform 816"/>
            <p:cNvSpPr>
              <a:spLocks noChangeAspect="1"/>
            </p:cNvSpPr>
            <p:nvPr/>
          </p:nvSpPr>
          <p:spPr bwMode="auto">
            <a:xfrm>
              <a:off x="5249" y="2820"/>
              <a:ext cx="5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" name="Freeform 817"/>
            <p:cNvSpPr>
              <a:spLocks noChangeAspect="1"/>
            </p:cNvSpPr>
            <p:nvPr/>
          </p:nvSpPr>
          <p:spPr bwMode="auto">
            <a:xfrm>
              <a:off x="3640" y="2398"/>
              <a:ext cx="39" cy="11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8" y="4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6" y="8"/>
                </a:cxn>
              </a:cxnLst>
              <a:rect l="0" t="0" r="r" b="b"/>
              <a:pathLst>
                <a:path w="26" h="8">
                  <a:moveTo>
                    <a:pt x="16" y="8"/>
                  </a:moveTo>
                  <a:lnTo>
                    <a:pt x="18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" name="Freeform 818"/>
            <p:cNvSpPr>
              <a:spLocks noChangeAspect="1"/>
            </p:cNvSpPr>
            <p:nvPr/>
          </p:nvSpPr>
          <p:spPr bwMode="auto">
            <a:xfrm>
              <a:off x="3634" y="2409"/>
              <a:ext cx="33" cy="1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22" h="8">
                  <a:moveTo>
                    <a:pt x="4" y="4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" name="Freeform 819"/>
            <p:cNvSpPr>
              <a:spLocks noChangeAspect="1"/>
            </p:cNvSpPr>
            <p:nvPr/>
          </p:nvSpPr>
          <p:spPr bwMode="auto">
            <a:xfrm>
              <a:off x="4350" y="2404"/>
              <a:ext cx="104" cy="63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0" y="16"/>
                </a:cxn>
                <a:cxn ang="0">
                  <a:pos x="10" y="38"/>
                </a:cxn>
                <a:cxn ang="0">
                  <a:pos x="16" y="40"/>
                </a:cxn>
                <a:cxn ang="0">
                  <a:pos x="22" y="42"/>
                </a:cxn>
                <a:cxn ang="0">
                  <a:pos x="30" y="40"/>
                </a:cxn>
                <a:cxn ang="0">
                  <a:pos x="46" y="44"/>
                </a:cxn>
                <a:cxn ang="0">
                  <a:pos x="52" y="42"/>
                </a:cxn>
                <a:cxn ang="0">
                  <a:pos x="58" y="44"/>
                </a:cxn>
                <a:cxn ang="0">
                  <a:pos x="60" y="40"/>
                </a:cxn>
                <a:cxn ang="0">
                  <a:pos x="66" y="42"/>
                </a:cxn>
                <a:cxn ang="0">
                  <a:pos x="70" y="40"/>
                </a:cxn>
                <a:cxn ang="0">
                  <a:pos x="72" y="34"/>
                </a:cxn>
                <a:cxn ang="0">
                  <a:pos x="66" y="30"/>
                </a:cxn>
                <a:cxn ang="0">
                  <a:pos x="62" y="28"/>
                </a:cxn>
                <a:cxn ang="0">
                  <a:pos x="58" y="24"/>
                </a:cxn>
                <a:cxn ang="0">
                  <a:pos x="56" y="20"/>
                </a:cxn>
                <a:cxn ang="0">
                  <a:pos x="54" y="12"/>
                </a:cxn>
                <a:cxn ang="0">
                  <a:pos x="46" y="6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2" y="12"/>
                </a:cxn>
              </a:cxnLst>
              <a:rect l="0" t="0" r="r" b="b"/>
              <a:pathLst>
                <a:path w="72" h="44">
                  <a:moveTo>
                    <a:pt x="32" y="12"/>
                  </a:moveTo>
                  <a:lnTo>
                    <a:pt x="2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10" y="38"/>
                  </a:lnTo>
                  <a:lnTo>
                    <a:pt x="16" y="40"/>
                  </a:lnTo>
                  <a:lnTo>
                    <a:pt x="22" y="42"/>
                  </a:lnTo>
                  <a:lnTo>
                    <a:pt x="30" y="40"/>
                  </a:lnTo>
                  <a:lnTo>
                    <a:pt x="46" y="44"/>
                  </a:lnTo>
                  <a:lnTo>
                    <a:pt x="52" y="42"/>
                  </a:lnTo>
                  <a:lnTo>
                    <a:pt x="58" y="44"/>
                  </a:lnTo>
                  <a:lnTo>
                    <a:pt x="60" y="40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4"/>
                  </a:lnTo>
                  <a:lnTo>
                    <a:pt x="66" y="30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6" y="20"/>
                  </a:lnTo>
                  <a:lnTo>
                    <a:pt x="54" y="12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" name="Freeform 820"/>
            <p:cNvSpPr>
              <a:spLocks noChangeAspect="1"/>
            </p:cNvSpPr>
            <p:nvPr/>
          </p:nvSpPr>
          <p:spPr bwMode="auto">
            <a:xfrm>
              <a:off x="4000" y="2197"/>
              <a:ext cx="304" cy="166"/>
            </a:xfrm>
            <a:custGeom>
              <a:avLst/>
              <a:gdLst/>
              <a:ahLst/>
              <a:cxnLst>
                <a:cxn ang="0">
                  <a:pos x="24" y="52"/>
                </a:cxn>
                <a:cxn ang="0">
                  <a:pos x="30" y="48"/>
                </a:cxn>
                <a:cxn ang="0">
                  <a:pos x="36" y="46"/>
                </a:cxn>
                <a:cxn ang="0">
                  <a:pos x="38" y="42"/>
                </a:cxn>
                <a:cxn ang="0">
                  <a:pos x="54" y="50"/>
                </a:cxn>
                <a:cxn ang="0">
                  <a:pos x="64" y="62"/>
                </a:cxn>
                <a:cxn ang="0">
                  <a:pos x="74" y="60"/>
                </a:cxn>
                <a:cxn ang="0">
                  <a:pos x="84" y="64"/>
                </a:cxn>
                <a:cxn ang="0">
                  <a:pos x="90" y="72"/>
                </a:cxn>
                <a:cxn ang="0">
                  <a:pos x="100" y="84"/>
                </a:cxn>
                <a:cxn ang="0">
                  <a:pos x="136" y="104"/>
                </a:cxn>
                <a:cxn ang="0">
                  <a:pos x="146" y="112"/>
                </a:cxn>
                <a:cxn ang="0">
                  <a:pos x="152" y="116"/>
                </a:cxn>
                <a:cxn ang="0">
                  <a:pos x="160" y="116"/>
                </a:cxn>
                <a:cxn ang="0">
                  <a:pos x="160" y="98"/>
                </a:cxn>
                <a:cxn ang="0">
                  <a:pos x="154" y="92"/>
                </a:cxn>
                <a:cxn ang="0">
                  <a:pos x="154" y="84"/>
                </a:cxn>
                <a:cxn ang="0">
                  <a:pos x="164" y="80"/>
                </a:cxn>
                <a:cxn ang="0">
                  <a:pos x="164" y="74"/>
                </a:cxn>
                <a:cxn ang="0">
                  <a:pos x="170" y="70"/>
                </a:cxn>
                <a:cxn ang="0">
                  <a:pos x="182" y="66"/>
                </a:cxn>
                <a:cxn ang="0">
                  <a:pos x="182" y="72"/>
                </a:cxn>
                <a:cxn ang="0">
                  <a:pos x="186" y="76"/>
                </a:cxn>
                <a:cxn ang="0">
                  <a:pos x="192" y="76"/>
                </a:cxn>
                <a:cxn ang="0">
                  <a:pos x="202" y="74"/>
                </a:cxn>
                <a:cxn ang="0">
                  <a:pos x="210" y="68"/>
                </a:cxn>
                <a:cxn ang="0">
                  <a:pos x="212" y="66"/>
                </a:cxn>
                <a:cxn ang="0">
                  <a:pos x="202" y="62"/>
                </a:cxn>
                <a:cxn ang="0">
                  <a:pos x="192" y="58"/>
                </a:cxn>
                <a:cxn ang="0">
                  <a:pos x="186" y="62"/>
                </a:cxn>
                <a:cxn ang="0">
                  <a:pos x="176" y="58"/>
                </a:cxn>
                <a:cxn ang="0">
                  <a:pos x="182" y="46"/>
                </a:cxn>
                <a:cxn ang="0">
                  <a:pos x="180" y="46"/>
                </a:cxn>
                <a:cxn ang="0">
                  <a:pos x="172" y="50"/>
                </a:cxn>
                <a:cxn ang="0">
                  <a:pos x="164" y="56"/>
                </a:cxn>
                <a:cxn ang="0">
                  <a:pos x="160" y="64"/>
                </a:cxn>
                <a:cxn ang="0">
                  <a:pos x="142" y="60"/>
                </a:cxn>
                <a:cxn ang="0">
                  <a:pos x="128" y="56"/>
                </a:cxn>
                <a:cxn ang="0">
                  <a:pos x="120" y="52"/>
                </a:cxn>
                <a:cxn ang="0">
                  <a:pos x="118" y="34"/>
                </a:cxn>
                <a:cxn ang="0">
                  <a:pos x="100" y="32"/>
                </a:cxn>
                <a:cxn ang="0">
                  <a:pos x="70" y="28"/>
                </a:cxn>
                <a:cxn ang="0">
                  <a:pos x="60" y="18"/>
                </a:cxn>
                <a:cxn ang="0">
                  <a:pos x="0" y="6"/>
                </a:cxn>
                <a:cxn ang="0">
                  <a:pos x="26" y="62"/>
                </a:cxn>
              </a:cxnLst>
              <a:rect l="0" t="0" r="r" b="b"/>
              <a:pathLst>
                <a:path w="212" h="116">
                  <a:moveTo>
                    <a:pt x="24" y="56"/>
                  </a:moveTo>
                  <a:lnTo>
                    <a:pt x="24" y="52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44" y="48"/>
                  </a:lnTo>
                  <a:lnTo>
                    <a:pt x="54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4" y="60"/>
                  </a:lnTo>
                  <a:lnTo>
                    <a:pt x="76" y="60"/>
                  </a:lnTo>
                  <a:lnTo>
                    <a:pt x="84" y="64"/>
                  </a:lnTo>
                  <a:lnTo>
                    <a:pt x="84" y="66"/>
                  </a:lnTo>
                  <a:lnTo>
                    <a:pt x="90" y="72"/>
                  </a:lnTo>
                  <a:lnTo>
                    <a:pt x="92" y="76"/>
                  </a:lnTo>
                  <a:lnTo>
                    <a:pt x="100" y="84"/>
                  </a:lnTo>
                  <a:lnTo>
                    <a:pt x="130" y="102"/>
                  </a:lnTo>
                  <a:lnTo>
                    <a:pt x="136" y="104"/>
                  </a:lnTo>
                  <a:lnTo>
                    <a:pt x="144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52" y="116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04"/>
                  </a:lnTo>
                  <a:lnTo>
                    <a:pt x="160" y="98"/>
                  </a:lnTo>
                  <a:lnTo>
                    <a:pt x="160" y="92"/>
                  </a:lnTo>
                  <a:lnTo>
                    <a:pt x="154" y="92"/>
                  </a:lnTo>
                  <a:lnTo>
                    <a:pt x="150" y="90"/>
                  </a:lnTo>
                  <a:lnTo>
                    <a:pt x="154" y="84"/>
                  </a:lnTo>
                  <a:lnTo>
                    <a:pt x="160" y="84"/>
                  </a:lnTo>
                  <a:lnTo>
                    <a:pt x="164" y="80"/>
                  </a:lnTo>
                  <a:lnTo>
                    <a:pt x="162" y="78"/>
                  </a:lnTo>
                  <a:lnTo>
                    <a:pt x="164" y="74"/>
                  </a:lnTo>
                  <a:lnTo>
                    <a:pt x="170" y="74"/>
                  </a:lnTo>
                  <a:lnTo>
                    <a:pt x="170" y="70"/>
                  </a:lnTo>
                  <a:lnTo>
                    <a:pt x="176" y="70"/>
                  </a:lnTo>
                  <a:lnTo>
                    <a:pt x="182" y="66"/>
                  </a:lnTo>
                  <a:lnTo>
                    <a:pt x="184" y="68"/>
                  </a:lnTo>
                  <a:lnTo>
                    <a:pt x="182" y="72"/>
                  </a:lnTo>
                  <a:lnTo>
                    <a:pt x="184" y="74"/>
                  </a:lnTo>
                  <a:lnTo>
                    <a:pt x="186" y="76"/>
                  </a:lnTo>
                  <a:lnTo>
                    <a:pt x="190" y="76"/>
                  </a:lnTo>
                  <a:lnTo>
                    <a:pt x="192" y="76"/>
                  </a:lnTo>
                  <a:lnTo>
                    <a:pt x="198" y="76"/>
                  </a:lnTo>
                  <a:lnTo>
                    <a:pt x="202" y="74"/>
                  </a:lnTo>
                  <a:lnTo>
                    <a:pt x="206" y="72"/>
                  </a:lnTo>
                  <a:lnTo>
                    <a:pt x="210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06" y="64"/>
                  </a:lnTo>
                  <a:lnTo>
                    <a:pt x="202" y="62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88" y="62"/>
                  </a:lnTo>
                  <a:lnTo>
                    <a:pt x="186" y="62"/>
                  </a:lnTo>
                  <a:lnTo>
                    <a:pt x="182" y="58"/>
                  </a:lnTo>
                  <a:lnTo>
                    <a:pt x="176" y="58"/>
                  </a:lnTo>
                  <a:lnTo>
                    <a:pt x="174" y="52"/>
                  </a:lnTo>
                  <a:lnTo>
                    <a:pt x="182" y="46"/>
                  </a:lnTo>
                  <a:lnTo>
                    <a:pt x="182" y="44"/>
                  </a:lnTo>
                  <a:lnTo>
                    <a:pt x="180" y="46"/>
                  </a:lnTo>
                  <a:lnTo>
                    <a:pt x="176" y="48"/>
                  </a:lnTo>
                  <a:lnTo>
                    <a:pt x="172" y="50"/>
                  </a:lnTo>
                  <a:lnTo>
                    <a:pt x="166" y="54"/>
                  </a:lnTo>
                  <a:lnTo>
                    <a:pt x="164" y="56"/>
                  </a:lnTo>
                  <a:lnTo>
                    <a:pt x="164" y="62"/>
                  </a:lnTo>
                  <a:lnTo>
                    <a:pt x="160" y="64"/>
                  </a:lnTo>
                  <a:lnTo>
                    <a:pt x="150" y="62"/>
                  </a:lnTo>
                  <a:lnTo>
                    <a:pt x="142" y="60"/>
                  </a:lnTo>
                  <a:lnTo>
                    <a:pt x="132" y="60"/>
                  </a:lnTo>
                  <a:lnTo>
                    <a:pt x="128" y="56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26" y="48"/>
                  </a:lnTo>
                  <a:lnTo>
                    <a:pt x="118" y="34"/>
                  </a:lnTo>
                  <a:lnTo>
                    <a:pt x="106" y="28"/>
                  </a:lnTo>
                  <a:lnTo>
                    <a:pt x="100" y="32"/>
                  </a:lnTo>
                  <a:lnTo>
                    <a:pt x="82" y="28"/>
                  </a:lnTo>
                  <a:lnTo>
                    <a:pt x="70" y="28"/>
                  </a:lnTo>
                  <a:lnTo>
                    <a:pt x="68" y="24"/>
                  </a:lnTo>
                  <a:lnTo>
                    <a:pt x="60" y="18"/>
                  </a:lnTo>
                  <a:lnTo>
                    <a:pt x="32" y="0"/>
                  </a:lnTo>
                  <a:lnTo>
                    <a:pt x="0" y="6"/>
                  </a:lnTo>
                  <a:lnTo>
                    <a:pt x="12" y="60"/>
                  </a:lnTo>
                  <a:lnTo>
                    <a:pt x="26" y="62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" name="Freeform 821"/>
            <p:cNvSpPr>
              <a:spLocks noChangeAspect="1"/>
            </p:cNvSpPr>
            <p:nvPr/>
          </p:nvSpPr>
          <p:spPr bwMode="auto">
            <a:xfrm>
              <a:off x="3957" y="2257"/>
              <a:ext cx="252" cy="149"/>
            </a:xfrm>
            <a:custGeom>
              <a:avLst/>
              <a:gdLst/>
              <a:ahLst/>
              <a:cxnLst>
                <a:cxn ang="0">
                  <a:pos x="132" y="104"/>
                </a:cxn>
                <a:cxn ang="0">
                  <a:pos x="142" y="100"/>
                </a:cxn>
                <a:cxn ang="0">
                  <a:pos x="150" y="92"/>
                </a:cxn>
                <a:cxn ang="0">
                  <a:pos x="154" y="76"/>
                </a:cxn>
                <a:cxn ang="0">
                  <a:pos x="162" y="74"/>
                </a:cxn>
                <a:cxn ang="0">
                  <a:pos x="176" y="74"/>
                </a:cxn>
                <a:cxn ang="0">
                  <a:pos x="174" y="66"/>
                </a:cxn>
                <a:cxn ang="0">
                  <a:pos x="160" y="60"/>
                </a:cxn>
                <a:cxn ang="0">
                  <a:pos x="122" y="34"/>
                </a:cxn>
                <a:cxn ang="0">
                  <a:pos x="114" y="24"/>
                </a:cxn>
                <a:cxn ang="0">
                  <a:pos x="106" y="18"/>
                </a:cxn>
                <a:cxn ang="0">
                  <a:pos x="102" y="20"/>
                </a:cxn>
                <a:cxn ang="0">
                  <a:pos x="88" y="12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60" y="2"/>
                </a:cxn>
                <a:cxn ang="0">
                  <a:pos x="56" y="6"/>
                </a:cxn>
                <a:cxn ang="0">
                  <a:pos x="54" y="14"/>
                </a:cxn>
                <a:cxn ang="0">
                  <a:pos x="42" y="18"/>
                </a:cxn>
                <a:cxn ang="0">
                  <a:pos x="32" y="18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4" y="16"/>
                </a:cxn>
                <a:cxn ang="0">
                  <a:pos x="6" y="32"/>
                </a:cxn>
                <a:cxn ang="0">
                  <a:pos x="10" y="38"/>
                </a:cxn>
                <a:cxn ang="0">
                  <a:pos x="20" y="42"/>
                </a:cxn>
                <a:cxn ang="0">
                  <a:pos x="24" y="50"/>
                </a:cxn>
                <a:cxn ang="0">
                  <a:pos x="26" y="66"/>
                </a:cxn>
                <a:cxn ang="0">
                  <a:pos x="34" y="74"/>
                </a:cxn>
                <a:cxn ang="0">
                  <a:pos x="40" y="66"/>
                </a:cxn>
                <a:cxn ang="0">
                  <a:pos x="52" y="64"/>
                </a:cxn>
                <a:cxn ang="0">
                  <a:pos x="64" y="62"/>
                </a:cxn>
                <a:cxn ang="0">
                  <a:pos x="80" y="70"/>
                </a:cxn>
                <a:cxn ang="0">
                  <a:pos x="94" y="76"/>
                </a:cxn>
                <a:cxn ang="0">
                  <a:pos x="106" y="84"/>
                </a:cxn>
                <a:cxn ang="0">
                  <a:pos x="116" y="86"/>
                </a:cxn>
                <a:cxn ang="0">
                  <a:pos x="120" y="100"/>
                </a:cxn>
                <a:cxn ang="0">
                  <a:pos x="130" y="102"/>
                </a:cxn>
              </a:cxnLst>
              <a:rect l="0" t="0" r="r" b="b"/>
              <a:pathLst>
                <a:path w="176" h="104">
                  <a:moveTo>
                    <a:pt x="130" y="102"/>
                  </a:moveTo>
                  <a:lnTo>
                    <a:pt x="132" y="104"/>
                  </a:lnTo>
                  <a:lnTo>
                    <a:pt x="138" y="102"/>
                  </a:lnTo>
                  <a:lnTo>
                    <a:pt x="142" y="100"/>
                  </a:lnTo>
                  <a:lnTo>
                    <a:pt x="140" y="96"/>
                  </a:lnTo>
                  <a:lnTo>
                    <a:pt x="150" y="92"/>
                  </a:lnTo>
                  <a:lnTo>
                    <a:pt x="154" y="86"/>
                  </a:lnTo>
                  <a:lnTo>
                    <a:pt x="154" y="76"/>
                  </a:lnTo>
                  <a:lnTo>
                    <a:pt x="160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4" y="66"/>
                  </a:lnTo>
                  <a:lnTo>
                    <a:pt x="166" y="62"/>
                  </a:lnTo>
                  <a:lnTo>
                    <a:pt x="160" y="60"/>
                  </a:lnTo>
                  <a:lnTo>
                    <a:pt x="130" y="42"/>
                  </a:lnTo>
                  <a:lnTo>
                    <a:pt x="122" y="34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2" y="20"/>
                  </a:lnTo>
                  <a:lnTo>
                    <a:pt x="94" y="20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74" y="6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6" y="4"/>
                  </a:lnTo>
                  <a:lnTo>
                    <a:pt x="60" y="2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6" y="20"/>
                  </a:lnTo>
                  <a:lnTo>
                    <a:pt x="42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26"/>
                  </a:lnTo>
                  <a:lnTo>
                    <a:pt x="6" y="3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8" y="36"/>
                  </a:lnTo>
                  <a:lnTo>
                    <a:pt x="20" y="42"/>
                  </a:lnTo>
                  <a:lnTo>
                    <a:pt x="18" y="44"/>
                  </a:lnTo>
                  <a:lnTo>
                    <a:pt x="24" y="50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28" y="72"/>
                  </a:lnTo>
                  <a:lnTo>
                    <a:pt x="34" y="74"/>
                  </a:lnTo>
                  <a:lnTo>
                    <a:pt x="38" y="72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2" y="64"/>
                  </a:lnTo>
                  <a:lnTo>
                    <a:pt x="54" y="60"/>
                  </a:lnTo>
                  <a:lnTo>
                    <a:pt x="64" y="62"/>
                  </a:lnTo>
                  <a:lnTo>
                    <a:pt x="66" y="66"/>
                  </a:lnTo>
                  <a:lnTo>
                    <a:pt x="80" y="70"/>
                  </a:lnTo>
                  <a:lnTo>
                    <a:pt x="88" y="72"/>
                  </a:lnTo>
                  <a:lnTo>
                    <a:pt x="94" y="76"/>
                  </a:lnTo>
                  <a:lnTo>
                    <a:pt x="102" y="80"/>
                  </a:lnTo>
                  <a:lnTo>
                    <a:pt x="106" y="84"/>
                  </a:lnTo>
                  <a:lnTo>
                    <a:pt x="112" y="84"/>
                  </a:lnTo>
                  <a:lnTo>
                    <a:pt x="116" y="86"/>
                  </a:lnTo>
                  <a:lnTo>
                    <a:pt x="116" y="92"/>
                  </a:lnTo>
                  <a:lnTo>
                    <a:pt x="120" y="100"/>
                  </a:lnTo>
                  <a:lnTo>
                    <a:pt x="128" y="102"/>
                  </a:lnTo>
                  <a:lnTo>
                    <a:pt x="130" y="10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" name="Freeform 822"/>
            <p:cNvSpPr>
              <a:spLocks noChangeAspect="1"/>
            </p:cNvSpPr>
            <p:nvPr/>
          </p:nvSpPr>
          <p:spPr bwMode="auto">
            <a:xfrm>
              <a:off x="4411" y="2394"/>
              <a:ext cx="43" cy="59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4" y="26"/>
                </a:cxn>
                <a:cxn ang="0">
                  <a:pos x="16" y="30"/>
                </a:cxn>
                <a:cxn ang="0">
                  <a:pos x="20" y="34"/>
                </a:cxn>
                <a:cxn ang="0">
                  <a:pos x="24" y="36"/>
                </a:cxn>
                <a:cxn ang="0">
                  <a:pos x="30" y="40"/>
                </a:cxn>
                <a:cxn ang="0">
                  <a:pos x="28" y="36"/>
                </a:cxn>
                <a:cxn ang="0">
                  <a:pos x="26" y="30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8" y="18"/>
                </a:cxn>
                <a:cxn ang="0">
                  <a:pos x="28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4" y="12"/>
                </a:cxn>
                <a:cxn ang="0">
                  <a:pos x="12" y="18"/>
                </a:cxn>
              </a:cxnLst>
              <a:rect l="0" t="0" r="r" b="b"/>
              <a:pathLst>
                <a:path w="30" h="40">
                  <a:moveTo>
                    <a:pt x="12" y="18"/>
                  </a:moveTo>
                  <a:lnTo>
                    <a:pt x="14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4" y="36"/>
                  </a:lnTo>
                  <a:lnTo>
                    <a:pt x="30" y="40"/>
                  </a:lnTo>
                  <a:lnTo>
                    <a:pt x="28" y="36"/>
                  </a:lnTo>
                  <a:lnTo>
                    <a:pt x="26" y="30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8" y="18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4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" name="Freeform 823"/>
            <p:cNvSpPr>
              <a:spLocks noChangeAspect="1"/>
            </p:cNvSpPr>
            <p:nvPr/>
          </p:nvSpPr>
          <p:spPr bwMode="auto">
            <a:xfrm>
              <a:off x="4121" y="2341"/>
              <a:ext cx="232" cy="178"/>
            </a:xfrm>
            <a:custGeom>
              <a:avLst/>
              <a:gdLst/>
              <a:ahLst/>
              <a:cxnLst>
                <a:cxn ang="0">
                  <a:pos x="144" y="16"/>
                </a:cxn>
                <a:cxn ang="0">
                  <a:pos x="134" y="20"/>
                </a:cxn>
                <a:cxn ang="0">
                  <a:pos x="126" y="26"/>
                </a:cxn>
                <a:cxn ang="0">
                  <a:pos x="118" y="8"/>
                </a:cxn>
                <a:cxn ang="0">
                  <a:pos x="114" y="4"/>
                </a:cxn>
                <a:cxn ang="0">
                  <a:pos x="102" y="6"/>
                </a:cxn>
                <a:cxn ang="0">
                  <a:pos x="100" y="12"/>
                </a:cxn>
                <a:cxn ang="0">
                  <a:pos x="90" y="16"/>
                </a:cxn>
                <a:cxn ang="0">
                  <a:pos x="78" y="20"/>
                </a:cxn>
                <a:cxn ang="0">
                  <a:pos x="70" y="16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0" y="18"/>
                </a:cxn>
                <a:cxn ang="0">
                  <a:pos x="36" y="34"/>
                </a:cxn>
                <a:cxn ang="0">
                  <a:pos x="28" y="42"/>
                </a:cxn>
                <a:cxn ang="0">
                  <a:pos x="18" y="46"/>
                </a:cxn>
                <a:cxn ang="0">
                  <a:pos x="14" y="44"/>
                </a:cxn>
                <a:cxn ang="0">
                  <a:pos x="6" y="48"/>
                </a:cxn>
                <a:cxn ang="0">
                  <a:pos x="2" y="54"/>
                </a:cxn>
                <a:cxn ang="0">
                  <a:pos x="0" y="62"/>
                </a:cxn>
                <a:cxn ang="0">
                  <a:pos x="4" y="68"/>
                </a:cxn>
                <a:cxn ang="0">
                  <a:pos x="6" y="86"/>
                </a:cxn>
                <a:cxn ang="0">
                  <a:pos x="8" y="98"/>
                </a:cxn>
                <a:cxn ang="0">
                  <a:pos x="18" y="110"/>
                </a:cxn>
                <a:cxn ang="0">
                  <a:pos x="14" y="122"/>
                </a:cxn>
                <a:cxn ang="0">
                  <a:pos x="26" y="124"/>
                </a:cxn>
                <a:cxn ang="0">
                  <a:pos x="44" y="124"/>
                </a:cxn>
                <a:cxn ang="0">
                  <a:pos x="56" y="124"/>
                </a:cxn>
                <a:cxn ang="0">
                  <a:pos x="78" y="120"/>
                </a:cxn>
                <a:cxn ang="0">
                  <a:pos x="76" y="110"/>
                </a:cxn>
                <a:cxn ang="0">
                  <a:pos x="84" y="100"/>
                </a:cxn>
                <a:cxn ang="0">
                  <a:pos x="92" y="102"/>
                </a:cxn>
                <a:cxn ang="0">
                  <a:pos x="98" y="94"/>
                </a:cxn>
                <a:cxn ang="0">
                  <a:pos x="110" y="92"/>
                </a:cxn>
                <a:cxn ang="0">
                  <a:pos x="108" y="76"/>
                </a:cxn>
                <a:cxn ang="0">
                  <a:pos x="116" y="74"/>
                </a:cxn>
                <a:cxn ang="0">
                  <a:pos x="112" y="64"/>
                </a:cxn>
                <a:cxn ang="0">
                  <a:pos x="120" y="64"/>
                </a:cxn>
                <a:cxn ang="0">
                  <a:pos x="124" y="56"/>
                </a:cxn>
                <a:cxn ang="0">
                  <a:pos x="124" y="40"/>
                </a:cxn>
                <a:cxn ang="0">
                  <a:pos x="126" y="30"/>
                </a:cxn>
                <a:cxn ang="0">
                  <a:pos x="136" y="22"/>
                </a:cxn>
                <a:cxn ang="0">
                  <a:pos x="152" y="22"/>
                </a:cxn>
                <a:cxn ang="0">
                  <a:pos x="158" y="20"/>
                </a:cxn>
                <a:cxn ang="0">
                  <a:pos x="162" y="16"/>
                </a:cxn>
                <a:cxn ang="0">
                  <a:pos x="148" y="18"/>
                </a:cxn>
              </a:cxnLst>
              <a:rect l="0" t="0" r="r" b="b"/>
              <a:pathLst>
                <a:path w="162" h="124">
                  <a:moveTo>
                    <a:pt x="148" y="18"/>
                  </a:moveTo>
                  <a:lnTo>
                    <a:pt x="144" y="16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28" y="22"/>
                  </a:lnTo>
                  <a:lnTo>
                    <a:pt x="126" y="26"/>
                  </a:lnTo>
                  <a:lnTo>
                    <a:pt x="122" y="24"/>
                  </a:lnTo>
                  <a:lnTo>
                    <a:pt x="118" y="8"/>
                  </a:lnTo>
                  <a:lnTo>
                    <a:pt x="114" y="8"/>
                  </a:lnTo>
                  <a:lnTo>
                    <a:pt x="114" y="4"/>
                  </a:lnTo>
                  <a:lnTo>
                    <a:pt x="106" y="0"/>
                  </a:lnTo>
                  <a:lnTo>
                    <a:pt x="102" y="6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96" y="18"/>
                  </a:lnTo>
                  <a:lnTo>
                    <a:pt x="90" y="16"/>
                  </a:lnTo>
                  <a:lnTo>
                    <a:pt x="84" y="20"/>
                  </a:lnTo>
                  <a:lnTo>
                    <a:pt x="78" y="20"/>
                  </a:lnTo>
                  <a:lnTo>
                    <a:pt x="76" y="16"/>
                  </a:lnTo>
                  <a:lnTo>
                    <a:pt x="70" y="16"/>
                  </a:lnTo>
                  <a:lnTo>
                    <a:pt x="68" y="16"/>
                  </a:lnTo>
                  <a:lnTo>
                    <a:pt x="62" y="16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6" y="38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2" y="76"/>
                  </a:lnTo>
                  <a:lnTo>
                    <a:pt x="6" y="86"/>
                  </a:lnTo>
                  <a:lnTo>
                    <a:pt x="6" y="92"/>
                  </a:lnTo>
                  <a:lnTo>
                    <a:pt x="8" y="98"/>
                  </a:lnTo>
                  <a:lnTo>
                    <a:pt x="18" y="100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14" y="122"/>
                  </a:lnTo>
                  <a:lnTo>
                    <a:pt x="18" y="122"/>
                  </a:lnTo>
                  <a:lnTo>
                    <a:pt x="26" y="124"/>
                  </a:lnTo>
                  <a:lnTo>
                    <a:pt x="38" y="124"/>
                  </a:lnTo>
                  <a:lnTo>
                    <a:pt x="44" y="124"/>
                  </a:lnTo>
                  <a:lnTo>
                    <a:pt x="52" y="124"/>
                  </a:lnTo>
                  <a:lnTo>
                    <a:pt x="56" y="124"/>
                  </a:lnTo>
                  <a:lnTo>
                    <a:pt x="62" y="124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76" y="110"/>
                  </a:lnTo>
                  <a:lnTo>
                    <a:pt x="78" y="102"/>
                  </a:lnTo>
                  <a:lnTo>
                    <a:pt x="84" y="100"/>
                  </a:lnTo>
                  <a:lnTo>
                    <a:pt x="84" y="102"/>
                  </a:lnTo>
                  <a:lnTo>
                    <a:pt x="92" y="102"/>
                  </a:lnTo>
                  <a:lnTo>
                    <a:pt x="92" y="98"/>
                  </a:lnTo>
                  <a:lnTo>
                    <a:pt x="98" y="94"/>
                  </a:lnTo>
                  <a:lnTo>
                    <a:pt x="106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8" y="76"/>
                  </a:lnTo>
                  <a:lnTo>
                    <a:pt x="114" y="76"/>
                  </a:lnTo>
                  <a:lnTo>
                    <a:pt x="116" y="74"/>
                  </a:lnTo>
                  <a:lnTo>
                    <a:pt x="116" y="68"/>
                  </a:lnTo>
                  <a:lnTo>
                    <a:pt x="112" y="64"/>
                  </a:lnTo>
                  <a:lnTo>
                    <a:pt x="112" y="62"/>
                  </a:lnTo>
                  <a:lnTo>
                    <a:pt x="120" y="64"/>
                  </a:lnTo>
                  <a:lnTo>
                    <a:pt x="126" y="60"/>
                  </a:lnTo>
                  <a:lnTo>
                    <a:pt x="124" y="56"/>
                  </a:lnTo>
                  <a:lnTo>
                    <a:pt x="128" y="50"/>
                  </a:lnTo>
                  <a:lnTo>
                    <a:pt x="124" y="40"/>
                  </a:lnTo>
                  <a:lnTo>
                    <a:pt x="122" y="36"/>
                  </a:lnTo>
                  <a:lnTo>
                    <a:pt x="126" y="30"/>
                  </a:lnTo>
                  <a:lnTo>
                    <a:pt x="130" y="28"/>
                  </a:lnTo>
                  <a:lnTo>
                    <a:pt x="136" y="22"/>
                  </a:lnTo>
                  <a:lnTo>
                    <a:pt x="148" y="22"/>
                  </a:lnTo>
                  <a:lnTo>
                    <a:pt x="152" y="22"/>
                  </a:lnTo>
                  <a:lnTo>
                    <a:pt x="154" y="22"/>
                  </a:lnTo>
                  <a:lnTo>
                    <a:pt x="158" y="20"/>
                  </a:lnTo>
                  <a:lnTo>
                    <a:pt x="158" y="18"/>
                  </a:lnTo>
                  <a:lnTo>
                    <a:pt x="162" y="16"/>
                  </a:lnTo>
                  <a:lnTo>
                    <a:pt x="158" y="16"/>
                  </a:lnTo>
                  <a:lnTo>
                    <a:pt x="148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" name="Freeform 824"/>
            <p:cNvSpPr>
              <a:spLocks noChangeAspect="1"/>
            </p:cNvSpPr>
            <p:nvPr/>
          </p:nvSpPr>
          <p:spPr bwMode="auto">
            <a:xfrm>
              <a:off x="4307" y="2369"/>
              <a:ext cx="104" cy="55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2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14"/>
                </a:cxn>
                <a:cxn ang="0">
                  <a:pos x="14" y="14"/>
                </a:cxn>
                <a:cxn ang="0">
                  <a:pos x="16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28" y="28"/>
                </a:cxn>
                <a:cxn ang="0">
                  <a:pos x="28" y="34"/>
                </a:cxn>
                <a:cxn ang="0">
                  <a:pos x="34" y="38"/>
                </a:cxn>
                <a:cxn ang="0">
                  <a:pos x="36" y="36"/>
                </a:cxn>
                <a:cxn ang="0">
                  <a:pos x="44" y="38"/>
                </a:cxn>
                <a:cxn ang="0">
                  <a:pos x="52" y="38"/>
                </a:cxn>
                <a:cxn ang="0">
                  <a:pos x="62" y="36"/>
                </a:cxn>
                <a:cxn ang="0">
                  <a:pos x="66" y="26"/>
                </a:cxn>
                <a:cxn ang="0">
                  <a:pos x="72" y="24"/>
                </a:cxn>
                <a:cxn ang="0">
                  <a:pos x="68" y="24"/>
                </a:cxn>
                <a:cxn ang="0">
                  <a:pos x="66" y="20"/>
                </a:cxn>
                <a:cxn ang="0">
                  <a:pos x="60" y="22"/>
                </a:cxn>
                <a:cxn ang="0">
                  <a:pos x="54" y="20"/>
                </a:cxn>
                <a:cxn ang="0">
                  <a:pos x="50" y="20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2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22" y="2"/>
                </a:cxn>
              </a:cxnLst>
              <a:rect l="0" t="0" r="r" b="b"/>
              <a:pathLst>
                <a:path w="72" h="38">
                  <a:moveTo>
                    <a:pt x="22" y="2"/>
                  </a:moveTo>
                  <a:lnTo>
                    <a:pt x="18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44" y="38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66" y="26"/>
                  </a:lnTo>
                  <a:lnTo>
                    <a:pt x="72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4" y="20"/>
                  </a:lnTo>
                  <a:lnTo>
                    <a:pt x="50" y="20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" name="Freeform 825"/>
            <p:cNvSpPr>
              <a:spLocks noChangeAspect="1"/>
            </p:cNvSpPr>
            <p:nvPr/>
          </p:nvSpPr>
          <p:spPr bwMode="auto">
            <a:xfrm>
              <a:off x="4215" y="2292"/>
              <a:ext cx="138" cy="86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46" y="20"/>
                </a:cxn>
                <a:cxn ang="0">
                  <a:pos x="40" y="20"/>
                </a:cxn>
                <a:cxn ang="0">
                  <a:pos x="36" y="18"/>
                </a:cxn>
                <a:cxn ang="0">
                  <a:pos x="32" y="20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4" y="12"/>
                </a:cxn>
                <a:cxn ang="0">
                  <a:pos x="34" y="14"/>
                </a:cxn>
                <a:cxn ang="0">
                  <a:pos x="36" y="10"/>
                </a:cxn>
                <a:cxn ang="0">
                  <a:pos x="34" y="8"/>
                </a:cxn>
                <a:cxn ang="0">
                  <a:pos x="32" y="6"/>
                </a:cxn>
                <a:cxn ang="0">
                  <a:pos x="34" y="2"/>
                </a:cxn>
                <a:cxn ang="0">
                  <a:pos x="32" y="0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0" y="18"/>
                </a:cxn>
                <a:cxn ang="0">
                  <a:pos x="4" y="18"/>
                </a:cxn>
                <a:cxn ang="0">
                  <a:pos x="0" y="24"/>
                </a:cxn>
                <a:cxn ang="0">
                  <a:pos x="4" y="26"/>
                </a:cxn>
                <a:cxn ang="0">
                  <a:pos x="10" y="26"/>
                </a:cxn>
                <a:cxn ang="0">
                  <a:pos x="10" y="32"/>
                </a:cxn>
                <a:cxn ang="0">
                  <a:pos x="16" y="38"/>
                </a:cxn>
                <a:cxn ang="0">
                  <a:pos x="10" y="50"/>
                </a:cxn>
                <a:cxn ang="0">
                  <a:pos x="12" y="54"/>
                </a:cxn>
                <a:cxn ang="0">
                  <a:pos x="18" y="5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4" y="46"/>
                </a:cxn>
                <a:cxn ang="0">
                  <a:pos x="38" y="46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48" y="42"/>
                </a:cxn>
                <a:cxn ang="0">
                  <a:pos x="52" y="42"/>
                </a:cxn>
                <a:cxn ang="0">
                  <a:pos x="56" y="58"/>
                </a:cxn>
                <a:cxn ang="0">
                  <a:pos x="60" y="60"/>
                </a:cxn>
                <a:cxn ang="0">
                  <a:pos x="62" y="56"/>
                </a:cxn>
                <a:cxn ang="0">
                  <a:pos x="68" y="54"/>
                </a:cxn>
                <a:cxn ang="0">
                  <a:pos x="72" y="52"/>
                </a:cxn>
                <a:cxn ang="0">
                  <a:pos x="78" y="50"/>
                </a:cxn>
                <a:cxn ang="0">
                  <a:pos x="82" y="52"/>
                </a:cxn>
                <a:cxn ang="0">
                  <a:pos x="92" y="50"/>
                </a:cxn>
                <a:cxn ang="0">
                  <a:pos x="96" y="50"/>
                </a:cxn>
                <a:cxn ang="0">
                  <a:pos x="96" y="46"/>
                </a:cxn>
                <a:cxn ang="0">
                  <a:pos x="96" y="42"/>
                </a:cxn>
                <a:cxn ang="0">
                  <a:pos x="94" y="38"/>
                </a:cxn>
                <a:cxn ang="0">
                  <a:pos x="90" y="32"/>
                </a:cxn>
                <a:cxn ang="0">
                  <a:pos x="82" y="30"/>
                </a:cxn>
                <a:cxn ang="0">
                  <a:pos x="80" y="32"/>
                </a:cxn>
                <a:cxn ang="0">
                  <a:pos x="76" y="30"/>
                </a:cxn>
                <a:cxn ang="0">
                  <a:pos x="76" y="26"/>
                </a:cxn>
                <a:cxn ang="0">
                  <a:pos x="72" y="20"/>
                </a:cxn>
                <a:cxn ang="0">
                  <a:pos x="54" y="24"/>
                </a:cxn>
                <a:cxn ang="0">
                  <a:pos x="50" y="20"/>
                </a:cxn>
              </a:cxnLst>
              <a:rect l="0" t="0" r="r" b="b"/>
              <a:pathLst>
                <a:path w="96" h="60">
                  <a:moveTo>
                    <a:pt x="50" y="20"/>
                  </a:moveTo>
                  <a:lnTo>
                    <a:pt x="46" y="20"/>
                  </a:lnTo>
                  <a:lnTo>
                    <a:pt x="40" y="20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4" y="12"/>
                  </a:lnTo>
                  <a:lnTo>
                    <a:pt x="34" y="14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6" y="38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52" y="42"/>
                  </a:lnTo>
                  <a:lnTo>
                    <a:pt x="56" y="58"/>
                  </a:lnTo>
                  <a:lnTo>
                    <a:pt x="60" y="60"/>
                  </a:lnTo>
                  <a:lnTo>
                    <a:pt x="62" y="56"/>
                  </a:lnTo>
                  <a:lnTo>
                    <a:pt x="68" y="54"/>
                  </a:lnTo>
                  <a:lnTo>
                    <a:pt x="72" y="52"/>
                  </a:lnTo>
                  <a:lnTo>
                    <a:pt x="78" y="50"/>
                  </a:lnTo>
                  <a:lnTo>
                    <a:pt x="82" y="52"/>
                  </a:lnTo>
                  <a:lnTo>
                    <a:pt x="92" y="50"/>
                  </a:lnTo>
                  <a:lnTo>
                    <a:pt x="96" y="50"/>
                  </a:lnTo>
                  <a:lnTo>
                    <a:pt x="96" y="46"/>
                  </a:lnTo>
                  <a:lnTo>
                    <a:pt x="96" y="42"/>
                  </a:lnTo>
                  <a:lnTo>
                    <a:pt x="94" y="38"/>
                  </a:lnTo>
                  <a:lnTo>
                    <a:pt x="90" y="32"/>
                  </a:lnTo>
                  <a:lnTo>
                    <a:pt x="82" y="30"/>
                  </a:lnTo>
                  <a:lnTo>
                    <a:pt x="80" y="32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72" y="20"/>
                  </a:lnTo>
                  <a:lnTo>
                    <a:pt x="54" y="24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" name="Freeform 826"/>
            <p:cNvSpPr>
              <a:spLocks noChangeAspect="1"/>
            </p:cNvSpPr>
            <p:nvPr/>
          </p:nvSpPr>
          <p:spPr bwMode="auto">
            <a:xfrm>
              <a:off x="3810" y="2283"/>
              <a:ext cx="61" cy="52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8" y="18"/>
                </a:cxn>
                <a:cxn ang="0">
                  <a:pos x="30" y="14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16"/>
                </a:cxn>
                <a:cxn ang="0">
                  <a:pos x="8" y="18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6" y="24"/>
                </a:cxn>
                <a:cxn ang="0">
                  <a:pos x="30" y="24"/>
                </a:cxn>
                <a:cxn ang="0">
                  <a:pos x="32" y="26"/>
                </a:cxn>
                <a:cxn ang="0">
                  <a:pos x="34" y="30"/>
                </a:cxn>
                <a:cxn ang="0">
                  <a:pos x="36" y="32"/>
                </a:cxn>
                <a:cxn ang="0">
                  <a:pos x="38" y="34"/>
                </a:cxn>
                <a:cxn ang="0">
                  <a:pos x="42" y="36"/>
                </a:cxn>
                <a:cxn ang="0">
                  <a:pos x="40" y="26"/>
                </a:cxn>
                <a:cxn ang="0">
                  <a:pos x="36" y="24"/>
                </a:cxn>
              </a:cxnLst>
              <a:rect l="0" t="0" r="r" b="b"/>
              <a:pathLst>
                <a:path w="42" h="36">
                  <a:moveTo>
                    <a:pt x="36" y="24"/>
                  </a:moveTo>
                  <a:lnTo>
                    <a:pt x="28" y="18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2" y="36"/>
                  </a:lnTo>
                  <a:lnTo>
                    <a:pt x="40" y="2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" name="Freeform 827"/>
            <p:cNvSpPr>
              <a:spLocks noChangeAspect="1"/>
            </p:cNvSpPr>
            <p:nvPr/>
          </p:nvSpPr>
          <p:spPr bwMode="auto">
            <a:xfrm>
              <a:off x="4849" y="2668"/>
              <a:ext cx="147" cy="17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4" y="32"/>
                </a:cxn>
                <a:cxn ang="0">
                  <a:pos x="4" y="38"/>
                </a:cxn>
                <a:cxn ang="0">
                  <a:pos x="16" y="50"/>
                </a:cxn>
                <a:cxn ang="0">
                  <a:pos x="18" y="60"/>
                </a:cxn>
                <a:cxn ang="0">
                  <a:pos x="14" y="70"/>
                </a:cxn>
                <a:cxn ang="0">
                  <a:pos x="24" y="64"/>
                </a:cxn>
                <a:cxn ang="0">
                  <a:pos x="30" y="64"/>
                </a:cxn>
                <a:cxn ang="0">
                  <a:pos x="36" y="66"/>
                </a:cxn>
                <a:cxn ang="0">
                  <a:pos x="42" y="58"/>
                </a:cxn>
                <a:cxn ang="0">
                  <a:pos x="56" y="64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76" y="102"/>
                </a:cxn>
                <a:cxn ang="0">
                  <a:pos x="74" y="116"/>
                </a:cxn>
                <a:cxn ang="0">
                  <a:pos x="80" y="120"/>
                </a:cxn>
                <a:cxn ang="0">
                  <a:pos x="86" y="120"/>
                </a:cxn>
                <a:cxn ang="0">
                  <a:pos x="90" y="112"/>
                </a:cxn>
                <a:cxn ang="0">
                  <a:pos x="102" y="110"/>
                </a:cxn>
                <a:cxn ang="0">
                  <a:pos x="98" y="96"/>
                </a:cxn>
                <a:cxn ang="0">
                  <a:pos x="88" y="84"/>
                </a:cxn>
                <a:cxn ang="0">
                  <a:pos x="76" y="72"/>
                </a:cxn>
                <a:cxn ang="0">
                  <a:pos x="68" y="60"/>
                </a:cxn>
                <a:cxn ang="0">
                  <a:pos x="50" y="44"/>
                </a:cxn>
                <a:cxn ang="0">
                  <a:pos x="56" y="40"/>
                </a:cxn>
                <a:cxn ang="0">
                  <a:pos x="54" y="30"/>
                </a:cxn>
                <a:cxn ang="0">
                  <a:pos x="46" y="22"/>
                </a:cxn>
                <a:cxn ang="0">
                  <a:pos x="36" y="20"/>
                </a:cxn>
                <a:cxn ang="0">
                  <a:pos x="20" y="0"/>
                </a:cxn>
                <a:cxn ang="0">
                  <a:pos x="14" y="4"/>
                </a:cxn>
                <a:cxn ang="0">
                  <a:pos x="18" y="16"/>
                </a:cxn>
                <a:cxn ang="0">
                  <a:pos x="10" y="12"/>
                </a:cxn>
                <a:cxn ang="0">
                  <a:pos x="6" y="22"/>
                </a:cxn>
              </a:cxnLst>
              <a:rect l="0" t="0" r="r" b="b"/>
              <a:pathLst>
                <a:path w="102" h="122">
                  <a:moveTo>
                    <a:pt x="6" y="22"/>
                  </a:moveTo>
                  <a:lnTo>
                    <a:pt x="2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16" y="42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60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8" y="70"/>
                  </a:lnTo>
                  <a:lnTo>
                    <a:pt x="24" y="64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0" y="64"/>
                  </a:lnTo>
                  <a:lnTo>
                    <a:pt x="42" y="58"/>
                  </a:lnTo>
                  <a:lnTo>
                    <a:pt x="52" y="60"/>
                  </a:lnTo>
                  <a:lnTo>
                    <a:pt x="56" y="64"/>
                  </a:lnTo>
                  <a:lnTo>
                    <a:pt x="64" y="70"/>
                  </a:lnTo>
                  <a:lnTo>
                    <a:pt x="64" y="80"/>
                  </a:lnTo>
                  <a:lnTo>
                    <a:pt x="72" y="90"/>
                  </a:lnTo>
                  <a:lnTo>
                    <a:pt x="76" y="92"/>
                  </a:lnTo>
                  <a:lnTo>
                    <a:pt x="78" y="98"/>
                  </a:lnTo>
                  <a:lnTo>
                    <a:pt x="76" y="102"/>
                  </a:lnTo>
                  <a:lnTo>
                    <a:pt x="76" y="114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16"/>
                  </a:lnTo>
                  <a:lnTo>
                    <a:pt x="90" y="112"/>
                  </a:lnTo>
                  <a:lnTo>
                    <a:pt x="94" y="114"/>
                  </a:lnTo>
                  <a:lnTo>
                    <a:pt x="102" y="110"/>
                  </a:lnTo>
                  <a:lnTo>
                    <a:pt x="102" y="102"/>
                  </a:lnTo>
                  <a:lnTo>
                    <a:pt x="98" y="96"/>
                  </a:lnTo>
                  <a:lnTo>
                    <a:pt x="98" y="90"/>
                  </a:lnTo>
                  <a:lnTo>
                    <a:pt x="88" y="84"/>
                  </a:lnTo>
                  <a:lnTo>
                    <a:pt x="86" y="78"/>
                  </a:lnTo>
                  <a:lnTo>
                    <a:pt x="76" y="72"/>
                  </a:lnTo>
                  <a:lnTo>
                    <a:pt x="72" y="64"/>
                  </a:lnTo>
                  <a:lnTo>
                    <a:pt x="68" y="60"/>
                  </a:lnTo>
                  <a:lnTo>
                    <a:pt x="64" y="52"/>
                  </a:lnTo>
                  <a:lnTo>
                    <a:pt x="50" y="44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54" y="30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36" y="20"/>
                  </a:lnTo>
                  <a:lnTo>
                    <a:pt x="32" y="1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" name="Freeform 828"/>
            <p:cNvSpPr>
              <a:spLocks noChangeAspect="1"/>
            </p:cNvSpPr>
            <p:nvPr/>
          </p:nvSpPr>
          <p:spPr bwMode="auto">
            <a:xfrm>
              <a:off x="4479" y="2065"/>
              <a:ext cx="534" cy="212"/>
            </a:xfrm>
            <a:custGeom>
              <a:avLst/>
              <a:gdLst/>
              <a:ahLst/>
              <a:cxnLst>
                <a:cxn ang="0">
                  <a:pos x="14" y="56"/>
                </a:cxn>
                <a:cxn ang="0">
                  <a:pos x="28" y="60"/>
                </a:cxn>
                <a:cxn ang="0">
                  <a:pos x="38" y="64"/>
                </a:cxn>
                <a:cxn ang="0">
                  <a:pos x="52" y="78"/>
                </a:cxn>
                <a:cxn ang="0">
                  <a:pos x="54" y="94"/>
                </a:cxn>
                <a:cxn ang="0">
                  <a:pos x="66" y="98"/>
                </a:cxn>
                <a:cxn ang="0">
                  <a:pos x="88" y="100"/>
                </a:cxn>
                <a:cxn ang="0">
                  <a:pos x="108" y="110"/>
                </a:cxn>
                <a:cxn ang="0">
                  <a:pos x="116" y="114"/>
                </a:cxn>
                <a:cxn ang="0">
                  <a:pos x="126" y="126"/>
                </a:cxn>
                <a:cxn ang="0">
                  <a:pos x="136" y="132"/>
                </a:cxn>
                <a:cxn ang="0">
                  <a:pos x="152" y="132"/>
                </a:cxn>
                <a:cxn ang="0">
                  <a:pos x="180" y="132"/>
                </a:cxn>
                <a:cxn ang="0">
                  <a:pos x="202" y="138"/>
                </a:cxn>
                <a:cxn ang="0">
                  <a:pos x="232" y="144"/>
                </a:cxn>
                <a:cxn ang="0">
                  <a:pos x="240" y="148"/>
                </a:cxn>
                <a:cxn ang="0">
                  <a:pos x="276" y="136"/>
                </a:cxn>
                <a:cxn ang="0">
                  <a:pos x="294" y="132"/>
                </a:cxn>
                <a:cxn ang="0">
                  <a:pos x="304" y="120"/>
                </a:cxn>
                <a:cxn ang="0">
                  <a:pos x="298" y="112"/>
                </a:cxn>
                <a:cxn ang="0">
                  <a:pos x="296" y="98"/>
                </a:cxn>
                <a:cxn ang="0">
                  <a:pos x="316" y="100"/>
                </a:cxn>
                <a:cxn ang="0">
                  <a:pos x="324" y="94"/>
                </a:cxn>
                <a:cxn ang="0">
                  <a:pos x="340" y="90"/>
                </a:cxn>
                <a:cxn ang="0">
                  <a:pos x="348" y="82"/>
                </a:cxn>
                <a:cxn ang="0">
                  <a:pos x="362" y="78"/>
                </a:cxn>
                <a:cxn ang="0">
                  <a:pos x="372" y="74"/>
                </a:cxn>
                <a:cxn ang="0">
                  <a:pos x="354" y="62"/>
                </a:cxn>
                <a:cxn ang="0">
                  <a:pos x="340" y="58"/>
                </a:cxn>
                <a:cxn ang="0">
                  <a:pos x="330" y="60"/>
                </a:cxn>
                <a:cxn ang="0">
                  <a:pos x="314" y="60"/>
                </a:cxn>
                <a:cxn ang="0">
                  <a:pos x="312" y="50"/>
                </a:cxn>
                <a:cxn ang="0">
                  <a:pos x="314" y="34"/>
                </a:cxn>
                <a:cxn ang="0">
                  <a:pos x="302" y="32"/>
                </a:cxn>
                <a:cxn ang="0">
                  <a:pos x="288" y="28"/>
                </a:cxn>
                <a:cxn ang="0">
                  <a:pos x="272" y="36"/>
                </a:cxn>
                <a:cxn ang="0">
                  <a:pos x="252" y="42"/>
                </a:cxn>
                <a:cxn ang="0">
                  <a:pos x="226" y="42"/>
                </a:cxn>
                <a:cxn ang="0">
                  <a:pos x="216" y="30"/>
                </a:cxn>
                <a:cxn ang="0">
                  <a:pos x="202" y="28"/>
                </a:cxn>
                <a:cxn ang="0">
                  <a:pos x="180" y="30"/>
                </a:cxn>
                <a:cxn ang="0">
                  <a:pos x="160" y="28"/>
                </a:cxn>
                <a:cxn ang="0">
                  <a:pos x="148" y="16"/>
                </a:cxn>
                <a:cxn ang="0">
                  <a:pos x="132" y="8"/>
                </a:cxn>
                <a:cxn ang="0">
                  <a:pos x="114" y="6"/>
                </a:cxn>
                <a:cxn ang="0">
                  <a:pos x="100" y="6"/>
                </a:cxn>
                <a:cxn ang="0">
                  <a:pos x="98" y="16"/>
                </a:cxn>
                <a:cxn ang="0">
                  <a:pos x="108" y="24"/>
                </a:cxn>
                <a:cxn ang="0">
                  <a:pos x="102" y="34"/>
                </a:cxn>
                <a:cxn ang="0">
                  <a:pos x="84" y="32"/>
                </a:cxn>
                <a:cxn ang="0">
                  <a:pos x="66" y="28"/>
                </a:cxn>
                <a:cxn ang="0">
                  <a:pos x="48" y="22"/>
                </a:cxn>
                <a:cxn ang="0">
                  <a:pos x="32" y="24"/>
                </a:cxn>
                <a:cxn ang="0">
                  <a:pos x="20" y="32"/>
                </a:cxn>
                <a:cxn ang="0">
                  <a:pos x="8" y="40"/>
                </a:cxn>
                <a:cxn ang="0">
                  <a:pos x="0" y="48"/>
                </a:cxn>
              </a:cxnLst>
              <a:rect l="0" t="0" r="r" b="b"/>
              <a:pathLst>
                <a:path w="372" h="148">
                  <a:moveTo>
                    <a:pt x="8" y="54"/>
                  </a:moveTo>
                  <a:lnTo>
                    <a:pt x="14" y="56"/>
                  </a:lnTo>
                  <a:lnTo>
                    <a:pt x="20" y="60"/>
                  </a:lnTo>
                  <a:lnTo>
                    <a:pt x="28" y="60"/>
                  </a:lnTo>
                  <a:lnTo>
                    <a:pt x="32" y="62"/>
                  </a:lnTo>
                  <a:lnTo>
                    <a:pt x="38" y="64"/>
                  </a:lnTo>
                  <a:lnTo>
                    <a:pt x="46" y="74"/>
                  </a:lnTo>
                  <a:lnTo>
                    <a:pt x="52" y="78"/>
                  </a:lnTo>
                  <a:lnTo>
                    <a:pt x="54" y="88"/>
                  </a:lnTo>
                  <a:lnTo>
                    <a:pt x="54" y="94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82" y="98"/>
                  </a:lnTo>
                  <a:lnTo>
                    <a:pt x="88" y="100"/>
                  </a:lnTo>
                  <a:lnTo>
                    <a:pt x="96" y="106"/>
                  </a:lnTo>
                  <a:lnTo>
                    <a:pt x="108" y="110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22" y="118"/>
                  </a:lnTo>
                  <a:lnTo>
                    <a:pt x="126" y="126"/>
                  </a:lnTo>
                  <a:lnTo>
                    <a:pt x="134" y="128"/>
                  </a:lnTo>
                  <a:lnTo>
                    <a:pt x="136" y="132"/>
                  </a:lnTo>
                  <a:lnTo>
                    <a:pt x="148" y="134"/>
                  </a:lnTo>
                  <a:lnTo>
                    <a:pt x="152" y="132"/>
                  </a:lnTo>
                  <a:lnTo>
                    <a:pt x="168" y="134"/>
                  </a:lnTo>
                  <a:lnTo>
                    <a:pt x="180" y="132"/>
                  </a:lnTo>
                  <a:lnTo>
                    <a:pt x="198" y="134"/>
                  </a:lnTo>
                  <a:lnTo>
                    <a:pt x="202" y="138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40" y="148"/>
                  </a:lnTo>
                  <a:lnTo>
                    <a:pt x="254" y="138"/>
                  </a:lnTo>
                  <a:lnTo>
                    <a:pt x="276" y="136"/>
                  </a:lnTo>
                  <a:lnTo>
                    <a:pt x="286" y="136"/>
                  </a:lnTo>
                  <a:lnTo>
                    <a:pt x="294" y="132"/>
                  </a:lnTo>
                  <a:lnTo>
                    <a:pt x="298" y="124"/>
                  </a:lnTo>
                  <a:lnTo>
                    <a:pt x="304" y="120"/>
                  </a:lnTo>
                  <a:lnTo>
                    <a:pt x="304" y="114"/>
                  </a:lnTo>
                  <a:lnTo>
                    <a:pt x="298" y="112"/>
                  </a:lnTo>
                  <a:lnTo>
                    <a:pt x="294" y="104"/>
                  </a:lnTo>
                  <a:lnTo>
                    <a:pt x="296" y="98"/>
                  </a:lnTo>
                  <a:lnTo>
                    <a:pt x="302" y="96"/>
                  </a:lnTo>
                  <a:lnTo>
                    <a:pt x="316" y="100"/>
                  </a:lnTo>
                  <a:lnTo>
                    <a:pt x="322" y="100"/>
                  </a:lnTo>
                  <a:lnTo>
                    <a:pt x="324" y="94"/>
                  </a:lnTo>
                  <a:lnTo>
                    <a:pt x="336" y="94"/>
                  </a:lnTo>
                  <a:lnTo>
                    <a:pt x="340" y="90"/>
                  </a:lnTo>
                  <a:lnTo>
                    <a:pt x="340" y="84"/>
                  </a:lnTo>
                  <a:lnTo>
                    <a:pt x="348" y="82"/>
                  </a:lnTo>
                  <a:lnTo>
                    <a:pt x="354" y="78"/>
                  </a:lnTo>
                  <a:lnTo>
                    <a:pt x="362" y="78"/>
                  </a:lnTo>
                  <a:lnTo>
                    <a:pt x="372" y="80"/>
                  </a:lnTo>
                  <a:lnTo>
                    <a:pt x="372" y="74"/>
                  </a:lnTo>
                  <a:lnTo>
                    <a:pt x="362" y="66"/>
                  </a:lnTo>
                  <a:lnTo>
                    <a:pt x="354" y="62"/>
                  </a:lnTo>
                  <a:lnTo>
                    <a:pt x="352" y="60"/>
                  </a:lnTo>
                  <a:lnTo>
                    <a:pt x="340" y="58"/>
                  </a:lnTo>
                  <a:lnTo>
                    <a:pt x="336" y="62"/>
                  </a:lnTo>
                  <a:lnTo>
                    <a:pt x="330" y="60"/>
                  </a:lnTo>
                  <a:lnTo>
                    <a:pt x="320" y="62"/>
                  </a:lnTo>
                  <a:lnTo>
                    <a:pt x="314" y="60"/>
                  </a:lnTo>
                  <a:lnTo>
                    <a:pt x="314" y="54"/>
                  </a:lnTo>
                  <a:lnTo>
                    <a:pt x="312" y="50"/>
                  </a:lnTo>
                  <a:lnTo>
                    <a:pt x="314" y="42"/>
                  </a:lnTo>
                  <a:lnTo>
                    <a:pt x="314" y="34"/>
                  </a:lnTo>
                  <a:lnTo>
                    <a:pt x="308" y="30"/>
                  </a:lnTo>
                  <a:lnTo>
                    <a:pt x="302" y="32"/>
                  </a:lnTo>
                  <a:lnTo>
                    <a:pt x="294" y="32"/>
                  </a:lnTo>
                  <a:lnTo>
                    <a:pt x="288" y="28"/>
                  </a:lnTo>
                  <a:lnTo>
                    <a:pt x="274" y="34"/>
                  </a:lnTo>
                  <a:lnTo>
                    <a:pt x="272" y="36"/>
                  </a:lnTo>
                  <a:lnTo>
                    <a:pt x="256" y="40"/>
                  </a:lnTo>
                  <a:lnTo>
                    <a:pt x="252" y="42"/>
                  </a:lnTo>
                  <a:lnTo>
                    <a:pt x="240" y="42"/>
                  </a:lnTo>
                  <a:lnTo>
                    <a:pt x="226" y="42"/>
                  </a:lnTo>
                  <a:lnTo>
                    <a:pt x="220" y="38"/>
                  </a:lnTo>
                  <a:lnTo>
                    <a:pt x="216" y="30"/>
                  </a:lnTo>
                  <a:lnTo>
                    <a:pt x="206" y="30"/>
                  </a:lnTo>
                  <a:lnTo>
                    <a:pt x="202" y="28"/>
                  </a:lnTo>
                  <a:lnTo>
                    <a:pt x="186" y="26"/>
                  </a:lnTo>
                  <a:lnTo>
                    <a:pt x="180" y="30"/>
                  </a:lnTo>
                  <a:lnTo>
                    <a:pt x="164" y="28"/>
                  </a:lnTo>
                  <a:lnTo>
                    <a:pt x="160" y="28"/>
                  </a:lnTo>
                  <a:lnTo>
                    <a:pt x="148" y="20"/>
                  </a:lnTo>
                  <a:lnTo>
                    <a:pt x="148" y="16"/>
                  </a:lnTo>
                  <a:lnTo>
                    <a:pt x="140" y="8"/>
                  </a:lnTo>
                  <a:lnTo>
                    <a:pt x="132" y="8"/>
                  </a:lnTo>
                  <a:lnTo>
                    <a:pt x="126" y="4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98" y="16"/>
                  </a:lnTo>
                  <a:lnTo>
                    <a:pt x="102" y="22"/>
                  </a:lnTo>
                  <a:lnTo>
                    <a:pt x="108" y="24"/>
                  </a:lnTo>
                  <a:lnTo>
                    <a:pt x="108" y="30"/>
                  </a:lnTo>
                  <a:lnTo>
                    <a:pt x="102" y="34"/>
                  </a:lnTo>
                  <a:lnTo>
                    <a:pt x="98" y="32"/>
                  </a:lnTo>
                  <a:lnTo>
                    <a:pt x="84" y="32"/>
                  </a:lnTo>
                  <a:lnTo>
                    <a:pt x="78" y="32"/>
                  </a:lnTo>
                  <a:lnTo>
                    <a:pt x="66" y="28"/>
                  </a:lnTo>
                  <a:lnTo>
                    <a:pt x="62" y="22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32" y="24"/>
                  </a:lnTo>
                  <a:lnTo>
                    <a:pt x="28" y="26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8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1" name="Freeform 829"/>
            <p:cNvSpPr>
              <a:spLocks noChangeAspect="1"/>
            </p:cNvSpPr>
            <p:nvPr/>
          </p:nvSpPr>
          <p:spPr bwMode="auto">
            <a:xfrm>
              <a:off x="4476" y="2507"/>
              <a:ext cx="144" cy="8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8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14" y="32"/>
                </a:cxn>
                <a:cxn ang="0">
                  <a:pos x="18" y="32"/>
                </a:cxn>
                <a:cxn ang="0">
                  <a:pos x="32" y="40"/>
                </a:cxn>
                <a:cxn ang="0">
                  <a:pos x="52" y="42"/>
                </a:cxn>
                <a:cxn ang="0">
                  <a:pos x="60" y="48"/>
                </a:cxn>
                <a:cxn ang="0">
                  <a:pos x="64" y="52"/>
                </a:cxn>
                <a:cxn ang="0">
                  <a:pos x="70" y="52"/>
                </a:cxn>
                <a:cxn ang="0">
                  <a:pos x="76" y="54"/>
                </a:cxn>
                <a:cxn ang="0">
                  <a:pos x="78" y="56"/>
                </a:cxn>
                <a:cxn ang="0">
                  <a:pos x="98" y="58"/>
                </a:cxn>
                <a:cxn ang="0">
                  <a:pos x="100" y="52"/>
                </a:cxn>
                <a:cxn ang="0">
                  <a:pos x="98" y="46"/>
                </a:cxn>
                <a:cxn ang="0">
                  <a:pos x="98" y="36"/>
                </a:cxn>
                <a:cxn ang="0">
                  <a:pos x="92" y="36"/>
                </a:cxn>
                <a:cxn ang="0">
                  <a:pos x="88" y="36"/>
                </a:cxn>
                <a:cxn ang="0">
                  <a:pos x="82" y="34"/>
                </a:cxn>
                <a:cxn ang="0">
                  <a:pos x="78" y="36"/>
                </a:cxn>
                <a:cxn ang="0">
                  <a:pos x="74" y="34"/>
                </a:cxn>
                <a:cxn ang="0">
                  <a:pos x="70" y="32"/>
                </a:cxn>
                <a:cxn ang="0">
                  <a:pos x="66" y="30"/>
                </a:cxn>
                <a:cxn ang="0">
                  <a:pos x="62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44" y="14"/>
                </a:cxn>
                <a:cxn ang="0">
                  <a:pos x="36" y="14"/>
                </a:cxn>
                <a:cxn ang="0">
                  <a:pos x="24" y="4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0" y="12"/>
                </a:cxn>
              </a:cxnLst>
              <a:rect l="0" t="0" r="r" b="b"/>
              <a:pathLst>
                <a:path w="100" h="58">
                  <a:moveTo>
                    <a:pt x="0" y="12"/>
                  </a:moveTo>
                  <a:lnTo>
                    <a:pt x="0" y="18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4" y="32"/>
                  </a:lnTo>
                  <a:lnTo>
                    <a:pt x="18" y="32"/>
                  </a:lnTo>
                  <a:lnTo>
                    <a:pt x="32" y="40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70" y="52"/>
                  </a:lnTo>
                  <a:lnTo>
                    <a:pt x="76" y="54"/>
                  </a:lnTo>
                  <a:lnTo>
                    <a:pt x="78" y="56"/>
                  </a:lnTo>
                  <a:lnTo>
                    <a:pt x="98" y="58"/>
                  </a:lnTo>
                  <a:lnTo>
                    <a:pt x="100" y="52"/>
                  </a:lnTo>
                  <a:lnTo>
                    <a:pt x="98" y="46"/>
                  </a:lnTo>
                  <a:lnTo>
                    <a:pt x="98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2" y="34"/>
                  </a:lnTo>
                  <a:lnTo>
                    <a:pt x="78" y="36"/>
                  </a:lnTo>
                  <a:lnTo>
                    <a:pt x="74" y="34"/>
                  </a:lnTo>
                  <a:lnTo>
                    <a:pt x="70" y="32"/>
                  </a:lnTo>
                  <a:lnTo>
                    <a:pt x="66" y="30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36" y="14"/>
                  </a:lnTo>
                  <a:lnTo>
                    <a:pt x="24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2" name="Freeform 830"/>
            <p:cNvSpPr>
              <a:spLocks noChangeAspect="1"/>
            </p:cNvSpPr>
            <p:nvPr/>
          </p:nvSpPr>
          <p:spPr bwMode="auto">
            <a:xfrm>
              <a:off x="4632" y="2550"/>
              <a:ext cx="57" cy="32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14" y="22"/>
                </a:cxn>
                <a:cxn ang="0">
                  <a:pos x="20" y="20"/>
                </a:cxn>
                <a:cxn ang="0">
                  <a:pos x="28" y="22"/>
                </a:cxn>
                <a:cxn ang="0">
                  <a:pos x="38" y="20"/>
                </a:cxn>
                <a:cxn ang="0">
                  <a:pos x="40" y="16"/>
                </a:cxn>
                <a:cxn ang="0">
                  <a:pos x="38" y="10"/>
                </a:cxn>
                <a:cxn ang="0">
                  <a:pos x="32" y="10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22" y="4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18"/>
                </a:cxn>
              </a:cxnLst>
              <a:rect l="0" t="0" r="r" b="b"/>
              <a:pathLst>
                <a:path w="40" h="22">
                  <a:moveTo>
                    <a:pt x="2" y="18"/>
                  </a:moveTo>
                  <a:lnTo>
                    <a:pt x="14" y="22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38" y="20"/>
                  </a:lnTo>
                  <a:lnTo>
                    <a:pt x="40" y="16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4" y="0"/>
                  </a:lnTo>
                  <a:lnTo>
                    <a:pt x="4" y="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3" name="Freeform 831"/>
            <p:cNvSpPr>
              <a:spLocks noChangeAspect="1"/>
            </p:cNvSpPr>
            <p:nvPr/>
          </p:nvSpPr>
          <p:spPr bwMode="auto">
            <a:xfrm>
              <a:off x="3675" y="2484"/>
              <a:ext cx="6" cy="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4" name="Freeform 832"/>
            <p:cNvSpPr>
              <a:spLocks noChangeAspect="1"/>
            </p:cNvSpPr>
            <p:nvPr/>
          </p:nvSpPr>
          <p:spPr bwMode="auto">
            <a:xfrm>
              <a:off x="3689" y="2421"/>
              <a:ext cx="23" cy="2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8" y="18"/>
                </a:cxn>
              </a:cxnLst>
              <a:rect l="0" t="0" r="r" b="b"/>
              <a:pathLst>
                <a:path w="16" h="20">
                  <a:moveTo>
                    <a:pt x="8" y="18"/>
                  </a:moveTo>
                  <a:lnTo>
                    <a:pt x="10" y="12"/>
                  </a:lnTo>
                  <a:lnTo>
                    <a:pt x="16" y="10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6" y="2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5" name="Freeform 833"/>
            <p:cNvSpPr>
              <a:spLocks noChangeAspect="1"/>
            </p:cNvSpPr>
            <p:nvPr/>
          </p:nvSpPr>
          <p:spPr bwMode="auto">
            <a:xfrm>
              <a:off x="3695" y="2366"/>
              <a:ext cx="107" cy="101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4" y="56"/>
                </a:cxn>
                <a:cxn ang="0">
                  <a:pos x="2" y="58"/>
                </a:cxn>
                <a:cxn ang="0">
                  <a:pos x="2" y="66"/>
                </a:cxn>
                <a:cxn ang="0">
                  <a:pos x="6" y="68"/>
                </a:cxn>
                <a:cxn ang="0">
                  <a:pos x="10" y="70"/>
                </a:cxn>
                <a:cxn ang="0">
                  <a:pos x="16" y="70"/>
                </a:cxn>
                <a:cxn ang="0">
                  <a:pos x="40" y="54"/>
                </a:cxn>
                <a:cxn ang="0">
                  <a:pos x="64" y="36"/>
                </a:cxn>
                <a:cxn ang="0">
                  <a:pos x="66" y="24"/>
                </a:cxn>
                <a:cxn ang="0">
                  <a:pos x="64" y="14"/>
                </a:cxn>
                <a:cxn ang="0">
                  <a:pos x="74" y="2"/>
                </a:cxn>
                <a:cxn ang="0">
                  <a:pos x="72" y="0"/>
                </a:cxn>
                <a:cxn ang="0">
                  <a:pos x="56" y="2"/>
                </a:cxn>
                <a:cxn ang="0">
                  <a:pos x="42" y="10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0" y="10"/>
                </a:cxn>
                <a:cxn ang="0">
                  <a:pos x="14" y="10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4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12" y="42"/>
                </a:cxn>
              </a:cxnLst>
              <a:rect l="0" t="0" r="r" b="b"/>
              <a:pathLst>
                <a:path w="74" h="70">
                  <a:moveTo>
                    <a:pt x="12" y="42"/>
                  </a:moveTo>
                  <a:lnTo>
                    <a:pt x="12" y="48"/>
                  </a:lnTo>
                  <a:lnTo>
                    <a:pt x="6" y="50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70"/>
                  </a:lnTo>
                  <a:lnTo>
                    <a:pt x="16" y="70"/>
                  </a:lnTo>
                  <a:lnTo>
                    <a:pt x="40" y="54"/>
                  </a:lnTo>
                  <a:lnTo>
                    <a:pt x="64" y="36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56" y="2"/>
                  </a:lnTo>
                  <a:lnTo>
                    <a:pt x="42" y="10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6" name="Freeform 834"/>
            <p:cNvSpPr>
              <a:spLocks noChangeAspect="1"/>
            </p:cNvSpPr>
            <p:nvPr/>
          </p:nvSpPr>
          <p:spPr bwMode="auto">
            <a:xfrm>
              <a:off x="3675" y="2449"/>
              <a:ext cx="23" cy="78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0" y="28"/>
                </a:cxn>
                <a:cxn ang="0">
                  <a:pos x="8" y="24"/>
                </a:cxn>
                <a:cxn ang="0">
                  <a:pos x="10" y="20"/>
                </a:cxn>
                <a:cxn ang="0">
                  <a:pos x="8" y="16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30"/>
                </a:cxn>
                <a:cxn ang="0">
                  <a:pos x="4" y="36"/>
                </a:cxn>
                <a:cxn ang="0">
                  <a:pos x="10" y="54"/>
                </a:cxn>
                <a:cxn ang="0">
                  <a:pos x="12" y="52"/>
                </a:cxn>
                <a:cxn ang="0">
                  <a:pos x="12" y="44"/>
                </a:cxn>
                <a:cxn ang="0">
                  <a:pos x="14" y="36"/>
                </a:cxn>
              </a:cxnLst>
              <a:rect l="0" t="0" r="r" b="b"/>
              <a:pathLst>
                <a:path w="16" h="54">
                  <a:moveTo>
                    <a:pt x="14" y="36"/>
                  </a:moveTo>
                  <a:lnTo>
                    <a:pt x="14" y="28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54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7" name="Freeform 835"/>
            <p:cNvSpPr>
              <a:spLocks noChangeAspect="1"/>
            </p:cNvSpPr>
            <p:nvPr/>
          </p:nvSpPr>
          <p:spPr bwMode="auto">
            <a:xfrm>
              <a:off x="3526" y="2265"/>
              <a:ext cx="319" cy="129"/>
            </a:xfrm>
            <a:custGeom>
              <a:avLst/>
              <a:gdLst/>
              <a:ahLst/>
              <a:cxnLst>
                <a:cxn ang="0">
                  <a:pos x="126" y="78"/>
                </a:cxn>
                <a:cxn ang="0">
                  <a:pos x="138" y="80"/>
                </a:cxn>
                <a:cxn ang="0">
                  <a:pos x="160" y="80"/>
                </a:cxn>
                <a:cxn ang="0">
                  <a:pos x="192" y="72"/>
                </a:cxn>
                <a:cxn ang="0">
                  <a:pos x="214" y="68"/>
                </a:cxn>
                <a:cxn ang="0">
                  <a:pos x="214" y="60"/>
                </a:cxn>
                <a:cxn ang="0">
                  <a:pos x="214" y="36"/>
                </a:cxn>
                <a:cxn ang="0">
                  <a:pos x="214" y="32"/>
                </a:cxn>
                <a:cxn ang="0">
                  <a:pos x="202" y="28"/>
                </a:cxn>
                <a:cxn ang="0">
                  <a:pos x="198" y="14"/>
                </a:cxn>
                <a:cxn ang="0">
                  <a:pos x="188" y="8"/>
                </a:cxn>
                <a:cxn ang="0">
                  <a:pos x="178" y="10"/>
                </a:cxn>
                <a:cxn ang="0">
                  <a:pos x="154" y="16"/>
                </a:cxn>
                <a:cxn ang="0">
                  <a:pos x="132" y="14"/>
                </a:cxn>
                <a:cxn ang="0">
                  <a:pos x="114" y="8"/>
                </a:cxn>
                <a:cxn ang="0">
                  <a:pos x="102" y="2"/>
                </a:cxn>
                <a:cxn ang="0">
                  <a:pos x="92" y="2"/>
                </a:cxn>
                <a:cxn ang="0">
                  <a:pos x="78" y="2"/>
                </a:cxn>
                <a:cxn ang="0">
                  <a:pos x="60" y="10"/>
                </a:cxn>
                <a:cxn ang="0">
                  <a:pos x="40" y="14"/>
                </a:cxn>
                <a:cxn ang="0">
                  <a:pos x="32" y="16"/>
                </a:cxn>
                <a:cxn ang="0">
                  <a:pos x="30" y="22"/>
                </a:cxn>
                <a:cxn ang="0">
                  <a:pos x="22" y="24"/>
                </a:cxn>
                <a:cxn ang="0">
                  <a:pos x="16" y="26"/>
                </a:cxn>
                <a:cxn ang="0">
                  <a:pos x="2" y="30"/>
                </a:cxn>
                <a:cxn ang="0">
                  <a:pos x="8" y="36"/>
                </a:cxn>
                <a:cxn ang="0">
                  <a:pos x="8" y="42"/>
                </a:cxn>
                <a:cxn ang="0">
                  <a:pos x="8" y="52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20" y="70"/>
                </a:cxn>
                <a:cxn ang="0">
                  <a:pos x="26" y="74"/>
                </a:cxn>
                <a:cxn ang="0">
                  <a:pos x="18" y="78"/>
                </a:cxn>
                <a:cxn ang="0">
                  <a:pos x="26" y="78"/>
                </a:cxn>
                <a:cxn ang="0">
                  <a:pos x="38" y="82"/>
                </a:cxn>
                <a:cxn ang="0">
                  <a:pos x="56" y="84"/>
                </a:cxn>
                <a:cxn ang="0">
                  <a:pos x="74" y="80"/>
                </a:cxn>
                <a:cxn ang="0">
                  <a:pos x="90" y="86"/>
                </a:cxn>
                <a:cxn ang="0">
                  <a:pos x="112" y="80"/>
                </a:cxn>
                <a:cxn ang="0">
                  <a:pos x="118" y="76"/>
                </a:cxn>
                <a:cxn ang="0">
                  <a:pos x="120" y="90"/>
                </a:cxn>
              </a:cxnLst>
              <a:rect l="0" t="0" r="r" b="b"/>
              <a:pathLst>
                <a:path w="222" h="90">
                  <a:moveTo>
                    <a:pt x="126" y="84"/>
                  </a:moveTo>
                  <a:lnTo>
                    <a:pt x="126" y="82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2" y="80"/>
                  </a:lnTo>
                  <a:lnTo>
                    <a:pt x="138" y="80"/>
                  </a:lnTo>
                  <a:lnTo>
                    <a:pt x="144" y="78"/>
                  </a:lnTo>
                  <a:lnTo>
                    <a:pt x="148" y="76"/>
                  </a:lnTo>
                  <a:lnTo>
                    <a:pt x="160" y="80"/>
                  </a:lnTo>
                  <a:lnTo>
                    <a:pt x="174" y="72"/>
                  </a:lnTo>
                  <a:lnTo>
                    <a:pt x="190" y="70"/>
                  </a:lnTo>
                  <a:lnTo>
                    <a:pt x="192" y="72"/>
                  </a:lnTo>
                  <a:lnTo>
                    <a:pt x="198" y="68"/>
                  </a:lnTo>
                  <a:lnTo>
                    <a:pt x="206" y="70"/>
                  </a:lnTo>
                  <a:lnTo>
                    <a:pt x="214" y="68"/>
                  </a:lnTo>
                  <a:lnTo>
                    <a:pt x="216" y="72"/>
                  </a:lnTo>
                  <a:lnTo>
                    <a:pt x="222" y="70"/>
                  </a:lnTo>
                  <a:lnTo>
                    <a:pt x="214" y="60"/>
                  </a:lnTo>
                  <a:lnTo>
                    <a:pt x="214" y="50"/>
                  </a:lnTo>
                  <a:lnTo>
                    <a:pt x="210" y="40"/>
                  </a:lnTo>
                  <a:lnTo>
                    <a:pt x="214" y="36"/>
                  </a:lnTo>
                  <a:lnTo>
                    <a:pt x="218" y="36"/>
                  </a:lnTo>
                  <a:lnTo>
                    <a:pt x="218" y="34"/>
                  </a:lnTo>
                  <a:lnTo>
                    <a:pt x="214" y="32"/>
                  </a:lnTo>
                  <a:lnTo>
                    <a:pt x="214" y="30"/>
                  </a:lnTo>
                  <a:lnTo>
                    <a:pt x="206" y="30"/>
                  </a:lnTo>
                  <a:lnTo>
                    <a:pt x="202" y="28"/>
                  </a:lnTo>
                  <a:lnTo>
                    <a:pt x="200" y="18"/>
                  </a:lnTo>
                  <a:lnTo>
                    <a:pt x="198" y="16"/>
                  </a:lnTo>
                  <a:lnTo>
                    <a:pt x="198" y="14"/>
                  </a:lnTo>
                  <a:lnTo>
                    <a:pt x="192" y="12"/>
                  </a:lnTo>
                  <a:lnTo>
                    <a:pt x="190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0" y="14"/>
                  </a:lnTo>
                  <a:lnTo>
                    <a:pt x="160" y="16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6" y="18"/>
                  </a:lnTo>
                  <a:lnTo>
                    <a:pt x="132" y="14"/>
                  </a:lnTo>
                  <a:lnTo>
                    <a:pt x="122" y="12"/>
                  </a:lnTo>
                  <a:lnTo>
                    <a:pt x="116" y="14"/>
                  </a:lnTo>
                  <a:lnTo>
                    <a:pt x="114" y="8"/>
                  </a:lnTo>
                  <a:lnTo>
                    <a:pt x="110" y="6"/>
                  </a:lnTo>
                  <a:lnTo>
                    <a:pt x="104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68" y="6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32" y="12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8" y="52"/>
                  </a:lnTo>
                  <a:lnTo>
                    <a:pt x="6" y="54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18" y="76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24" y="82"/>
                  </a:lnTo>
                  <a:lnTo>
                    <a:pt x="26" y="78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44" y="86"/>
                  </a:lnTo>
                  <a:lnTo>
                    <a:pt x="50" y="84"/>
                  </a:lnTo>
                  <a:lnTo>
                    <a:pt x="56" y="84"/>
                  </a:lnTo>
                  <a:lnTo>
                    <a:pt x="54" y="76"/>
                  </a:lnTo>
                  <a:lnTo>
                    <a:pt x="62" y="74"/>
                  </a:lnTo>
                  <a:lnTo>
                    <a:pt x="74" y="80"/>
                  </a:lnTo>
                  <a:lnTo>
                    <a:pt x="78" y="84"/>
                  </a:lnTo>
                  <a:lnTo>
                    <a:pt x="86" y="84"/>
                  </a:lnTo>
                  <a:lnTo>
                    <a:pt x="90" y="8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12" y="80"/>
                  </a:lnTo>
                  <a:lnTo>
                    <a:pt x="116" y="80"/>
                  </a:lnTo>
                  <a:lnTo>
                    <a:pt x="116" y="76"/>
                  </a:lnTo>
                  <a:lnTo>
                    <a:pt x="118" y="76"/>
                  </a:lnTo>
                  <a:lnTo>
                    <a:pt x="120" y="78"/>
                  </a:lnTo>
                  <a:lnTo>
                    <a:pt x="116" y="82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8" name="Freeform 836"/>
            <p:cNvSpPr>
              <a:spLocks noChangeAspect="1"/>
            </p:cNvSpPr>
            <p:nvPr/>
          </p:nvSpPr>
          <p:spPr bwMode="auto">
            <a:xfrm>
              <a:off x="4066" y="2588"/>
              <a:ext cx="6" cy="1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8"/>
                </a:cxn>
                <a:cxn ang="0">
                  <a:pos x="0" y="12"/>
                </a:cxn>
              </a:cxnLst>
              <a:rect l="0" t="0" r="r" b="b"/>
              <a:pathLst>
                <a:path w="4" h="14">
                  <a:moveTo>
                    <a:pt x="0" y="12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9" name="Freeform 837"/>
            <p:cNvSpPr>
              <a:spLocks noChangeAspect="1"/>
            </p:cNvSpPr>
            <p:nvPr/>
          </p:nvSpPr>
          <p:spPr bwMode="auto">
            <a:xfrm>
              <a:off x="3687" y="2467"/>
              <a:ext cx="8" cy="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6" h="16">
                  <a:moveTo>
                    <a:pt x="4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0" name="Freeform 838"/>
            <p:cNvSpPr>
              <a:spLocks noChangeAspect="1"/>
            </p:cNvSpPr>
            <p:nvPr/>
          </p:nvSpPr>
          <p:spPr bwMode="auto">
            <a:xfrm>
              <a:off x="3693" y="2443"/>
              <a:ext cx="74" cy="86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52" y="16"/>
                </a:cxn>
                <a:cxn ang="0">
                  <a:pos x="46" y="8"/>
                </a:cxn>
                <a:cxn ang="0">
                  <a:pos x="42" y="0"/>
                </a:cxn>
                <a:cxn ang="0">
                  <a:pos x="18" y="16"/>
                </a:cxn>
                <a:cxn ang="0">
                  <a:pos x="12" y="16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2" y="40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4" y="58"/>
                </a:cxn>
                <a:cxn ang="0">
                  <a:pos x="10" y="60"/>
                </a:cxn>
                <a:cxn ang="0">
                  <a:pos x="16" y="54"/>
                </a:cxn>
                <a:cxn ang="0">
                  <a:pos x="22" y="50"/>
                </a:cxn>
                <a:cxn ang="0">
                  <a:pos x="28" y="48"/>
                </a:cxn>
                <a:cxn ang="0">
                  <a:pos x="32" y="40"/>
                </a:cxn>
                <a:cxn ang="0">
                  <a:pos x="24" y="30"/>
                </a:cxn>
                <a:cxn ang="0">
                  <a:pos x="24" y="26"/>
                </a:cxn>
                <a:cxn ang="0">
                  <a:pos x="34" y="24"/>
                </a:cxn>
              </a:cxnLst>
              <a:rect l="0" t="0" r="r" b="b"/>
              <a:pathLst>
                <a:path w="52" h="60">
                  <a:moveTo>
                    <a:pt x="34" y="24"/>
                  </a:moveTo>
                  <a:lnTo>
                    <a:pt x="52" y="16"/>
                  </a:lnTo>
                  <a:lnTo>
                    <a:pt x="46" y="8"/>
                  </a:lnTo>
                  <a:lnTo>
                    <a:pt x="42" y="0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10" y="60"/>
                  </a:lnTo>
                  <a:lnTo>
                    <a:pt x="16" y="54"/>
                  </a:lnTo>
                  <a:lnTo>
                    <a:pt x="22" y="50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1" name="Freeform 839"/>
            <p:cNvSpPr>
              <a:spLocks noChangeAspect="1"/>
            </p:cNvSpPr>
            <p:nvPr/>
          </p:nvSpPr>
          <p:spPr bwMode="auto">
            <a:xfrm>
              <a:off x="4244" y="2245"/>
              <a:ext cx="167" cy="81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82" y="4"/>
                </a:cxn>
                <a:cxn ang="0">
                  <a:pos x="74" y="2"/>
                </a:cxn>
                <a:cxn ang="0">
                  <a:pos x="64" y="4"/>
                </a:cxn>
                <a:cxn ang="0">
                  <a:pos x="46" y="2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38" y="8"/>
                </a:cxn>
                <a:cxn ang="0">
                  <a:pos x="32" y="8"/>
                </a:cxn>
                <a:cxn ang="0">
                  <a:pos x="26" y="8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4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6" y="28"/>
                </a:cxn>
                <a:cxn ang="0">
                  <a:pos x="18" y="28"/>
                </a:cxn>
                <a:cxn ang="0">
                  <a:pos x="22" y="24"/>
                </a:cxn>
                <a:cxn ang="0">
                  <a:pos x="28" y="28"/>
                </a:cxn>
                <a:cxn ang="0">
                  <a:pos x="32" y="28"/>
                </a:cxn>
                <a:cxn ang="0">
                  <a:pos x="36" y="30"/>
                </a:cxn>
                <a:cxn ang="0">
                  <a:pos x="42" y="32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6" y="38"/>
                </a:cxn>
                <a:cxn ang="0">
                  <a:pos x="32" y="40"/>
                </a:cxn>
                <a:cxn ang="0">
                  <a:pos x="28" y="42"/>
                </a:cxn>
                <a:cxn ang="0">
                  <a:pos x="22" y="42"/>
                </a:cxn>
                <a:cxn ang="0">
                  <a:pos x="20" y="42"/>
                </a:cxn>
                <a:cxn ang="0">
                  <a:pos x="16" y="42"/>
                </a:cxn>
                <a:cxn ang="0">
                  <a:pos x="14" y="46"/>
                </a:cxn>
                <a:cxn ang="0">
                  <a:pos x="4" y="44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6" y="50"/>
                </a:cxn>
                <a:cxn ang="0">
                  <a:pos x="20" y="52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4" y="56"/>
                </a:cxn>
                <a:cxn ang="0">
                  <a:pos x="52" y="52"/>
                </a:cxn>
                <a:cxn ang="0">
                  <a:pos x="54" y="44"/>
                </a:cxn>
                <a:cxn ang="0">
                  <a:pos x="60" y="42"/>
                </a:cxn>
                <a:cxn ang="0">
                  <a:pos x="62" y="38"/>
                </a:cxn>
                <a:cxn ang="0">
                  <a:pos x="70" y="38"/>
                </a:cxn>
                <a:cxn ang="0">
                  <a:pos x="72" y="40"/>
                </a:cxn>
                <a:cxn ang="0">
                  <a:pos x="82" y="40"/>
                </a:cxn>
                <a:cxn ang="0">
                  <a:pos x="82" y="38"/>
                </a:cxn>
                <a:cxn ang="0">
                  <a:pos x="82" y="30"/>
                </a:cxn>
                <a:cxn ang="0">
                  <a:pos x="98" y="28"/>
                </a:cxn>
                <a:cxn ang="0">
                  <a:pos x="100" y="26"/>
                </a:cxn>
                <a:cxn ang="0">
                  <a:pos x="108" y="20"/>
                </a:cxn>
                <a:cxn ang="0">
                  <a:pos x="110" y="18"/>
                </a:cxn>
                <a:cxn ang="0">
                  <a:pos x="112" y="16"/>
                </a:cxn>
                <a:cxn ang="0">
                  <a:pos x="116" y="14"/>
                </a:cxn>
                <a:cxn ang="0">
                  <a:pos x="116" y="12"/>
                </a:cxn>
                <a:cxn ang="0">
                  <a:pos x="116" y="12"/>
                </a:cxn>
                <a:cxn ang="0">
                  <a:pos x="104" y="8"/>
                </a:cxn>
                <a:cxn ang="0">
                  <a:pos x="102" y="4"/>
                </a:cxn>
              </a:cxnLst>
              <a:rect l="0" t="0" r="r" b="b"/>
              <a:pathLst>
                <a:path w="116" h="56">
                  <a:moveTo>
                    <a:pt x="102" y="4"/>
                  </a:moveTo>
                  <a:lnTo>
                    <a:pt x="82" y="4"/>
                  </a:lnTo>
                  <a:lnTo>
                    <a:pt x="74" y="2"/>
                  </a:lnTo>
                  <a:lnTo>
                    <a:pt x="64" y="4"/>
                  </a:lnTo>
                  <a:lnTo>
                    <a:pt x="46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4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6" y="30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6" y="38"/>
                  </a:lnTo>
                  <a:lnTo>
                    <a:pt x="32" y="40"/>
                  </a:lnTo>
                  <a:lnTo>
                    <a:pt x="28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4" y="4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12" y="52"/>
                  </a:lnTo>
                  <a:lnTo>
                    <a:pt x="16" y="50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70" y="38"/>
                  </a:lnTo>
                  <a:lnTo>
                    <a:pt x="72" y="40"/>
                  </a:lnTo>
                  <a:lnTo>
                    <a:pt x="82" y="40"/>
                  </a:lnTo>
                  <a:lnTo>
                    <a:pt x="82" y="38"/>
                  </a:lnTo>
                  <a:lnTo>
                    <a:pt x="82" y="30"/>
                  </a:lnTo>
                  <a:lnTo>
                    <a:pt x="98" y="28"/>
                  </a:lnTo>
                  <a:lnTo>
                    <a:pt x="100" y="26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4" y="8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2" name="Freeform 840"/>
            <p:cNvSpPr>
              <a:spLocks noChangeAspect="1"/>
            </p:cNvSpPr>
            <p:nvPr/>
          </p:nvSpPr>
          <p:spPr bwMode="auto">
            <a:xfrm>
              <a:off x="3839" y="2740"/>
              <a:ext cx="184" cy="129"/>
            </a:xfrm>
            <a:custGeom>
              <a:avLst/>
              <a:gdLst/>
              <a:ahLst/>
              <a:cxnLst>
                <a:cxn ang="0">
                  <a:pos x="72" y="12"/>
                </a:cxn>
                <a:cxn ang="0">
                  <a:pos x="44" y="46"/>
                </a:cxn>
                <a:cxn ang="0">
                  <a:pos x="42" y="36"/>
                </a:cxn>
                <a:cxn ang="0">
                  <a:pos x="22" y="24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30"/>
                </a:cxn>
                <a:cxn ang="0">
                  <a:pos x="6" y="32"/>
                </a:cxn>
                <a:cxn ang="0">
                  <a:pos x="6" y="34"/>
                </a:cxn>
                <a:cxn ang="0">
                  <a:pos x="2" y="36"/>
                </a:cxn>
                <a:cxn ang="0">
                  <a:pos x="4" y="42"/>
                </a:cxn>
                <a:cxn ang="0">
                  <a:pos x="2" y="48"/>
                </a:cxn>
                <a:cxn ang="0">
                  <a:pos x="2" y="50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10" y="74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4" y="88"/>
                </a:cxn>
                <a:cxn ang="0">
                  <a:pos x="18" y="90"/>
                </a:cxn>
                <a:cxn ang="0">
                  <a:pos x="24" y="88"/>
                </a:cxn>
                <a:cxn ang="0">
                  <a:pos x="30" y="88"/>
                </a:cxn>
                <a:cxn ang="0">
                  <a:pos x="34" y="84"/>
                </a:cxn>
                <a:cxn ang="0">
                  <a:pos x="40" y="78"/>
                </a:cxn>
                <a:cxn ang="0">
                  <a:pos x="48" y="76"/>
                </a:cxn>
                <a:cxn ang="0">
                  <a:pos x="56" y="76"/>
                </a:cxn>
                <a:cxn ang="0">
                  <a:pos x="64" y="74"/>
                </a:cxn>
                <a:cxn ang="0">
                  <a:pos x="68" y="70"/>
                </a:cxn>
                <a:cxn ang="0">
                  <a:pos x="70" y="70"/>
                </a:cxn>
                <a:cxn ang="0">
                  <a:pos x="76" y="70"/>
                </a:cxn>
                <a:cxn ang="0">
                  <a:pos x="80" y="66"/>
                </a:cxn>
                <a:cxn ang="0">
                  <a:pos x="82" y="62"/>
                </a:cxn>
                <a:cxn ang="0">
                  <a:pos x="94" y="60"/>
                </a:cxn>
                <a:cxn ang="0">
                  <a:pos x="98" y="58"/>
                </a:cxn>
                <a:cxn ang="0">
                  <a:pos x="110" y="52"/>
                </a:cxn>
                <a:cxn ang="0">
                  <a:pos x="120" y="48"/>
                </a:cxn>
                <a:cxn ang="0">
                  <a:pos x="118" y="40"/>
                </a:cxn>
                <a:cxn ang="0">
                  <a:pos x="122" y="36"/>
                </a:cxn>
                <a:cxn ang="0">
                  <a:pos x="128" y="32"/>
                </a:cxn>
                <a:cxn ang="0">
                  <a:pos x="114" y="0"/>
                </a:cxn>
                <a:cxn ang="0">
                  <a:pos x="72" y="12"/>
                </a:cxn>
              </a:cxnLst>
              <a:rect l="0" t="0" r="r" b="b"/>
              <a:pathLst>
                <a:path w="128" h="90">
                  <a:moveTo>
                    <a:pt x="72" y="12"/>
                  </a:moveTo>
                  <a:lnTo>
                    <a:pt x="44" y="46"/>
                  </a:lnTo>
                  <a:lnTo>
                    <a:pt x="42" y="36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8" y="90"/>
                  </a:lnTo>
                  <a:lnTo>
                    <a:pt x="24" y="88"/>
                  </a:lnTo>
                  <a:lnTo>
                    <a:pt x="30" y="88"/>
                  </a:lnTo>
                  <a:lnTo>
                    <a:pt x="34" y="84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68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0" y="66"/>
                  </a:lnTo>
                  <a:lnTo>
                    <a:pt x="82" y="62"/>
                  </a:lnTo>
                  <a:lnTo>
                    <a:pt x="94" y="60"/>
                  </a:lnTo>
                  <a:lnTo>
                    <a:pt x="98" y="58"/>
                  </a:lnTo>
                  <a:lnTo>
                    <a:pt x="110" y="52"/>
                  </a:lnTo>
                  <a:lnTo>
                    <a:pt x="120" y="48"/>
                  </a:lnTo>
                  <a:lnTo>
                    <a:pt x="118" y="40"/>
                  </a:lnTo>
                  <a:lnTo>
                    <a:pt x="122" y="36"/>
                  </a:lnTo>
                  <a:lnTo>
                    <a:pt x="128" y="32"/>
                  </a:lnTo>
                  <a:lnTo>
                    <a:pt x="114" y="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3" name="Freeform 841"/>
            <p:cNvSpPr>
              <a:spLocks noChangeAspect="1"/>
            </p:cNvSpPr>
            <p:nvPr/>
          </p:nvSpPr>
          <p:spPr bwMode="auto">
            <a:xfrm>
              <a:off x="4002" y="2619"/>
              <a:ext cx="135" cy="166"/>
            </a:xfrm>
            <a:custGeom>
              <a:avLst/>
              <a:gdLst/>
              <a:ahLst/>
              <a:cxnLst>
                <a:cxn ang="0">
                  <a:pos x="92" y="32"/>
                </a:cxn>
                <a:cxn ang="0">
                  <a:pos x="88" y="32"/>
                </a:cxn>
                <a:cxn ang="0">
                  <a:pos x="78" y="18"/>
                </a:cxn>
                <a:cxn ang="0">
                  <a:pos x="72" y="16"/>
                </a:cxn>
                <a:cxn ang="0">
                  <a:pos x="64" y="14"/>
                </a:cxn>
                <a:cxn ang="0">
                  <a:pos x="56" y="10"/>
                </a:cxn>
                <a:cxn ang="0">
                  <a:pos x="50" y="0"/>
                </a:cxn>
                <a:cxn ang="0">
                  <a:pos x="36" y="22"/>
                </a:cxn>
                <a:cxn ang="0">
                  <a:pos x="36" y="30"/>
                </a:cxn>
                <a:cxn ang="0">
                  <a:pos x="42" y="40"/>
                </a:cxn>
                <a:cxn ang="0">
                  <a:pos x="36" y="68"/>
                </a:cxn>
                <a:cxn ang="0">
                  <a:pos x="0" y="84"/>
                </a:cxn>
                <a:cxn ang="0">
                  <a:pos x="14" y="116"/>
                </a:cxn>
                <a:cxn ang="0">
                  <a:pos x="24" y="114"/>
                </a:cxn>
                <a:cxn ang="0">
                  <a:pos x="28" y="112"/>
                </a:cxn>
                <a:cxn ang="0">
                  <a:pos x="34" y="112"/>
                </a:cxn>
                <a:cxn ang="0">
                  <a:pos x="36" y="114"/>
                </a:cxn>
                <a:cxn ang="0">
                  <a:pos x="42" y="108"/>
                </a:cxn>
                <a:cxn ang="0">
                  <a:pos x="42" y="104"/>
                </a:cxn>
                <a:cxn ang="0">
                  <a:pos x="44" y="100"/>
                </a:cxn>
                <a:cxn ang="0">
                  <a:pos x="56" y="98"/>
                </a:cxn>
                <a:cxn ang="0">
                  <a:pos x="60" y="88"/>
                </a:cxn>
                <a:cxn ang="0">
                  <a:pos x="72" y="84"/>
                </a:cxn>
                <a:cxn ang="0">
                  <a:pos x="70" y="76"/>
                </a:cxn>
                <a:cxn ang="0">
                  <a:pos x="68" y="74"/>
                </a:cxn>
                <a:cxn ang="0">
                  <a:pos x="70" y="68"/>
                </a:cxn>
                <a:cxn ang="0">
                  <a:pos x="72" y="64"/>
                </a:cxn>
                <a:cxn ang="0">
                  <a:pos x="74" y="60"/>
                </a:cxn>
                <a:cxn ang="0">
                  <a:pos x="76" y="60"/>
                </a:cxn>
                <a:cxn ang="0">
                  <a:pos x="76" y="64"/>
                </a:cxn>
                <a:cxn ang="0">
                  <a:pos x="78" y="64"/>
                </a:cxn>
                <a:cxn ang="0">
                  <a:pos x="80" y="58"/>
                </a:cxn>
                <a:cxn ang="0">
                  <a:pos x="88" y="48"/>
                </a:cxn>
                <a:cxn ang="0">
                  <a:pos x="90" y="40"/>
                </a:cxn>
                <a:cxn ang="0">
                  <a:pos x="94" y="36"/>
                </a:cxn>
                <a:cxn ang="0">
                  <a:pos x="92" y="32"/>
                </a:cxn>
              </a:cxnLst>
              <a:rect l="0" t="0" r="r" b="b"/>
              <a:pathLst>
                <a:path w="94" h="116">
                  <a:moveTo>
                    <a:pt x="92" y="32"/>
                  </a:moveTo>
                  <a:lnTo>
                    <a:pt x="88" y="32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64" y="14"/>
                  </a:lnTo>
                  <a:lnTo>
                    <a:pt x="56" y="10"/>
                  </a:lnTo>
                  <a:lnTo>
                    <a:pt x="50" y="0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42" y="40"/>
                  </a:lnTo>
                  <a:lnTo>
                    <a:pt x="36" y="68"/>
                  </a:lnTo>
                  <a:lnTo>
                    <a:pt x="0" y="84"/>
                  </a:lnTo>
                  <a:lnTo>
                    <a:pt x="14" y="116"/>
                  </a:lnTo>
                  <a:lnTo>
                    <a:pt x="24" y="114"/>
                  </a:lnTo>
                  <a:lnTo>
                    <a:pt x="28" y="112"/>
                  </a:lnTo>
                  <a:lnTo>
                    <a:pt x="34" y="112"/>
                  </a:lnTo>
                  <a:lnTo>
                    <a:pt x="36" y="114"/>
                  </a:lnTo>
                  <a:lnTo>
                    <a:pt x="42" y="108"/>
                  </a:lnTo>
                  <a:lnTo>
                    <a:pt x="42" y="104"/>
                  </a:lnTo>
                  <a:lnTo>
                    <a:pt x="44" y="100"/>
                  </a:lnTo>
                  <a:lnTo>
                    <a:pt x="56" y="98"/>
                  </a:lnTo>
                  <a:lnTo>
                    <a:pt x="60" y="88"/>
                  </a:lnTo>
                  <a:lnTo>
                    <a:pt x="72" y="84"/>
                  </a:lnTo>
                  <a:lnTo>
                    <a:pt x="70" y="76"/>
                  </a:lnTo>
                  <a:lnTo>
                    <a:pt x="68" y="74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4" y="60"/>
                  </a:lnTo>
                  <a:lnTo>
                    <a:pt x="76" y="60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58"/>
                  </a:lnTo>
                  <a:lnTo>
                    <a:pt x="88" y="48"/>
                  </a:lnTo>
                  <a:lnTo>
                    <a:pt x="90" y="40"/>
                  </a:lnTo>
                  <a:lnTo>
                    <a:pt x="94" y="36"/>
                  </a:lnTo>
                  <a:lnTo>
                    <a:pt x="92" y="3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4" name="Freeform 842"/>
            <p:cNvSpPr>
              <a:spLocks noChangeAspect="1"/>
            </p:cNvSpPr>
            <p:nvPr/>
          </p:nvSpPr>
          <p:spPr bwMode="auto">
            <a:xfrm>
              <a:off x="3986" y="2590"/>
              <a:ext cx="88" cy="74"/>
            </a:xfrm>
            <a:custGeom>
              <a:avLst/>
              <a:gdLst/>
              <a:ahLst/>
              <a:cxnLst>
                <a:cxn ang="0">
                  <a:pos x="62" y="20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8" y="12"/>
                </a:cxn>
                <a:cxn ang="0">
                  <a:pos x="56" y="10"/>
                </a:cxn>
                <a:cxn ang="0">
                  <a:pos x="58" y="6"/>
                </a:cxn>
                <a:cxn ang="0">
                  <a:pos x="56" y="0"/>
                </a:cxn>
                <a:cxn ang="0">
                  <a:pos x="52" y="8"/>
                </a:cxn>
                <a:cxn ang="0">
                  <a:pos x="50" y="12"/>
                </a:cxn>
                <a:cxn ang="0">
                  <a:pos x="42" y="20"/>
                </a:cxn>
                <a:cxn ang="0">
                  <a:pos x="36" y="26"/>
                </a:cxn>
                <a:cxn ang="0">
                  <a:pos x="32" y="30"/>
                </a:cxn>
                <a:cxn ang="0">
                  <a:pos x="28" y="30"/>
                </a:cxn>
                <a:cxn ang="0">
                  <a:pos x="20" y="32"/>
                </a:cxn>
                <a:cxn ang="0">
                  <a:pos x="16" y="30"/>
                </a:cxn>
                <a:cxn ang="0">
                  <a:pos x="10" y="32"/>
                </a:cxn>
                <a:cxn ang="0">
                  <a:pos x="4" y="30"/>
                </a:cxn>
                <a:cxn ang="0">
                  <a:pos x="0" y="28"/>
                </a:cxn>
                <a:cxn ang="0">
                  <a:pos x="6" y="44"/>
                </a:cxn>
                <a:cxn ang="0">
                  <a:pos x="10" y="46"/>
                </a:cxn>
                <a:cxn ang="0">
                  <a:pos x="44" y="52"/>
                </a:cxn>
                <a:cxn ang="0">
                  <a:pos x="48" y="50"/>
                </a:cxn>
                <a:cxn ang="0">
                  <a:pos x="48" y="42"/>
                </a:cxn>
                <a:cxn ang="0">
                  <a:pos x="62" y="20"/>
                </a:cxn>
              </a:cxnLst>
              <a:rect l="0" t="0" r="r" b="b"/>
              <a:pathLst>
                <a:path w="62" h="52">
                  <a:moveTo>
                    <a:pt x="62" y="20"/>
                  </a:moveTo>
                  <a:lnTo>
                    <a:pt x="60" y="10"/>
                  </a:lnTo>
                  <a:lnTo>
                    <a:pt x="60" y="10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8" y="6"/>
                  </a:lnTo>
                  <a:lnTo>
                    <a:pt x="56" y="0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20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8" y="30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44" y="52"/>
                  </a:lnTo>
                  <a:lnTo>
                    <a:pt x="48" y="50"/>
                  </a:lnTo>
                  <a:lnTo>
                    <a:pt x="48" y="42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5" name="Freeform 843"/>
            <p:cNvSpPr>
              <a:spLocks noChangeAspect="1"/>
            </p:cNvSpPr>
            <p:nvPr/>
          </p:nvSpPr>
          <p:spPr bwMode="auto">
            <a:xfrm>
              <a:off x="4878" y="2648"/>
              <a:ext cx="155" cy="307"/>
            </a:xfrm>
            <a:custGeom>
              <a:avLst/>
              <a:gdLst/>
              <a:ahLst/>
              <a:cxnLst>
                <a:cxn ang="0">
                  <a:pos x="58" y="20"/>
                </a:cxn>
                <a:cxn ang="0">
                  <a:pos x="56" y="8"/>
                </a:cxn>
                <a:cxn ang="0">
                  <a:pos x="42" y="0"/>
                </a:cxn>
                <a:cxn ang="0">
                  <a:pos x="36" y="4"/>
                </a:cxn>
                <a:cxn ang="0">
                  <a:pos x="28" y="10"/>
                </a:cxn>
                <a:cxn ang="0">
                  <a:pos x="22" y="12"/>
                </a:cxn>
                <a:cxn ang="0">
                  <a:pos x="14" y="10"/>
                </a:cxn>
                <a:cxn ang="0">
                  <a:pos x="6" y="12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26" y="36"/>
                </a:cxn>
                <a:cxn ang="0">
                  <a:pos x="34" y="44"/>
                </a:cxn>
                <a:cxn ang="0">
                  <a:pos x="36" y="54"/>
                </a:cxn>
                <a:cxn ang="0">
                  <a:pos x="30" y="58"/>
                </a:cxn>
                <a:cxn ang="0">
                  <a:pos x="48" y="74"/>
                </a:cxn>
                <a:cxn ang="0">
                  <a:pos x="56" y="86"/>
                </a:cxn>
                <a:cxn ang="0">
                  <a:pos x="68" y="98"/>
                </a:cxn>
                <a:cxn ang="0">
                  <a:pos x="78" y="110"/>
                </a:cxn>
                <a:cxn ang="0">
                  <a:pos x="82" y="124"/>
                </a:cxn>
                <a:cxn ang="0">
                  <a:pos x="88" y="144"/>
                </a:cxn>
                <a:cxn ang="0">
                  <a:pos x="76" y="164"/>
                </a:cxn>
                <a:cxn ang="0">
                  <a:pos x="66" y="166"/>
                </a:cxn>
                <a:cxn ang="0">
                  <a:pos x="70" y="176"/>
                </a:cxn>
                <a:cxn ang="0">
                  <a:pos x="66" y="180"/>
                </a:cxn>
                <a:cxn ang="0">
                  <a:pos x="56" y="180"/>
                </a:cxn>
                <a:cxn ang="0">
                  <a:pos x="48" y="184"/>
                </a:cxn>
                <a:cxn ang="0">
                  <a:pos x="58" y="190"/>
                </a:cxn>
                <a:cxn ang="0">
                  <a:pos x="56" y="208"/>
                </a:cxn>
                <a:cxn ang="0">
                  <a:pos x="56" y="214"/>
                </a:cxn>
                <a:cxn ang="0">
                  <a:pos x="66" y="208"/>
                </a:cxn>
                <a:cxn ang="0">
                  <a:pos x="72" y="200"/>
                </a:cxn>
                <a:cxn ang="0">
                  <a:pos x="70" y="192"/>
                </a:cxn>
                <a:cxn ang="0">
                  <a:pos x="78" y="198"/>
                </a:cxn>
                <a:cxn ang="0">
                  <a:pos x="76" y="190"/>
                </a:cxn>
                <a:cxn ang="0">
                  <a:pos x="80" y="194"/>
                </a:cxn>
                <a:cxn ang="0">
                  <a:pos x="80" y="190"/>
                </a:cxn>
                <a:cxn ang="0">
                  <a:pos x="80" y="184"/>
                </a:cxn>
                <a:cxn ang="0">
                  <a:pos x="84" y="188"/>
                </a:cxn>
                <a:cxn ang="0">
                  <a:pos x="98" y="174"/>
                </a:cxn>
                <a:cxn ang="0">
                  <a:pos x="108" y="164"/>
                </a:cxn>
                <a:cxn ang="0">
                  <a:pos x="106" y="142"/>
                </a:cxn>
                <a:cxn ang="0">
                  <a:pos x="96" y="114"/>
                </a:cxn>
                <a:cxn ang="0">
                  <a:pos x="90" y="102"/>
                </a:cxn>
                <a:cxn ang="0">
                  <a:pos x="76" y="94"/>
                </a:cxn>
                <a:cxn ang="0">
                  <a:pos x="64" y="82"/>
                </a:cxn>
                <a:cxn ang="0">
                  <a:pos x="54" y="70"/>
                </a:cxn>
                <a:cxn ang="0">
                  <a:pos x="50" y="58"/>
                </a:cxn>
                <a:cxn ang="0">
                  <a:pos x="56" y="48"/>
                </a:cxn>
                <a:cxn ang="0">
                  <a:pos x="62" y="40"/>
                </a:cxn>
                <a:cxn ang="0">
                  <a:pos x="64" y="34"/>
                </a:cxn>
                <a:cxn ang="0">
                  <a:pos x="68" y="34"/>
                </a:cxn>
                <a:cxn ang="0">
                  <a:pos x="72" y="28"/>
                </a:cxn>
                <a:cxn ang="0">
                  <a:pos x="62" y="22"/>
                </a:cxn>
              </a:cxnLst>
              <a:rect l="0" t="0" r="r" b="b"/>
              <a:pathLst>
                <a:path w="108" h="214">
                  <a:moveTo>
                    <a:pt x="62" y="22"/>
                  </a:moveTo>
                  <a:lnTo>
                    <a:pt x="58" y="20"/>
                  </a:lnTo>
                  <a:lnTo>
                    <a:pt x="54" y="14"/>
                  </a:lnTo>
                  <a:lnTo>
                    <a:pt x="56" y="8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12" y="26"/>
                  </a:lnTo>
                  <a:lnTo>
                    <a:pt x="16" y="34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4" y="44"/>
                  </a:lnTo>
                  <a:lnTo>
                    <a:pt x="42" y="48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44" y="66"/>
                  </a:lnTo>
                  <a:lnTo>
                    <a:pt x="48" y="74"/>
                  </a:lnTo>
                  <a:lnTo>
                    <a:pt x="52" y="78"/>
                  </a:lnTo>
                  <a:lnTo>
                    <a:pt x="56" y="86"/>
                  </a:lnTo>
                  <a:lnTo>
                    <a:pt x="66" y="92"/>
                  </a:lnTo>
                  <a:lnTo>
                    <a:pt x="68" y="98"/>
                  </a:lnTo>
                  <a:lnTo>
                    <a:pt x="78" y="104"/>
                  </a:lnTo>
                  <a:lnTo>
                    <a:pt x="78" y="110"/>
                  </a:lnTo>
                  <a:lnTo>
                    <a:pt x="82" y="116"/>
                  </a:lnTo>
                  <a:lnTo>
                    <a:pt x="82" y="124"/>
                  </a:lnTo>
                  <a:lnTo>
                    <a:pt x="84" y="136"/>
                  </a:lnTo>
                  <a:lnTo>
                    <a:pt x="88" y="144"/>
                  </a:lnTo>
                  <a:lnTo>
                    <a:pt x="86" y="158"/>
                  </a:lnTo>
                  <a:lnTo>
                    <a:pt x="76" y="164"/>
                  </a:lnTo>
                  <a:lnTo>
                    <a:pt x="70" y="164"/>
                  </a:lnTo>
                  <a:lnTo>
                    <a:pt x="66" y="166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0"/>
                  </a:lnTo>
                  <a:lnTo>
                    <a:pt x="66" y="180"/>
                  </a:lnTo>
                  <a:lnTo>
                    <a:pt x="62" y="178"/>
                  </a:lnTo>
                  <a:lnTo>
                    <a:pt x="56" y="180"/>
                  </a:lnTo>
                  <a:lnTo>
                    <a:pt x="54" y="184"/>
                  </a:lnTo>
                  <a:lnTo>
                    <a:pt x="48" y="184"/>
                  </a:lnTo>
                  <a:lnTo>
                    <a:pt x="52" y="188"/>
                  </a:lnTo>
                  <a:lnTo>
                    <a:pt x="58" y="190"/>
                  </a:lnTo>
                  <a:lnTo>
                    <a:pt x="56" y="198"/>
                  </a:lnTo>
                  <a:lnTo>
                    <a:pt x="56" y="208"/>
                  </a:lnTo>
                  <a:lnTo>
                    <a:pt x="58" y="210"/>
                  </a:lnTo>
                  <a:lnTo>
                    <a:pt x="56" y="214"/>
                  </a:lnTo>
                  <a:lnTo>
                    <a:pt x="62" y="212"/>
                  </a:lnTo>
                  <a:lnTo>
                    <a:pt x="66" y="208"/>
                  </a:lnTo>
                  <a:lnTo>
                    <a:pt x="68" y="204"/>
                  </a:lnTo>
                  <a:lnTo>
                    <a:pt x="72" y="200"/>
                  </a:lnTo>
                  <a:lnTo>
                    <a:pt x="72" y="198"/>
                  </a:lnTo>
                  <a:lnTo>
                    <a:pt x="70" y="192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78" y="190"/>
                  </a:lnTo>
                  <a:lnTo>
                    <a:pt x="80" y="190"/>
                  </a:lnTo>
                  <a:lnTo>
                    <a:pt x="80" y="188"/>
                  </a:lnTo>
                  <a:lnTo>
                    <a:pt x="80" y="184"/>
                  </a:lnTo>
                  <a:lnTo>
                    <a:pt x="84" y="184"/>
                  </a:lnTo>
                  <a:lnTo>
                    <a:pt x="84" y="188"/>
                  </a:lnTo>
                  <a:lnTo>
                    <a:pt x="92" y="184"/>
                  </a:lnTo>
                  <a:lnTo>
                    <a:pt x="98" y="174"/>
                  </a:lnTo>
                  <a:lnTo>
                    <a:pt x="104" y="170"/>
                  </a:lnTo>
                  <a:lnTo>
                    <a:pt x="108" y="164"/>
                  </a:lnTo>
                  <a:lnTo>
                    <a:pt x="106" y="152"/>
                  </a:lnTo>
                  <a:lnTo>
                    <a:pt x="106" y="142"/>
                  </a:lnTo>
                  <a:lnTo>
                    <a:pt x="102" y="130"/>
                  </a:lnTo>
                  <a:lnTo>
                    <a:pt x="96" y="114"/>
                  </a:lnTo>
                  <a:lnTo>
                    <a:pt x="94" y="112"/>
                  </a:lnTo>
                  <a:lnTo>
                    <a:pt x="90" y="102"/>
                  </a:lnTo>
                  <a:lnTo>
                    <a:pt x="84" y="100"/>
                  </a:lnTo>
                  <a:lnTo>
                    <a:pt x="76" y="94"/>
                  </a:lnTo>
                  <a:lnTo>
                    <a:pt x="70" y="88"/>
                  </a:lnTo>
                  <a:lnTo>
                    <a:pt x="64" y="82"/>
                  </a:lnTo>
                  <a:lnTo>
                    <a:pt x="62" y="76"/>
                  </a:lnTo>
                  <a:lnTo>
                    <a:pt x="54" y="70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62" y="2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6" name="Freeform 844"/>
            <p:cNvSpPr>
              <a:spLocks noChangeAspect="1"/>
            </p:cNvSpPr>
            <p:nvPr/>
          </p:nvSpPr>
          <p:spPr bwMode="auto">
            <a:xfrm>
              <a:off x="4908" y="2826"/>
              <a:ext cx="96" cy="86"/>
            </a:xfrm>
            <a:custGeom>
              <a:avLst/>
              <a:gdLst/>
              <a:ahLst/>
              <a:cxnLst>
                <a:cxn ang="0">
                  <a:pos x="36" y="56"/>
                </a:cxn>
                <a:cxn ang="0">
                  <a:pos x="42" y="54"/>
                </a:cxn>
                <a:cxn ang="0">
                  <a:pos x="46" y="56"/>
                </a:cxn>
                <a:cxn ang="0">
                  <a:pos x="50" y="56"/>
                </a:cxn>
                <a:cxn ang="0">
                  <a:pos x="50" y="52"/>
                </a:cxn>
                <a:cxn ang="0">
                  <a:pos x="48" y="50"/>
                </a:cxn>
                <a:cxn ang="0">
                  <a:pos x="46" y="42"/>
                </a:cxn>
                <a:cxn ang="0">
                  <a:pos x="50" y="40"/>
                </a:cxn>
                <a:cxn ang="0">
                  <a:pos x="56" y="40"/>
                </a:cxn>
                <a:cxn ang="0">
                  <a:pos x="66" y="34"/>
                </a:cxn>
                <a:cxn ang="0">
                  <a:pos x="68" y="20"/>
                </a:cxn>
                <a:cxn ang="0">
                  <a:pos x="64" y="12"/>
                </a:cxn>
                <a:cxn ang="0">
                  <a:pos x="62" y="0"/>
                </a:cxn>
                <a:cxn ang="0">
                  <a:pos x="54" y="4"/>
                </a:cxn>
                <a:cxn ang="0">
                  <a:pos x="50" y="2"/>
                </a:cxn>
                <a:cxn ang="0">
                  <a:pos x="44" y="6"/>
                </a:cxn>
                <a:cxn ang="0">
                  <a:pos x="46" y="10"/>
                </a:cxn>
                <a:cxn ang="0">
                  <a:pos x="46" y="12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4" y="6"/>
                </a:cxn>
                <a:cxn ang="0">
                  <a:pos x="30" y="4"/>
                </a:cxn>
                <a:cxn ang="0">
                  <a:pos x="18" y="4"/>
                </a:cxn>
                <a:cxn ang="0">
                  <a:pos x="12" y="4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0" y="26"/>
                </a:cxn>
                <a:cxn ang="0">
                  <a:pos x="4" y="32"/>
                </a:cxn>
                <a:cxn ang="0">
                  <a:pos x="10" y="40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16" y="54"/>
                </a:cxn>
                <a:cxn ang="0">
                  <a:pos x="18" y="50"/>
                </a:cxn>
                <a:cxn ang="0">
                  <a:pos x="20" y="50"/>
                </a:cxn>
                <a:cxn ang="0">
                  <a:pos x="20" y="54"/>
                </a:cxn>
                <a:cxn ang="0">
                  <a:pos x="18" y="58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28" y="60"/>
                </a:cxn>
                <a:cxn ang="0">
                  <a:pos x="34" y="60"/>
                </a:cxn>
                <a:cxn ang="0">
                  <a:pos x="36" y="56"/>
                </a:cxn>
              </a:cxnLst>
              <a:rect l="0" t="0" r="r" b="b"/>
              <a:pathLst>
                <a:path w="68" h="60">
                  <a:moveTo>
                    <a:pt x="36" y="56"/>
                  </a:moveTo>
                  <a:lnTo>
                    <a:pt x="42" y="54"/>
                  </a:lnTo>
                  <a:lnTo>
                    <a:pt x="46" y="56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48" y="50"/>
                  </a:lnTo>
                  <a:lnTo>
                    <a:pt x="46" y="42"/>
                  </a:lnTo>
                  <a:lnTo>
                    <a:pt x="50" y="40"/>
                  </a:lnTo>
                  <a:lnTo>
                    <a:pt x="56" y="40"/>
                  </a:lnTo>
                  <a:lnTo>
                    <a:pt x="66" y="34"/>
                  </a:lnTo>
                  <a:lnTo>
                    <a:pt x="68" y="20"/>
                  </a:lnTo>
                  <a:lnTo>
                    <a:pt x="64" y="12"/>
                  </a:lnTo>
                  <a:lnTo>
                    <a:pt x="62" y="0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10" y="40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0" y="5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4" y="60"/>
                  </a:lnTo>
                  <a:lnTo>
                    <a:pt x="36" y="5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7" name="Freeform 845"/>
            <p:cNvSpPr>
              <a:spLocks noChangeAspect="1"/>
            </p:cNvSpPr>
            <p:nvPr/>
          </p:nvSpPr>
          <p:spPr bwMode="auto">
            <a:xfrm>
              <a:off x="4810" y="2707"/>
              <a:ext cx="151" cy="305"/>
            </a:xfrm>
            <a:custGeom>
              <a:avLst/>
              <a:gdLst/>
              <a:ahLst/>
              <a:cxnLst>
                <a:cxn ang="0">
                  <a:pos x="68" y="96"/>
                </a:cxn>
                <a:cxn ang="0">
                  <a:pos x="86" y="86"/>
                </a:cxn>
                <a:cxn ang="0">
                  <a:pos x="104" y="86"/>
                </a:cxn>
                <a:cxn ang="0">
                  <a:pos x="104" y="64"/>
                </a:cxn>
                <a:cxn ang="0">
                  <a:pos x="92" y="42"/>
                </a:cxn>
                <a:cxn ang="0">
                  <a:pos x="70" y="30"/>
                </a:cxn>
                <a:cxn ang="0">
                  <a:pos x="60" y="38"/>
                </a:cxn>
                <a:cxn ang="0">
                  <a:pos x="52" y="36"/>
                </a:cxn>
                <a:cxn ang="0">
                  <a:pos x="42" y="38"/>
                </a:cxn>
                <a:cxn ang="0">
                  <a:pos x="44" y="22"/>
                </a:cxn>
                <a:cxn ang="0">
                  <a:pos x="34" y="6"/>
                </a:cxn>
                <a:cxn ang="0">
                  <a:pos x="24" y="2"/>
                </a:cxn>
                <a:cxn ang="0">
                  <a:pos x="4" y="10"/>
                </a:cxn>
                <a:cxn ang="0">
                  <a:pos x="0" y="28"/>
                </a:cxn>
                <a:cxn ang="0">
                  <a:pos x="6" y="38"/>
                </a:cxn>
                <a:cxn ang="0">
                  <a:pos x="20" y="60"/>
                </a:cxn>
                <a:cxn ang="0">
                  <a:pos x="16" y="70"/>
                </a:cxn>
                <a:cxn ang="0">
                  <a:pos x="14" y="80"/>
                </a:cxn>
                <a:cxn ang="0">
                  <a:pos x="28" y="98"/>
                </a:cxn>
                <a:cxn ang="0">
                  <a:pos x="34" y="118"/>
                </a:cxn>
                <a:cxn ang="0">
                  <a:pos x="26" y="144"/>
                </a:cxn>
                <a:cxn ang="0">
                  <a:pos x="24" y="156"/>
                </a:cxn>
                <a:cxn ang="0">
                  <a:pos x="20" y="170"/>
                </a:cxn>
                <a:cxn ang="0">
                  <a:pos x="22" y="176"/>
                </a:cxn>
                <a:cxn ang="0">
                  <a:pos x="28" y="176"/>
                </a:cxn>
                <a:cxn ang="0">
                  <a:pos x="38" y="188"/>
                </a:cxn>
                <a:cxn ang="0">
                  <a:pos x="42" y="194"/>
                </a:cxn>
                <a:cxn ang="0">
                  <a:pos x="50" y="198"/>
                </a:cxn>
                <a:cxn ang="0">
                  <a:pos x="58" y="208"/>
                </a:cxn>
                <a:cxn ang="0">
                  <a:pos x="68" y="208"/>
                </a:cxn>
                <a:cxn ang="0">
                  <a:pos x="62" y="194"/>
                </a:cxn>
                <a:cxn ang="0">
                  <a:pos x="46" y="186"/>
                </a:cxn>
                <a:cxn ang="0">
                  <a:pos x="48" y="186"/>
                </a:cxn>
                <a:cxn ang="0">
                  <a:pos x="44" y="164"/>
                </a:cxn>
                <a:cxn ang="0">
                  <a:pos x="36" y="162"/>
                </a:cxn>
                <a:cxn ang="0">
                  <a:pos x="32" y="152"/>
                </a:cxn>
                <a:cxn ang="0">
                  <a:pos x="36" y="132"/>
                </a:cxn>
                <a:cxn ang="0">
                  <a:pos x="40" y="110"/>
                </a:cxn>
                <a:cxn ang="0">
                  <a:pos x="44" y="96"/>
                </a:cxn>
                <a:cxn ang="0">
                  <a:pos x="48" y="104"/>
                </a:cxn>
                <a:cxn ang="0">
                  <a:pos x="58" y="112"/>
                </a:cxn>
                <a:cxn ang="0">
                  <a:pos x="68" y="116"/>
                </a:cxn>
                <a:cxn ang="0">
                  <a:pos x="74" y="120"/>
                </a:cxn>
                <a:cxn ang="0">
                  <a:pos x="78" y="122"/>
                </a:cxn>
              </a:cxnLst>
              <a:rect l="0" t="0" r="r" b="b"/>
              <a:pathLst>
                <a:path w="106" h="212">
                  <a:moveTo>
                    <a:pt x="72" y="114"/>
                  </a:moveTo>
                  <a:lnTo>
                    <a:pt x="68" y="108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80" y="86"/>
                  </a:lnTo>
                  <a:lnTo>
                    <a:pt x="86" y="86"/>
                  </a:lnTo>
                  <a:lnTo>
                    <a:pt x="98" y="86"/>
                  </a:lnTo>
                  <a:lnTo>
                    <a:pt x="102" y="88"/>
                  </a:lnTo>
                  <a:lnTo>
                    <a:pt x="104" y="86"/>
                  </a:lnTo>
                  <a:lnTo>
                    <a:pt x="104" y="74"/>
                  </a:lnTo>
                  <a:lnTo>
                    <a:pt x="106" y="70"/>
                  </a:lnTo>
                  <a:lnTo>
                    <a:pt x="104" y="64"/>
                  </a:lnTo>
                  <a:lnTo>
                    <a:pt x="100" y="62"/>
                  </a:lnTo>
                  <a:lnTo>
                    <a:pt x="92" y="52"/>
                  </a:lnTo>
                  <a:lnTo>
                    <a:pt x="92" y="42"/>
                  </a:lnTo>
                  <a:lnTo>
                    <a:pt x="84" y="36"/>
                  </a:lnTo>
                  <a:lnTo>
                    <a:pt x="80" y="32"/>
                  </a:lnTo>
                  <a:lnTo>
                    <a:pt x="70" y="30"/>
                  </a:lnTo>
                  <a:lnTo>
                    <a:pt x="68" y="36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8" y="36"/>
                  </a:lnTo>
                  <a:lnTo>
                    <a:pt x="56" y="34"/>
                  </a:lnTo>
                  <a:lnTo>
                    <a:pt x="52" y="36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2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14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0" y="8"/>
                  </a:lnTo>
                  <a:lnTo>
                    <a:pt x="10" y="1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16" y="64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6" y="92"/>
                  </a:lnTo>
                  <a:lnTo>
                    <a:pt x="28" y="98"/>
                  </a:lnTo>
                  <a:lnTo>
                    <a:pt x="28" y="104"/>
                  </a:lnTo>
                  <a:lnTo>
                    <a:pt x="28" y="110"/>
                  </a:lnTo>
                  <a:lnTo>
                    <a:pt x="34" y="118"/>
                  </a:lnTo>
                  <a:lnTo>
                    <a:pt x="30" y="134"/>
                  </a:lnTo>
                  <a:lnTo>
                    <a:pt x="28" y="136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2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2" y="164"/>
                  </a:lnTo>
                  <a:lnTo>
                    <a:pt x="20" y="170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4" y="172"/>
                  </a:lnTo>
                  <a:lnTo>
                    <a:pt x="26" y="172"/>
                  </a:lnTo>
                  <a:lnTo>
                    <a:pt x="28" y="176"/>
                  </a:lnTo>
                  <a:lnTo>
                    <a:pt x="32" y="184"/>
                  </a:lnTo>
                  <a:lnTo>
                    <a:pt x="34" y="182"/>
                  </a:lnTo>
                  <a:lnTo>
                    <a:pt x="38" y="188"/>
                  </a:lnTo>
                  <a:lnTo>
                    <a:pt x="40" y="188"/>
                  </a:lnTo>
                  <a:lnTo>
                    <a:pt x="44" y="190"/>
                  </a:lnTo>
                  <a:lnTo>
                    <a:pt x="42" y="194"/>
                  </a:lnTo>
                  <a:lnTo>
                    <a:pt x="48" y="198"/>
                  </a:lnTo>
                  <a:lnTo>
                    <a:pt x="50" y="196"/>
                  </a:lnTo>
                  <a:lnTo>
                    <a:pt x="50" y="198"/>
                  </a:lnTo>
                  <a:lnTo>
                    <a:pt x="54" y="200"/>
                  </a:lnTo>
                  <a:lnTo>
                    <a:pt x="60" y="204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08"/>
                  </a:lnTo>
                  <a:lnTo>
                    <a:pt x="68" y="208"/>
                  </a:lnTo>
                  <a:lnTo>
                    <a:pt x="70" y="206"/>
                  </a:lnTo>
                  <a:lnTo>
                    <a:pt x="68" y="202"/>
                  </a:lnTo>
                  <a:lnTo>
                    <a:pt x="62" y="194"/>
                  </a:lnTo>
                  <a:lnTo>
                    <a:pt x="56" y="194"/>
                  </a:lnTo>
                  <a:lnTo>
                    <a:pt x="48" y="188"/>
                  </a:lnTo>
                  <a:lnTo>
                    <a:pt x="46" y="186"/>
                  </a:lnTo>
                  <a:lnTo>
                    <a:pt x="44" y="182"/>
                  </a:lnTo>
                  <a:lnTo>
                    <a:pt x="46" y="180"/>
                  </a:lnTo>
                  <a:lnTo>
                    <a:pt x="48" y="186"/>
                  </a:lnTo>
                  <a:lnTo>
                    <a:pt x="48" y="176"/>
                  </a:lnTo>
                  <a:lnTo>
                    <a:pt x="44" y="174"/>
                  </a:lnTo>
                  <a:lnTo>
                    <a:pt x="44" y="164"/>
                  </a:lnTo>
                  <a:lnTo>
                    <a:pt x="40" y="160"/>
                  </a:lnTo>
                  <a:lnTo>
                    <a:pt x="38" y="160"/>
                  </a:lnTo>
                  <a:lnTo>
                    <a:pt x="36" y="162"/>
                  </a:lnTo>
                  <a:lnTo>
                    <a:pt x="32" y="162"/>
                  </a:lnTo>
                  <a:lnTo>
                    <a:pt x="34" y="158"/>
                  </a:lnTo>
                  <a:lnTo>
                    <a:pt x="32" y="152"/>
                  </a:lnTo>
                  <a:lnTo>
                    <a:pt x="32" y="146"/>
                  </a:lnTo>
                  <a:lnTo>
                    <a:pt x="36" y="136"/>
                  </a:lnTo>
                  <a:lnTo>
                    <a:pt x="36" y="132"/>
                  </a:lnTo>
                  <a:lnTo>
                    <a:pt x="40" y="120"/>
                  </a:lnTo>
                  <a:lnTo>
                    <a:pt x="40" y="114"/>
                  </a:lnTo>
                  <a:lnTo>
                    <a:pt x="40" y="110"/>
                  </a:lnTo>
                  <a:lnTo>
                    <a:pt x="40" y="104"/>
                  </a:lnTo>
                  <a:lnTo>
                    <a:pt x="38" y="100"/>
                  </a:lnTo>
                  <a:lnTo>
                    <a:pt x="44" y="96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48" y="104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8" y="112"/>
                  </a:lnTo>
                  <a:lnTo>
                    <a:pt x="62" y="112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72" y="120"/>
                  </a:lnTo>
                  <a:lnTo>
                    <a:pt x="74" y="120"/>
                  </a:lnTo>
                  <a:lnTo>
                    <a:pt x="78" y="124"/>
                  </a:lnTo>
                  <a:lnTo>
                    <a:pt x="80" y="128"/>
                  </a:lnTo>
                  <a:lnTo>
                    <a:pt x="78" y="122"/>
                  </a:lnTo>
                  <a:lnTo>
                    <a:pt x="72" y="1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8" name="Freeform 846"/>
            <p:cNvSpPr>
              <a:spLocks noChangeAspect="1"/>
            </p:cNvSpPr>
            <p:nvPr/>
          </p:nvSpPr>
          <p:spPr bwMode="auto">
            <a:xfrm>
              <a:off x="4878" y="2989"/>
              <a:ext cx="81" cy="109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4" y="16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4" y="2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8" y="34"/>
                </a:cxn>
                <a:cxn ang="0">
                  <a:pos x="6" y="36"/>
                </a:cxn>
                <a:cxn ang="0">
                  <a:pos x="10" y="42"/>
                </a:cxn>
                <a:cxn ang="0">
                  <a:pos x="12" y="46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6" y="54"/>
                </a:cxn>
                <a:cxn ang="0">
                  <a:pos x="16" y="58"/>
                </a:cxn>
                <a:cxn ang="0">
                  <a:pos x="26" y="64"/>
                </a:cxn>
                <a:cxn ang="0">
                  <a:pos x="36" y="70"/>
                </a:cxn>
                <a:cxn ang="0">
                  <a:pos x="42" y="72"/>
                </a:cxn>
                <a:cxn ang="0">
                  <a:pos x="46" y="76"/>
                </a:cxn>
                <a:cxn ang="0">
                  <a:pos x="48" y="76"/>
                </a:cxn>
                <a:cxn ang="0">
                  <a:pos x="48" y="74"/>
                </a:cxn>
                <a:cxn ang="0">
                  <a:pos x="50" y="72"/>
                </a:cxn>
                <a:cxn ang="0">
                  <a:pos x="52" y="74"/>
                </a:cxn>
                <a:cxn ang="0">
                  <a:pos x="54" y="76"/>
                </a:cxn>
                <a:cxn ang="0">
                  <a:pos x="56" y="76"/>
                </a:cxn>
                <a:cxn ang="0">
                  <a:pos x="56" y="72"/>
                </a:cxn>
                <a:cxn ang="0">
                  <a:pos x="50" y="64"/>
                </a:cxn>
                <a:cxn ang="0">
                  <a:pos x="48" y="58"/>
                </a:cxn>
                <a:cxn ang="0">
                  <a:pos x="44" y="54"/>
                </a:cxn>
                <a:cxn ang="0">
                  <a:pos x="42" y="48"/>
                </a:cxn>
                <a:cxn ang="0">
                  <a:pos x="42" y="42"/>
                </a:cxn>
                <a:cxn ang="0">
                  <a:pos x="42" y="32"/>
                </a:cxn>
                <a:cxn ang="0">
                  <a:pos x="40" y="26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2"/>
                </a:cxn>
                <a:cxn ang="0">
                  <a:pos x="26" y="8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20" y="12"/>
                </a:cxn>
                <a:cxn ang="0">
                  <a:pos x="16" y="12"/>
                </a:cxn>
              </a:cxnLst>
              <a:rect l="0" t="0" r="r" b="b"/>
              <a:pathLst>
                <a:path w="56" h="76">
                  <a:moveTo>
                    <a:pt x="16" y="12"/>
                  </a:moveTo>
                  <a:lnTo>
                    <a:pt x="14" y="16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6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4" y="22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10" y="42"/>
                  </a:lnTo>
                  <a:lnTo>
                    <a:pt x="12" y="4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26" y="64"/>
                  </a:lnTo>
                  <a:lnTo>
                    <a:pt x="36" y="70"/>
                  </a:lnTo>
                  <a:lnTo>
                    <a:pt x="42" y="72"/>
                  </a:lnTo>
                  <a:lnTo>
                    <a:pt x="46" y="76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2" y="74"/>
                  </a:lnTo>
                  <a:lnTo>
                    <a:pt x="54" y="76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0" y="64"/>
                  </a:lnTo>
                  <a:lnTo>
                    <a:pt x="48" y="58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2"/>
                  </a:lnTo>
                  <a:lnTo>
                    <a:pt x="40" y="26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9" name="Freeform 847"/>
            <p:cNvSpPr>
              <a:spLocks noChangeAspect="1"/>
            </p:cNvSpPr>
            <p:nvPr/>
          </p:nvSpPr>
          <p:spPr bwMode="auto">
            <a:xfrm>
              <a:off x="3974" y="2593"/>
              <a:ext cx="18" cy="32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8" y="22"/>
                </a:cxn>
              </a:cxnLst>
              <a:rect l="0" t="0" r="r" b="b"/>
              <a:pathLst>
                <a:path w="12" h="22">
                  <a:moveTo>
                    <a:pt x="8" y="22"/>
                  </a:moveTo>
                  <a:lnTo>
                    <a:pt x="12" y="20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0" name="Freeform 848"/>
            <p:cNvSpPr>
              <a:spLocks noChangeAspect="1"/>
            </p:cNvSpPr>
            <p:nvPr/>
          </p:nvSpPr>
          <p:spPr bwMode="auto">
            <a:xfrm>
              <a:off x="5215" y="2337"/>
              <a:ext cx="68" cy="87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4" y="26"/>
                </a:cxn>
                <a:cxn ang="0">
                  <a:pos x="6" y="26"/>
                </a:cxn>
                <a:cxn ang="0">
                  <a:pos x="8" y="34"/>
                </a:cxn>
                <a:cxn ang="0">
                  <a:pos x="12" y="38"/>
                </a:cxn>
                <a:cxn ang="0">
                  <a:pos x="14" y="40"/>
                </a:cxn>
                <a:cxn ang="0">
                  <a:pos x="12" y="44"/>
                </a:cxn>
                <a:cxn ang="0">
                  <a:pos x="14" y="48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4" y="58"/>
                </a:cxn>
                <a:cxn ang="0">
                  <a:pos x="18" y="58"/>
                </a:cxn>
                <a:cxn ang="0">
                  <a:pos x="18" y="60"/>
                </a:cxn>
                <a:cxn ang="0">
                  <a:pos x="20" y="60"/>
                </a:cxn>
                <a:cxn ang="0">
                  <a:pos x="22" y="58"/>
                </a:cxn>
                <a:cxn ang="0">
                  <a:pos x="24" y="58"/>
                </a:cxn>
                <a:cxn ang="0">
                  <a:pos x="26" y="56"/>
                </a:cxn>
                <a:cxn ang="0">
                  <a:pos x="28" y="54"/>
                </a:cxn>
                <a:cxn ang="0">
                  <a:pos x="30" y="56"/>
                </a:cxn>
                <a:cxn ang="0">
                  <a:pos x="30" y="54"/>
                </a:cxn>
                <a:cxn ang="0">
                  <a:pos x="30" y="54"/>
                </a:cxn>
                <a:cxn ang="0">
                  <a:pos x="32" y="54"/>
                </a:cxn>
                <a:cxn ang="0">
                  <a:pos x="32" y="56"/>
                </a:cxn>
                <a:cxn ang="0">
                  <a:pos x="34" y="56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40" y="54"/>
                </a:cxn>
                <a:cxn ang="0">
                  <a:pos x="40" y="52"/>
                </a:cxn>
                <a:cxn ang="0">
                  <a:pos x="42" y="50"/>
                </a:cxn>
                <a:cxn ang="0">
                  <a:pos x="46" y="50"/>
                </a:cxn>
                <a:cxn ang="0">
                  <a:pos x="48" y="46"/>
                </a:cxn>
                <a:cxn ang="0">
                  <a:pos x="46" y="36"/>
                </a:cxn>
                <a:cxn ang="0">
                  <a:pos x="44" y="38"/>
                </a:cxn>
                <a:cxn ang="0">
                  <a:pos x="44" y="36"/>
                </a:cxn>
                <a:cxn ang="0">
                  <a:pos x="40" y="28"/>
                </a:cxn>
                <a:cxn ang="0">
                  <a:pos x="36" y="20"/>
                </a:cxn>
                <a:cxn ang="0">
                  <a:pos x="30" y="12"/>
                </a:cxn>
                <a:cxn ang="0">
                  <a:pos x="24" y="8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6" y="4"/>
                </a:cxn>
              </a:cxnLst>
              <a:rect l="0" t="0" r="r" b="b"/>
              <a:pathLst>
                <a:path w="48" h="60">
                  <a:moveTo>
                    <a:pt x="6" y="4"/>
                  </a:moveTo>
                  <a:lnTo>
                    <a:pt x="2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48" y="46"/>
                  </a:lnTo>
                  <a:lnTo>
                    <a:pt x="46" y="36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0" y="28"/>
                  </a:lnTo>
                  <a:lnTo>
                    <a:pt x="36" y="20"/>
                  </a:lnTo>
                  <a:lnTo>
                    <a:pt x="30" y="12"/>
                  </a:lnTo>
                  <a:lnTo>
                    <a:pt x="24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1" name="Freeform 849"/>
            <p:cNvSpPr>
              <a:spLocks noChangeAspect="1"/>
            </p:cNvSpPr>
            <p:nvPr/>
          </p:nvSpPr>
          <p:spPr bwMode="auto">
            <a:xfrm>
              <a:off x="4319" y="2045"/>
              <a:ext cx="927" cy="668"/>
            </a:xfrm>
            <a:custGeom>
              <a:avLst/>
              <a:gdLst/>
              <a:ahLst/>
              <a:cxnLst>
                <a:cxn ang="0">
                  <a:pos x="626" y="144"/>
                </a:cxn>
                <a:cxn ang="0">
                  <a:pos x="630" y="112"/>
                </a:cxn>
                <a:cxn ang="0">
                  <a:pos x="636" y="70"/>
                </a:cxn>
                <a:cxn ang="0">
                  <a:pos x="556" y="50"/>
                </a:cxn>
                <a:cxn ang="0">
                  <a:pos x="484" y="2"/>
                </a:cxn>
                <a:cxn ang="0">
                  <a:pos x="448" y="42"/>
                </a:cxn>
                <a:cxn ang="0">
                  <a:pos x="432" y="76"/>
                </a:cxn>
                <a:cxn ang="0">
                  <a:pos x="484" y="94"/>
                </a:cxn>
                <a:cxn ang="0">
                  <a:pos x="434" y="114"/>
                </a:cxn>
                <a:cxn ang="0">
                  <a:pos x="410" y="138"/>
                </a:cxn>
                <a:cxn ang="0">
                  <a:pos x="336" y="158"/>
                </a:cxn>
                <a:cxn ang="0">
                  <a:pos x="246" y="142"/>
                </a:cxn>
                <a:cxn ang="0">
                  <a:pos x="194" y="112"/>
                </a:cxn>
                <a:cxn ang="0">
                  <a:pos x="144" y="76"/>
                </a:cxn>
                <a:cxn ang="0">
                  <a:pos x="102" y="62"/>
                </a:cxn>
                <a:cxn ang="0">
                  <a:pos x="70" y="102"/>
                </a:cxn>
                <a:cxn ang="0">
                  <a:pos x="64" y="142"/>
                </a:cxn>
                <a:cxn ang="0">
                  <a:pos x="48" y="166"/>
                </a:cxn>
                <a:cxn ang="0">
                  <a:pos x="8" y="182"/>
                </a:cxn>
                <a:cxn ang="0">
                  <a:pos x="22" y="210"/>
                </a:cxn>
                <a:cxn ang="0">
                  <a:pos x="38" y="236"/>
                </a:cxn>
                <a:cxn ang="0">
                  <a:pos x="84" y="244"/>
                </a:cxn>
                <a:cxn ang="0">
                  <a:pos x="92" y="290"/>
                </a:cxn>
                <a:cxn ang="0">
                  <a:pos x="94" y="312"/>
                </a:cxn>
                <a:cxn ang="0">
                  <a:pos x="154" y="336"/>
                </a:cxn>
                <a:cxn ang="0">
                  <a:pos x="192" y="356"/>
                </a:cxn>
                <a:cxn ang="0">
                  <a:pos x="222" y="356"/>
                </a:cxn>
                <a:cxn ang="0">
                  <a:pos x="278" y="344"/>
                </a:cxn>
                <a:cxn ang="0">
                  <a:pos x="322" y="350"/>
                </a:cxn>
                <a:cxn ang="0">
                  <a:pos x="340" y="386"/>
                </a:cxn>
                <a:cxn ang="0">
                  <a:pos x="348" y="410"/>
                </a:cxn>
                <a:cxn ang="0">
                  <a:pos x="366" y="444"/>
                </a:cxn>
                <a:cxn ang="0">
                  <a:pos x="390" y="434"/>
                </a:cxn>
                <a:cxn ang="0">
                  <a:pos x="418" y="430"/>
                </a:cxn>
                <a:cxn ang="0">
                  <a:pos x="448" y="440"/>
                </a:cxn>
                <a:cxn ang="0">
                  <a:pos x="478" y="446"/>
                </a:cxn>
                <a:cxn ang="0">
                  <a:pos x="492" y="466"/>
                </a:cxn>
                <a:cxn ang="0">
                  <a:pos x="500" y="448"/>
                </a:cxn>
                <a:cxn ang="0">
                  <a:pos x="532" y="438"/>
                </a:cxn>
                <a:cxn ang="0">
                  <a:pos x="544" y="430"/>
                </a:cxn>
                <a:cxn ang="0">
                  <a:pos x="574" y="414"/>
                </a:cxn>
                <a:cxn ang="0">
                  <a:pos x="592" y="396"/>
                </a:cxn>
                <a:cxn ang="0">
                  <a:pos x="592" y="372"/>
                </a:cxn>
                <a:cxn ang="0">
                  <a:pos x="610" y="354"/>
                </a:cxn>
                <a:cxn ang="0">
                  <a:pos x="612" y="338"/>
                </a:cxn>
                <a:cxn ang="0">
                  <a:pos x="604" y="324"/>
                </a:cxn>
                <a:cxn ang="0">
                  <a:pos x="604" y="310"/>
                </a:cxn>
                <a:cxn ang="0">
                  <a:pos x="582" y="296"/>
                </a:cxn>
                <a:cxn ang="0">
                  <a:pos x="598" y="296"/>
                </a:cxn>
                <a:cxn ang="0">
                  <a:pos x="570" y="264"/>
                </a:cxn>
                <a:cxn ang="0">
                  <a:pos x="564" y="230"/>
                </a:cxn>
                <a:cxn ang="0">
                  <a:pos x="580" y="216"/>
                </a:cxn>
                <a:cxn ang="0">
                  <a:pos x="548" y="218"/>
                </a:cxn>
                <a:cxn ang="0">
                  <a:pos x="524" y="210"/>
                </a:cxn>
                <a:cxn ang="0">
                  <a:pos x="530" y="188"/>
                </a:cxn>
                <a:cxn ang="0">
                  <a:pos x="558" y="182"/>
                </a:cxn>
                <a:cxn ang="0">
                  <a:pos x="554" y="200"/>
                </a:cxn>
                <a:cxn ang="0">
                  <a:pos x="584" y="184"/>
                </a:cxn>
              </a:cxnLst>
              <a:rect l="0" t="0" r="r" b="b"/>
              <a:pathLst>
                <a:path w="646" h="466">
                  <a:moveTo>
                    <a:pt x="596" y="172"/>
                  </a:moveTo>
                  <a:lnTo>
                    <a:pt x="598" y="162"/>
                  </a:lnTo>
                  <a:lnTo>
                    <a:pt x="600" y="160"/>
                  </a:lnTo>
                  <a:lnTo>
                    <a:pt x="610" y="162"/>
                  </a:lnTo>
                  <a:lnTo>
                    <a:pt x="614" y="162"/>
                  </a:lnTo>
                  <a:lnTo>
                    <a:pt x="614" y="156"/>
                  </a:lnTo>
                  <a:lnTo>
                    <a:pt x="622" y="154"/>
                  </a:lnTo>
                  <a:lnTo>
                    <a:pt x="626" y="144"/>
                  </a:lnTo>
                  <a:lnTo>
                    <a:pt x="632" y="146"/>
                  </a:lnTo>
                  <a:lnTo>
                    <a:pt x="634" y="146"/>
                  </a:lnTo>
                  <a:lnTo>
                    <a:pt x="638" y="142"/>
                  </a:lnTo>
                  <a:lnTo>
                    <a:pt x="636" y="128"/>
                  </a:lnTo>
                  <a:lnTo>
                    <a:pt x="626" y="118"/>
                  </a:lnTo>
                  <a:lnTo>
                    <a:pt x="622" y="114"/>
                  </a:lnTo>
                  <a:lnTo>
                    <a:pt x="628" y="114"/>
                  </a:lnTo>
                  <a:lnTo>
                    <a:pt x="630" y="112"/>
                  </a:lnTo>
                  <a:lnTo>
                    <a:pt x="638" y="114"/>
                  </a:lnTo>
                  <a:lnTo>
                    <a:pt x="644" y="114"/>
                  </a:lnTo>
                  <a:lnTo>
                    <a:pt x="646" y="108"/>
                  </a:lnTo>
                  <a:lnTo>
                    <a:pt x="646" y="98"/>
                  </a:lnTo>
                  <a:lnTo>
                    <a:pt x="640" y="90"/>
                  </a:lnTo>
                  <a:lnTo>
                    <a:pt x="638" y="84"/>
                  </a:lnTo>
                  <a:lnTo>
                    <a:pt x="642" y="82"/>
                  </a:lnTo>
                  <a:lnTo>
                    <a:pt x="636" y="70"/>
                  </a:lnTo>
                  <a:lnTo>
                    <a:pt x="632" y="66"/>
                  </a:lnTo>
                  <a:lnTo>
                    <a:pt x="620" y="70"/>
                  </a:lnTo>
                  <a:lnTo>
                    <a:pt x="616" y="76"/>
                  </a:lnTo>
                  <a:lnTo>
                    <a:pt x="604" y="76"/>
                  </a:lnTo>
                  <a:lnTo>
                    <a:pt x="590" y="70"/>
                  </a:lnTo>
                  <a:lnTo>
                    <a:pt x="582" y="60"/>
                  </a:lnTo>
                  <a:lnTo>
                    <a:pt x="566" y="52"/>
                  </a:lnTo>
                  <a:lnTo>
                    <a:pt x="556" y="50"/>
                  </a:lnTo>
                  <a:lnTo>
                    <a:pt x="546" y="50"/>
                  </a:lnTo>
                  <a:lnTo>
                    <a:pt x="538" y="42"/>
                  </a:lnTo>
                  <a:lnTo>
                    <a:pt x="530" y="34"/>
                  </a:lnTo>
                  <a:lnTo>
                    <a:pt x="514" y="22"/>
                  </a:lnTo>
                  <a:lnTo>
                    <a:pt x="510" y="14"/>
                  </a:lnTo>
                  <a:lnTo>
                    <a:pt x="496" y="6"/>
                  </a:lnTo>
                  <a:lnTo>
                    <a:pt x="486" y="0"/>
                  </a:lnTo>
                  <a:lnTo>
                    <a:pt x="484" y="2"/>
                  </a:lnTo>
                  <a:lnTo>
                    <a:pt x="460" y="0"/>
                  </a:lnTo>
                  <a:lnTo>
                    <a:pt x="448" y="2"/>
                  </a:lnTo>
                  <a:lnTo>
                    <a:pt x="442" y="2"/>
                  </a:lnTo>
                  <a:lnTo>
                    <a:pt x="440" y="10"/>
                  </a:lnTo>
                  <a:lnTo>
                    <a:pt x="446" y="12"/>
                  </a:lnTo>
                  <a:lnTo>
                    <a:pt x="450" y="20"/>
                  </a:lnTo>
                  <a:lnTo>
                    <a:pt x="446" y="22"/>
                  </a:lnTo>
                  <a:lnTo>
                    <a:pt x="448" y="42"/>
                  </a:lnTo>
                  <a:lnTo>
                    <a:pt x="452" y="44"/>
                  </a:lnTo>
                  <a:lnTo>
                    <a:pt x="442" y="48"/>
                  </a:lnTo>
                  <a:lnTo>
                    <a:pt x="426" y="48"/>
                  </a:lnTo>
                  <a:lnTo>
                    <a:pt x="426" y="56"/>
                  </a:lnTo>
                  <a:lnTo>
                    <a:pt x="424" y="64"/>
                  </a:lnTo>
                  <a:lnTo>
                    <a:pt x="426" y="68"/>
                  </a:lnTo>
                  <a:lnTo>
                    <a:pt x="426" y="74"/>
                  </a:lnTo>
                  <a:lnTo>
                    <a:pt x="432" y="76"/>
                  </a:lnTo>
                  <a:lnTo>
                    <a:pt x="442" y="74"/>
                  </a:lnTo>
                  <a:lnTo>
                    <a:pt x="448" y="76"/>
                  </a:lnTo>
                  <a:lnTo>
                    <a:pt x="452" y="72"/>
                  </a:lnTo>
                  <a:lnTo>
                    <a:pt x="464" y="74"/>
                  </a:lnTo>
                  <a:lnTo>
                    <a:pt x="466" y="76"/>
                  </a:lnTo>
                  <a:lnTo>
                    <a:pt x="474" y="80"/>
                  </a:lnTo>
                  <a:lnTo>
                    <a:pt x="484" y="88"/>
                  </a:lnTo>
                  <a:lnTo>
                    <a:pt x="484" y="94"/>
                  </a:lnTo>
                  <a:lnTo>
                    <a:pt x="474" y="92"/>
                  </a:lnTo>
                  <a:lnTo>
                    <a:pt x="466" y="92"/>
                  </a:lnTo>
                  <a:lnTo>
                    <a:pt x="460" y="96"/>
                  </a:lnTo>
                  <a:lnTo>
                    <a:pt x="452" y="98"/>
                  </a:lnTo>
                  <a:lnTo>
                    <a:pt x="452" y="104"/>
                  </a:lnTo>
                  <a:lnTo>
                    <a:pt x="448" y="108"/>
                  </a:lnTo>
                  <a:lnTo>
                    <a:pt x="436" y="108"/>
                  </a:lnTo>
                  <a:lnTo>
                    <a:pt x="434" y="114"/>
                  </a:lnTo>
                  <a:lnTo>
                    <a:pt x="428" y="114"/>
                  </a:lnTo>
                  <a:lnTo>
                    <a:pt x="414" y="110"/>
                  </a:lnTo>
                  <a:lnTo>
                    <a:pt x="408" y="112"/>
                  </a:lnTo>
                  <a:lnTo>
                    <a:pt x="406" y="118"/>
                  </a:lnTo>
                  <a:lnTo>
                    <a:pt x="410" y="126"/>
                  </a:lnTo>
                  <a:lnTo>
                    <a:pt x="416" y="128"/>
                  </a:lnTo>
                  <a:lnTo>
                    <a:pt x="416" y="134"/>
                  </a:lnTo>
                  <a:lnTo>
                    <a:pt x="410" y="138"/>
                  </a:lnTo>
                  <a:lnTo>
                    <a:pt x="406" y="146"/>
                  </a:lnTo>
                  <a:lnTo>
                    <a:pt x="398" y="150"/>
                  </a:lnTo>
                  <a:lnTo>
                    <a:pt x="388" y="150"/>
                  </a:lnTo>
                  <a:lnTo>
                    <a:pt x="366" y="152"/>
                  </a:lnTo>
                  <a:lnTo>
                    <a:pt x="352" y="162"/>
                  </a:lnTo>
                  <a:lnTo>
                    <a:pt x="344" y="160"/>
                  </a:lnTo>
                  <a:lnTo>
                    <a:pt x="344" y="158"/>
                  </a:lnTo>
                  <a:lnTo>
                    <a:pt x="336" y="158"/>
                  </a:lnTo>
                  <a:lnTo>
                    <a:pt x="314" y="152"/>
                  </a:lnTo>
                  <a:lnTo>
                    <a:pt x="310" y="148"/>
                  </a:lnTo>
                  <a:lnTo>
                    <a:pt x="292" y="146"/>
                  </a:lnTo>
                  <a:lnTo>
                    <a:pt x="280" y="148"/>
                  </a:lnTo>
                  <a:lnTo>
                    <a:pt x="264" y="146"/>
                  </a:lnTo>
                  <a:lnTo>
                    <a:pt x="260" y="148"/>
                  </a:lnTo>
                  <a:lnTo>
                    <a:pt x="248" y="146"/>
                  </a:lnTo>
                  <a:lnTo>
                    <a:pt x="246" y="142"/>
                  </a:lnTo>
                  <a:lnTo>
                    <a:pt x="238" y="140"/>
                  </a:lnTo>
                  <a:lnTo>
                    <a:pt x="234" y="132"/>
                  </a:lnTo>
                  <a:lnTo>
                    <a:pt x="228" y="128"/>
                  </a:lnTo>
                  <a:lnTo>
                    <a:pt x="228" y="126"/>
                  </a:lnTo>
                  <a:lnTo>
                    <a:pt x="220" y="124"/>
                  </a:lnTo>
                  <a:lnTo>
                    <a:pt x="208" y="120"/>
                  </a:lnTo>
                  <a:lnTo>
                    <a:pt x="200" y="114"/>
                  </a:lnTo>
                  <a:lnTo>
                    <a:pt x="194" y="112"/>
                  </a:lnTo>
                  <a:lnTo>
                    <a:pt x="178" y="112"/>
                  </a:lnTo>
                  <a:lnTo>
                    <a:pt x="170" y="112"/>
                  </a:lnTo>
                  <a:lnTo>
                    <a:pt x="166" y="108"/>
                  </a:lnTo>
                  <a:lnTo>
                    <a:pt x="166" y="102"/>
                  </a:lnTo>
                  <a:lnTo>
                    <a:pt x="164" y="92"/>
                  </a:lnTo>
                  <a:lnTo>
                    <a:pt x="158" y="88"/>
                  </a:lnTo>
                  <a:lnTo>
                    <a:pt x="150" y="78"/>
                  </a:lnTo>
                  <a:lnTo>
                    <a:pt x="144" y="76"/>
                  </a:lnTo>
                  <a:lnTo>
                    <a:pt x="140" y="74"/>
                  </a:lnTo>
                  <a:lnTo>
                    <a:pt x="132" y="74"/>
                  </a:lnTo>
                  <a:lnTo>
                    <a:pt x="126" y="70"/>
                  </a:lnTo>
                  <a:lnTo>
                    <a:pt x="120" y="68"/>
                  </a:lnTo>
                  <a:lnTo>
                    <a:pt x="112" y="62"/>
                  </a:lnTo>
                  <a:lnTo>
                    <a:pt x="112" y="58"/>
                  </a:lnTo>
                  <a:lnTo>
                    <a:pt x="106" y="58"/>
                  </a:lnTo>
                  <a:lnTo>
                    <a:pt x="102" y="62"/>
                  </a:lnTo>
                  <a:lnTo>
                    <a:pt x="104" y="68"/>
                  </a:lnTo>
                  <a:lnTo>
                    <a:pt x="96" y="68"/>
                  </a:lnTo>
                  <a:lnTo>
                    <a:pt x="96" y="76"/>
                  </a:lnTo>
                  <a:lnTo>
                    <a:pt x="100" y="86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72" y="86"/>
                  </a:lnTo>
                  <a:lnTo>
                    <a:pt x="70" y="102"/>
                  </a:lnTo>
                  <a:lnTo>
                    <a:pt x="74" y="110"/>
                  </a:lnTo>
                  <a:lnTo>
                    <a:pt x="74" y="112"/>
                  </a:lnTo>
                  <a:lnTo>
                    <a:pt x="60" y="112"/>
                  </a:lnTo>
                  <a:lnTo>
                    <a:pt x="48" y="112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54" y="12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4" y="154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6" y="160"/>
                  </a:lnTo>
                  <a:lnTo>
                    <a:pt x="48" y="166"/>
                  </a:lnTo>
                  <a:lnTo>
                    <a:pt x="46" y="168"/>
                  </a:lnTo>
                  <a:lnTo>
                    <a:pt x="30" y="170"/>
                  </a:lnTo>
                  <a:lnTo>
                    <a:pt x="30" y="178"/>
                  </a:lnTo>
                  <a:lnTo>
                    <a:pt x="30" y="180"/>
                  </a:lnTo>
                  <a:lnTo>
                    <a:pt x="20" y="180"/>
                  </a:lnTo>
                  <a:lnTo>
                    <a:pt x="18" y="178"/>
                  </a:lnTo>
                  <a:lnTo>
                    <a:pt x="10" y="178"/>
                  </a:lnTo>
                  <a:lnTo>
                    <a:pt x="8" y="182"/>
                  </a:lnTo>
                  <a:lnTo>
                    <a:pt x="2" y="184"/>
                  </a:lnTo>
                  <a:lnTo>
                    <a:pt x="0" y="192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8" y="204"/>
                  </a:lnTo>
                  <a:lnTo>
                    <a:pt x="10" y="202"/>
                  </a:lnTo>
                  <a:lnTo>
                    <a:pt x="18" y="204"/>
                  </a:lnTo>
                  <a:lnTo>
                    <a:pt x="22" y="210"/>
                  </a:lnTo>
                  <a:lnTo>
                    <a:pt x="24" y="214"/>
                  </a:lnTo>
                  <a:lnTo>
                    <a:pt x="24" y="218"/>
                  </a:lnTo>
                  <a:lnTo>
                    <a:pt x="24" y="222"/>
                  </a:lnTo>
                  <a:lnTo>
                    <a:pt x="20" y="224"/>
                  </a:lnTo>
                  <a:lnTo>
                    <a:pt x="20" y="226"/>
                  </a:lnTo>
                  <a:lnTo>
                    <a:pt x="28" y="228"/>
                  </a:lnTo>
                  <a:lnTo>
                    <a:pt x="34" y="234"/>
                  </a:lnTo>
                  <a:lnTo>
                    <a:pt x="38" y="236"/>
                  </a:lnTo>
                  <a:lnTo>
                    <a:pt x="46" y="238"/>
                  </a:lnTo>
                  <a:lnTo>
                    <a:pt x="48" y="240"/>
                  </a:lnTo>
                  <a:lnTo>
                    <a:pt x="58" y="246"/>
                  </a:lnTo>
                  <a:lnTo>
                    <a:pt x="60" y="250"/>
                  </a:lnTo>
                  <a:lnTo>
                    <a:pt x="64" y="250"/>
                  </a:lnTo>
                  <a:lnTo>
                    <a:pt x="68" y="246"/>
                  </a:lnTo>
                  <a:lnTo>
                    <a:pt x="78" y="244"/>
                  </a:lnTo>
                  <a:lnTo>
                    <a:pt x="84" y="244"/>
                  </a:lnTo>
                  <a:lnTo>
                    <a:pt x="92" y="248"/>
                  </a:lnTo>
                  <a:lnTo>
                    <a:pt x="92" y="262"/>
                  </a:lnTo>
                  <a:lnTo>
                    <a:pt x="86" y="268"/>
                  </a:lnTo>
                  <a:lnTo>
                    <a:pt x="86" y="270"/>
                  </a:lnTo>
                  <a:lnTo>
                    <a:pt x="90" y="274"/>
                  </a:lnTo>
                  <a:lnTo>
                    <a:pt x="92" y="280"/>
                  </a:lnTo>
                  <a:lnTo>
                    <a:pt x="94" y="284"/>
                  </a:lnTo>
                  <a:lnTo>
                    <a:pt x="92" y="290"/>
                  </a:lnTo>
                  <a:lnTo>
                    <a:pt x="88" y="292"/>
                  </a:lnTo>
                  <a:lnTo>
                    <a:pt x="82" y="290"/>
                  </a:lnTo>
                  <a:lnTo>
                    <a:pt x="80" y="294"/>
                  </a:lnTo>
                  <a:lnTo>
                    <a:pt x="78" y="296"/>
                  </a:lnTo>
                  <a:lnTo>
                    <a:pt x="82" y="298"/>
                  </a:lnTo>
                  <a:lnTo>
                    <a:pt x="86" y="308"/>
                  </a:lnTo>
                  <a:lnTo>
                    <a:pt x="90" y="308"/>
                  </a:lnTo>
                  <a:lnTo>
                    <a:pt x="94" y="312"/>
                  </a:lnTo>
                  <a:lnTo>
                    <a:pt x="100" y="316"/>
                  </a:lnTo>
                  <a:lnTo>
                    <a:pt x="106" y="320"/>
                  </a:lnTo>
                  <a:lnTo>
                    <a:pt x="112" y="322"/>
                  </a:lnTo>
                  <a:lnTo>
                    <a:pt x="118" y="322"/>
                  </a:lnTo>
                  <a:lnTo>
                    <a:pt x="126" y="322"/>
                  </a:lnTo>
                  <a:lnTo>
                    <a:pt x="134" y="326"/>
                  </a:lnTo>
                  <a:lnTo>
                    <a:pt x="146" y="336"/>
                  </a:lnTo>
                  <a:lnTo>
                    <a:pt x="154" y="336"/>
                  </a:lnTo>
                  <a:lnTo>
                    <a:pt x="156" y="342"/>
                  </a:lnTo>
                  <a:lnTo>
                    <a:pt x="168" y="346"/>
                  </a:lnTo>
                  <a:lnTo>
                    <a:pt x="172" y="350"/>
                  </a:lnTo>
                  <a:lnTo>
                    <a:pt x="176" y="352"/>
                  </a:lnTo>
                  <a:lnTo>
                    <a:pt x="180" y="354"/>
                  </a:lnTo>
                  <a:lnTo>
                    <a:pt x="184" y="356"/>
                  </a:lnTo>
                  <a:lnTo>
                    <a:pt x="188" y="358"/>
                  </a:lnTo>
                  <a:lnTo>
                    <a:pt x="192" y="356"/>
                  </a:lnTo>
                  <a:lnTo>
                    <a:pt x="198" y="358"/>
                  </a:lnTo>
                  <a:lnTo>
                    <a:pt x="202" y="358"/>
                  </a:lnTo>
                  <a:lnTo>
                    <a:pt x="208" y="358"/>
                  </a:lnTo>
                  <a:lnTo>
                    <a:pt x="212" y="354"/>
                  </a:lnTo>
                  <a:lnTo>
                    <a:pt x="216" y="354"/>
                  </a:lnTo>
                  <a:lnTo>
                    <a:pt x="216" y="362"/>
                  </a:lnTo>
                  <a:lnTo>
                    <a:pt x="220" y="364"/>
                  </a:lnTo>
                  <a:lnTo>
                    <a:pt x="222" y="356"/>
                  </a:lnTo>
                  <a:lnTo>
                    <a:pt x="232" y="352"/>
                  </a:lnTo>
                  <a:lnTo>
                    <a:pt x="240" y="356"/>
                  </a:lnTo>
                  <a:lnTo>
                    <a:pt x="248" y="356"/>
                  </a:lnTo>
                  <a:lnTo>
                    <a:pt x="250" y="358"/>
                  </a:lnTo>
                  <a:lnTo>
                    <a:pt x="262" y="356"/>
                  </a:lnTo>
                  <a:lnTo>
                    <a:pt x="262" y="352"/>
                  </a:lnTo>
                  <a:lnTo>
                    <a:pt x="270" y="344"/>
                  </a:lnTo>
                  <a:lnTo>
                    <a:pt x="278" y="344"/>
                  </a:lnTo>
                  <a:lnTo>
                    <a:pt x="278" y="338"/>
                  </a:lnTo>
                  <a:lnTo>
                    <a:pt x="290" y="340"/>
                  </a:lnTo>
                  <a:lnTo>
                    <a:pt x="296" y="336"/>
                  </a:lnTo>
                  <a:lnTo>
                    <a:pt x="300" y="336"/>
                  </a:lnTo>
                  <a:lnTo>
                    <a:pt x="306" y="342"/>
                  </a:lnTo>
                  <a:lnTo>
                    <a:pt x="304" y="348"/>
                  </a:lnTo>
                  <a:lnTo>
                    <a:pt x="320" y="352"/>
                  </a:lnTo>
                  <a:lnTo>
                    <a:pt x="322" y="350"/>
                  </a:lnTo>
                  <a:lnTo>
                    <a:pt x="328" y="354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8" y="370"/>
                  </a:lnTo>
                  <a:lnTo>
                    <a:pt x="338" y="374"/>
                  </a:lnTo>
                  <a:lnTo>
                    <a:pt x="340" y="380"/>
                  </a:lnTo>
                  <a:lnTo>
                    <a:pt x="338" y="382"/>
                  </a:lnTo>
                  <a:lnTo>
                    <a:pt x="340" y="386"/>
                  </a:lnTo>
                  <a:lnTo>
                    <a:pt x="332" y="394"/>
                  </a:lnTo>
                  <a:lnTo>
                    <a:pt x="328" y="402"/>
                  </a:lnTo>
                  <a:lnTo>
                    <a:pt x="328" y="406"/>
                  </a:lnTo>
                  <a:lnTo>
                    <a:pt x="332" y="408"/>
                  </a:lnTo>
                  <a:lnTo>
                    <a:pt x="332" y="414"/>
                  </a:lnTo>
                  <a:lnTo>
                    <a:pt x="334" y="414"/>
                  </a:lnTo>
                  <a:lnTo>
                    <a:pt x="338" y="412"/>
                  </a:lnTo>
                  <a:lnTo>
                    <a:pt x="348" y="410"/>
                  </a:lnTo>
                  <a:lnTo>
                    <a:pt x="346" y="416"/>
                  </a:lnTo>
                  <a:lnTo>
                    <a:pt x="350" y="424"/>
                  </a:lnTo>
                  <a:lnTo>
                    <a:pt x="354" y="426"/>
                  </a:lnTo>
                  <a:lnTo>
                    <a:pt x="354" y="430"/>
                  </a:lnTo>
                  <a:lnTo>
                    <a:pt x="356" y="434"/>
                  </a:lnTo>
                  <a:lnTo>
                    <a:pt x="354" y="438"/>
                  </a:lnTo>
                  <a:lnTo>
                    <a:pt x="362" y="440"/>
                  </a:lnTo>
                  <a:lnTo>
                    <a:pt x="366" y="444"/>
                  </a:lnTo>
                  <a:lnTo>
                    <a:pt x="370" y="444"/>
                  </a:lnTo>
                  <a:lnTo>
                    <a:pt x="380" y="446"/>
                  </a:lnTo>
                  <a:lnTo>
                    <a:pt x="384" y="450"/>
                  </a:lnTo>
                  <a:lnTo>
                    <a:pt x="388" y="450"/>
                  </a:lnTo>
                  <a:lnTo>
                    <a:pt x="388" y="444"/>
                  </a:lnTo>
                  <a:lnTo>
                    <a:pt x="384" y="438"/>
                  </a:lnTo>
                  <a:lnTo>
                    <a:pt x="384" y="436"/>
                  </a:lnTo>
                  <a:lnTo>
                    <a:pt x="390" y="434"/>
                  </a:lnTo>
                  <a:lnTo>
                    <a:pt x="392" y="432"/>
                  </a:lnTo>
                  <a:lnTo>
                    <a:pt x="396" y="432"/>
                  </a:lnTo>
                  <a:lnTo>
                    <a:pt x="402" y="432"/>
                  </a:lnTo>
                  <a:lnTo>
                    <a:pt x="404" y="430"/>
                  </a:lnTo>
                  <a:lnTo>
                    <a:pt x="408" y="432"/>
                  </a:lnTo>
                  <a:lnTo>
                    <a:pt x="412" y="432"/>
                  </a:lnTo>
                  <a:lnTo>
                    <a:pt x="416" y="430"/>
                  </a:lnTo>
                  <a:lnTo>
                    <a:pt x="418" y="430"/>
                  </a:lnTo>
                  <a:lnTo>
                    <a:pt x="422" y="426"/>
                  </a:lnTo>
                  <a:lnTo>
                    <a:pt x="426" y="424"/>
                  </a:lnTo>
                  <a:lnTo>
                    <a:pt x="428" y="420"/>
                  </a:lnTo>
                  <a:lnTo>
                    <a:pt x="432" y="420"/>
                  </a:lnTo>
                  <a:lnTo>
                    <a:pt x="436" y="426"/>
                  </a:lnTo>
                  <a:lnTo>
                    <a:pt x="446" y="428"/>
                  </a:lnTo>
                  <a:lnTo>
                    <a:pt x="444" y="434"/>
                  </a:lnTo>
                  <a:lnTo>
                    <a:pt x="448" y="440"/>
                  </a:lnTo>
                  <a:lnTo>
                    <a:pt x="452" y="442"/>
                  </a:lnTo>
                  <a:lnTo>
                    <a:pt x="462" y="444"/>
                  </a:lnTo>
                  <a:lnTo>
                    <a:pt x="462" y="448"/>
                  </a:lnTo>
                  <a:lnTo>
                    <a:pt x="466" y="446"/>
                  </a:lnTo>
                  <a:lnTo>
                    <a:pt x="470" y="444"/>
                  </a:lnTo>
                  <a:lnTo>
                    <a:pt x="472" y="446"/>
                  </a:lnTo>
                  <a:lnTo>
                    <a:pt x="476" y="446"/>
                  </a:lnTo>
                  <a:lnTo>
                    <a:pt x="478" y="446"/>
                  </a:lnTo>
                  <a:lnTo>
                    <a:pt x="482" y="446"/>
                  </a:lnTo>
                  <a:lnTo>
                    <a:pt x="484" y="444"/>
                  </a:lnTo>
                  <a:lnTo>
                    <a:pt x="486" y="446"/>
                  </a:lnTo>
                  <a:lnTo>
                    <a:pt x="484" y="450"/>
                  </a:lnTo>
                  <a:lnTo>
                    <a:pt x="484" y="456"/>
                  </a:lnTo>
                  <a:lnTo>
                    <a:pt x="488" y="464"/>
                  </a:lnTo>
                  <a:lnTo>
                    <a:pt x="490" y="466"/>
                  </a:lnTo>
                  <a:lnTo>
                    <a:pt x="492" y="466"/>
                  </a:lnTo>
                  <a:lnTo>
                    <a:pt x="494" y="466"/>
                  </a:lnTo>
                  <a:lnTo>
                    <a:pt x="498" y="462"/>
                  </a:lnTo>
                  <a:lnTo>
                    <a:pt x="496" y="460"/>
                  </a:lnTo>
                  <a:lnTo>
                    <a:pt x="492" y="456"/>
                  </a:lnTo>
                  <a:lnTo>
                    <a:pt x="492" y="452"/>
                  </a:lnTo>
                  <a:lnTo>
                    <a:pt x="494" y="450"/>
                  </a:lnTo>
                  <a:lnTo>
                    <a:pt x="494" y="448"/>
                  </a:lnTo>
                  <a:lnTo>
                    <a:pt x="500" y="448"/>
                  </a:lnTo>
                  <a:lnTo>
                    <a:pt x="504" y="448"/>
                  </a:lnTo>
                  <a:lnTo>
                    <a:pt x="512" y="446"/>
                  </a:lnTo>
                  <a:lnTo>
                    <a:pt x="514" y="446"/>
                  </a:lnTo>
                  <a:lnTo>
                    <a:pt x="516" y="444"/>
                  </a:lnTo>
                  <a:lnTo>
                    <a:pt x="522" y="444"/>
                  </a:lnTo>
                  <a:lnTo>
                    <a:pt x="524" y="442"/>
                  </a:lnTo>
                  <a:lnTo>
                    <a:pt x="528" y="440"/>
                  </a:lnTo>
                  <a:lnTo>
                    <a:pt x="532" y="438"/>
                  </a:lnTo>
                  <a:lnTo>
                    <a:pt x="532" y="434"/>
                  </a:lnTo>
                  <a:lnTo>
                    <a:pt x="528" y="430"/>
                  </a:lnTo>
                  <a:lnTo>
                    <a:pt x="532" y="430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2"/>
                  </a:lnTo>
                  <a:lnTo>
                    <a:pt x="542" y="436"/>
                  </a:lnTo>
                  <a:lnTo>
                    <a:pt x="544" y="430"/>
                  </a:lnTo>
                  <a:lnTo>
                    <a:pt x="550" y="430"/>
                  </a:lnTo>
                  <a:lnTo>
                    <a:pt x="554" y="432"/>
                  </a:lnTo>
                  <a:lnTo>
                    <a:pt x="562" y="430"/>
                  </a:lnTo>
                  <a:lnTo>
                    <a:pt x="566" y="424"/>
                  </a:lnTo>
                  <a:lnTo>
                    <a:pt x="566" y="420"/>
                  </a:lnTo>
                  <a:lnTo>
                    <a:pt x="568" y="418"/>
                  </a:lnTo>
                  <a:lnTo>
                    <a:pt x="574" y="416"/>
                  </a:lnTo>
                  <a:lnTo>
                    <a:pt x="574" y="414"/>
                  </a:lnTo>
                  <a:lnTo>
                    <a:pt x="576" y="412"/>
                  </a:lnTo>
                  <a:lnTo>
                    <a:pt x="582" y="406"/>
                  </a:lnTo>
                  <a:lnTo>
                    <a:pt x="580" y="406"/>
                  </a:lnTo>
                  <a:lnTo>
                    <a:pt x="580" y="402"/>
                  </a:lnTo>
                  <a:lnTo>
                    <a:pt x="584" y="402"/>
                  </a:lnTo>
                  <a:lnTo>
                    <a:pt x="588" y="402"/>
                  </a:lnTo>
                  <a:lnTo>
                    <a:pt x="586" y="400"/>
                  </a:lnTo>
                  <a:lnTo>
                    <a:pt x="592" y="396"/>
                  </a:lnTo>
                  <a:lnTo>
                    <a:pt x="594" y="394"/>
                  </a:lnTo>
                  <a:lnTo>
                    <a:pt x="594" y="392"/>
                  </a:lnTo>
                  <a:lnTo>
                    <a:pt x="596" y="388"/>
                  </a:lnTo>
                  <a:lnTo>
                    <a:pt x="598" y="384"/>
                  </a:lnTo>
                  <a:lnTo>
                    <a:pt x="594" y="380"/>
                  </a:lnTo>
                  <a:lnTo>
                    <a:pt x="594" y="376"/>
                  </a:lnTo>
                  <a:lnTo>
                    <a:pt x="592" y="374"/>
                  </a:lnTo>
                  <a:lnTo>
                    <a:pt x="592" y="372"/>
                  </a:lnTo>
                  <a:lnTo>
                    <a:pt x="596" y="372"/>
                  </a:lnTo>
                  <a:lnTo>
                    <a:pt x="596" y="374"/>
                  </a:lnTo>
                  <a:lnTo>
                    <a:pt x="598" y="374"/>
                  </a:lnTo>
                  <a:lnTo>
                    <a:pt x="600" y="368"/>
                  </a:lnTo>
                  <a:lnTo>
                    <a:pt x="604" y="366"/>
                  </a:lnTo>
                  <a:lnTo>
                    <a:pt x="604" y="358"/>
                  </a:lnTo>
                  <a:lnTo>
                    <a:pt x="608" y="350"/>
                  </a:lnTo>
                  <a:lnTo>
                    <a:pt x="610" y="354"/>
                  </a:lnTo>
                  <a:lnTo>
                    <a:pt x="612" y="352"/>
                  </a:lnTo>
                  <a:lnTo>
                    <a:pt x="610" y="348"/>
                  </a:lnTo>
                  <a:lnTo>
                    <a:pt x="610" y="346"/>
                  </a:lnTo>
                  <a:lnTo>
                    <a:pt x="610" y="344"/>
                  </a:lnTo>
                  <a:lnTo>
                    <a:pt x="610" y="340"/>
                  </a:lnTo>
                  <a:lnTo>
                    <a:pt x="608" y="338"/>
                  </a:lnTo>
                  <a:lnTo>
                    <a:pt x="610" y="336"/>
                  </a:lnTo>
                  <a:lnTo>
                    <a:pt x="612" y="338"/>
                  </a:lnTo>
                  <a:lnTo>
                    <a:pt x="612" y="330"/>
                  </a:lnTo>
                  <a:lnTo>
                    <a:pt x="610" y="330"/>
                  </a:lnTo>
                  <a:lnTo>
                    <a:pt x="608" y="332"/>
                  </a:lnTo>
                  <a:lnTo>
                    <a:pt x="610" y="326"/>
                  </a:lnTo>
                  <a:lnTo>
                    <a:pt x="612" y="326"/>
                  </a:lnTo>
                  <a:lnTo>
                    <a:pt x="610" y="324"/>
                  </a:lnTo>
                  <a:lnTo>
                    <a:pt x="608" y="326"/>
                  </a:lnTo>
                  <a:lnTo>
                    <a:pt x="604" y="324"/>
                  </a:lnTo>
                  <a:lnTo>
                    <a:pt x="600" y="322"/>
                  </a:lnTo>
                  <a:lnTo>
                    <a:pt x="596" y="324"/>
                  </a:lnTo>
                  <a:lnTo>
                    <a:pt x="590" y="322"/>
                  </a:lnTo>
                  <a:lnTo>
                    <a:pt x="590" y="320"/>
                  </a:lnTo>
                  <a:lnTo>
                    <a:pt x="596" y="320"/>
                  </a:lnTo>
                  <a:lnTo>
                    <a:pt x="596" y="318"/>
                  </a:lnTo>
                  <a:lnTo>
                    <a:pt x="604" y="314"/>
                  </a:lnTo>
                  <a:lnTo>
                    <a:pt x="604" y="310"/>
                  </a:lnTo>
                  <a:lnTo>
                    <a:pt x="598" y="304"/>
                  </a:lnTo>
                  <a:lnTo>
                    <a:pt x="592" y="302"/>
                  </a:lnTo>
                  <a:lnTo>
                    <a:pt x="592" y="300"/>
                  </a:lnTo>
                  <a:lnTo>
                    <a:pt x="590" y="300"/>
                  </a:lnTo>
                  <a:lnTo>
                    <a:pt x="586" y="300"/>
                  </a:lnTo>
                  <a:lnTo>
                    <a:pt x="586" y="296"/>
                  </a:lnTo>
                  <a:lnTo>
                    <a:pt x="582" y="296"/>
                  </a:lnTo>
                  <a:lnTo>
                    <a:pt x="582" y="296"/>
                  </a:lnTo>
                  <a:lnTo>
                    <a:pt x="586" y="296"/>
                  </a:lnTo>
                  <a:lnTo>
                    <a:pt x="588" y="296"/>
                  </a:lnTo>
                  <a:lnTo>
                    <a:pt x="592" y="298"/>
                  </a:lnTo>
                  <a:lnTo>
                    <a:pt x="596" y="300"/>
                  </a:lnTo>
                  <a:lnTo>
                    <a:pt x="598" y="300"/>
                  </a:lnTo>
                  <a:lnTo>
                    <a:pt x="602" y="302"/>
                  </a:lnTo>
                  <a:lnTo>
                    <a:pt x="602" y="300"/>
                  </a:lnTo>
                  <a:lnTo>
                    <a:pt x="598" y="296"/>
                  </a:lnTo>
                  <a:lnTo>
                    <a:pt x="594" y="294"/>
                  </a:lnTo>
                  <a:lnTo>
                    <a:pt x="590" y="290"/>
                  </a:lnTo>
                  <a:lnTo>
                    <a:pt x="584" y="288"/>
                  </a:lnTo>
                  <a:lnTo>
                    <a:pt x="582" y="282"/>
                  </a:lnTo>
                  <a:lnTo>
                    <a:pt x="578" y="280"/>
                  </a:lnTo>
                  <a:lnTo>
                    <a:pt x="576" y="272"/>
                  </a:lnTo>
                  <a:lnTo>
                    <a:pt x="574" y="272"/>
                  </a:lnTo>
                  <a:lnTo>
                    <a:pt x="570" y="264"/>
                  </a:lnTo>
                  <a:lnTo>
                    <a:pt x="562" y="262"/>
                  </a:lnTo>
                  <a:lnTo>
                    <a:pt x="554" y="258"/>
                  </a:lnTo>
                  <a:lnTo>
                    <a:pt x="554" y="254"/>
                  </a:lnTo>
                  <a:lnTo>
                    <a:pt x="556" y="246"/>
                  </a:lnTo>
                  <a:lnTo>
                    <a:pt x="560" y="244"/>
                  </a:lnTo>
                  <a:lnTo>
                    <a:pt x="564" y="238"/>
                  </a:lnTo>
                  <a:lnTo>
                    <a:pt x="564" y="232"/>
                  </a:lnTo>
                  <a:lnTo>
                    <a:pt x="564" y="230"/>
                  </a:lnTo>
                  <a:lnTo>
                    <a:pt x="568" y="230"/>
                  </a:lnTo>
                  <a:lnTo>
                    <a:pt x="572" y="228"/>
                  </a:lnTo>
                  <a:lnTo>
                    <a:pt x="574" y="226"/>
                  </a:lnTo>
                  <a:lnTo>
                    <a:pt x="576" y="224"/>
                  </a:lnTo>
                  <a:lnTo>
                    <a:pt x="578" y="224"/>
                  </a:lnTo>
                  <a:lnTo>
                    <a:pt x="578" y="222"/>
                  </a:lnTo>
                  <a:lnTo>
                    <a:pt x="580" y="218"/>
                  </a:lnTo>
                  <a:lnTo>
                    <a:pt x="580" y="216"/>
                  </a:lnTo>
                  <a:lnTo>
                    <a:pt x="576" y="216"/>
                  </a:lnTo>
                  <a:lnTo>
                    <a:pt x="572" y="216"/>
                  </a:lnTo>
                  <a:lnTo>
                    <a:pt x="570" y="216"/>
                  </a:lnTo>
                  <a:lnTo>
                    <a:pt x="564" y="216"/>
                  </a:lnTo>
                  <a:lnTo>
                    <a:pt x="560" y="214"/>
                  </a:lnTo>
                  <a:lnTo>
                    <a:pt x="556" y="212"/>
                  </a:lnTo>
                  <a:lnTo>
                    <a:pt x="552" y="214"/>
                  </a:lnTo>
                  <a:lnTo>
                    <a:pt x="548" y="218"/>
                  </a:lnTo>
                  <a:lnTo>
                    <a:pt x="548" y="220"/>
                  </a:lnTo>
                  <a:lnTo>
                    <a:pt x="540" y="220"/>
                  </a:lnTo>
                  <a:lnTo>
                    <a:pt x="534" y="218"/>
                  </a:lnTo>
                  <a:lnTo>
                    <a:pt x="536" y="214"/>
                  </a:lnTo>
                  <a:lnTo>
                    <a:pt x="534" y="210"/>
                  </a:lnTo>
                  <a:lnTo>
                    <a:pt x="530" y="210"/>
                  </a:lnTo>
                  <a:lnTo>
                    <a:pt x="528" y="208"/>
                  </a:lnTo>
                  <a:lnTo>
                    <a:pt x="524" y="210"/>
                  </a:lnTo>
                  <a:lnTo>
                    <a:pt x="518" y="206"/>
                  </a:lnTo>
                  <a:lnTo>
                    <a:pt x="516" y="204"/>
                  </a:lnTo>
                  <a:lnTo>
                    <a:pt x="516" y="198"/>
                  </a:lnTo>
                  <a:lnTo>
                    <a:pt x="518" y="196"/>
                  </a:lnTo>
                  <a:lnTo>
                    <a:pt x="524" y="198"/>
                  </a:lnTo>
                  <a:lnTo>
                    <a:pt x="528" y="196"/>
                  </a:lnTo>
                  <a:lnTo>
                    <a:pt x="530" y="194"/>
                  </a:lnTo>
                  <a:lnTo>
                    <a:pt x="530" y="188"/>
                  </a:lnTo>
                  <a:lnTo>
                    <a:pt x="540" y="180"/>
                  </a:lnTo>
                  <a:lnTo>
                    <a:pt x="540" y="172"/>
                  </a:lnTo>
                  <a:lnTo>
                    <a:pt x="542" y="170"/>
                  </a:lnTo>
                  <a:lnTo>
                    <a:pt x="546" y="170"/>
                  </a:lnTo>
                  <a:lnTo>
                    <a:pt x="548" y="170"/>
                  </a:lnTo>
                  <a:lnTo>
                    <a:pt x="550" y="172"/>
                  </a:lnTo>
                  <a:lnTo>
                    <a:pt x="558" y="178"/>
                  </a:lnTo>
                  <a:lnTo>
                    <a:pt x="558" y="182"/>
                  </a:lnTo>
                  <a:lnTo>
                    <a:pt x="556" y="184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4" y="194"/>
                  </a:lnTo>
                  <a:lnTo>
                    <a:pt x="558" y="192"/>
                  </a:lnTo>
                  <a:lnTo>
                    <a:pt x="558" y="192"/>
                  </a:lnTo>
                  <a:lnTo>
                    <a:pt x="554" y="196"/>
                  </a:lnTo>
                  <a:lnTo>
                    <a:pt x="554" y="200"/>
                  </a:lnTo>
                  <a:lnTo>
                    <a:pt x="556" y="202"/>
                  </a:lnTo>
                  <a:lnTo>
                    <a:pt x="558" y="198"/>
                  </a:lnTo>
                  <a:lnTo>
                    <a:pt x="564" y="196"/>
                  </a:lnTo>
                  <a:lnTo>
                    <a:pt x="564" y="192"/>
                  </a:lnTo>
                  <a:lnTo>
                    <a:pt x="572" y="188"/>
                  </a:lnTo>
                  <a:lnTo>
                    <a:pt x="574" y="186"/>
                  </a:lnTo>
                  <a:lnTo>
                    <a:pt x="580" y="186"/>
                  </a:lnTo>
                  <a:lnTo>
                    <a:pt x="584" y="184"/>
                  </a:lnTo>
                  <a:lnTo>
                    <a:pt x="588" y="178"/>
                  </a:lnTo>
                  <a:lnTo>
                    <a:pt x="596" y="17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2" name="Freeform 850"/>
            <p:cNvSpPr>
              <a:spLocks noChangeAspect="1"/>
            </p:cNvSpPr>
            <p:nvPr/>
          </p:nvSpPr>
          <p:spPr bwMode="auto">
            <a:xfrm>
              <a:off x="4709" y="2547"/>
              <a:ext cx="154" cy="373"/>
            </a:xfrm>
            <a:custGeom>
              <a:avLst/>
              <a:gdLst/>
              <a:ahLst/>
              <a:cxnLst>
                <a:cxn ang="0">
                  <a:pos x="98" y="222"/>
                </a:cxn>
                <a:cxn ang="0">
                  <a:pos x="96" y="204"/>
                </a:cxn>
                <a:cxn ang="0">
                  <a:pos x="84" y="188"/>
                </a:cxn>
                <a:cxn ang="0">
                  <a:pos x="86" y="176"/>
                </a:cxn>
                <a:cxn ang="0">
                  <a:pos x="86" y="170"/>
                </a:cxn>
                <a:cxn ang="0">
                  <a:pos x="76" y="146"/>
                </a:cxn>
                <a:cxn ang="0">
                  <a:pos x="72" y="136"/>
                </a:cxn>
                <a:cxn ang="0">
                  <a:pos x="80" y="124"/>
                </a:cxn>
                <a:cxn ang="0">
                  <a:pos x="98" y="112"/>
                </a:cxn>
                <a:cxn ang="0">
                  <a:pos x="104" y="100"/>
                </a:cxn>
                <a:cxn ang="0">
                  <a:pos x="94" y="94"/>
                </a:cxn>
                <a:cxn ang="0">
                  <a:pos x="84" y="84"/>
                </a:cxn>
                <a:cxn ang="0">
                  <a:pos x="78" y="74"/>
                </a:cxn>
                <a:cxn ang="0">
                  <a:pos x="66" y="62"/>
                </a:cxn>
                <a:cxn ang="0">
                  <a:pos x="60" y="58"/>
                </a:cxn>
                <a:cxn ang="0">
                  <a:pos x="60" y="44"/>
                </a:cxn>
                <a:cxn ang="0">
                  <a:pos x="68" y="30"/>
                </a:cxn>
                <a:cxn ang="0">
                  <a:pos x="64" y="12"/>
                </a:cxn>
                <a:cxn ang="0">
                  <a:pos x="50" y="0"/>
                </a:cxn>
                <a:cxn ang="0">
                  <a:pos x="44" y="16"/>
                </a:cxn>
                <a:cxn ang="0">
                  <a:pos x="24" y="28"/>
                </a:cxn>
                <a:cxn ang="0">
                  <a:pos x="22" y="48"/>
                </a:cxn>
                <a:cxn ang="0">
                  <a:pos x="8" y="62"/>
                </a:cxn>
                <a:cxn ang="0">
                  <a:pos x="8" y="78"/>
                </a:cxn>
                <a:cxn ang="0">
                  <a:pos x="4" y="102"/>
                </a:cxn>
                <a:cxn ang="0">
                  <a:pos x="2" y="106"/>
                </a:cxn>
                <a:cxn ang="0">
                  <a:pos x="8" y="116"/>
                </a:cxn>
                <a:cxn ang="0">
                  <a:pos x="16" y="120"/>
                </a:cxn>
                <a:cxn ang="0">
                  <a:pos x="24" y="126"/>
                </a:cxn>
                <a:cxn ang="0">
                  <a:pos x="22" y="128"/>
                </a:cxn>
                <a:cxn ang="0">
                  <a:pos x="24" y="132"/>
                </a:cxn>
                <a:cxn ang="0">
                  <a:pos x="26" y="128"/>
                </a:cxn>
                <a:cxn ang="0">
                  <a:pos x="30" y="144"/>
                </a:cxn>
                <a:cxn ang="0">
                  <a:pos x="34" y="158"/>
                </a:cxn>
                <a:cxn ang="0">
                  <a:pos x="32" y="176"/>
                </a:cxn>
                <a:cxn ang="0">
                  <a:pos x="38" y="178"/>
                </a:cxn>
                <a:cxn ang="0">
                  <a:pos x="46" y="178"/>
                </a:cxn>
                <a:cxn ang="0">
                  <a:pos x="54" y="170"/>
                </a:cxn>
                <a:cxn ang="0">
                  <a:pos x="60" y="166"/>
                </a:cxn>
                <a:cxn ang="0">
                  <a:pos x="62" y="156"/>
                </a:cxn>
                <a:cxn ang="0">
                  <a:pos x="68" y="160"/>
                </a:cxn>
                <a:cxn ang="0">
                  <a:pos x="76" y="174"/>
                </a:cxn>
                <a:cxn ang="0">
                  <a:pos x="82" y="200"/>
                </a:cxn>
                <a:cxn ang="0">
                  <a:pos x="86" y="206"/>
                </a:cxn>
                <a:cxn ang="0">
                  <a:pos x="94" y="224"/>
                </a:cxn>
                <a:cxn ang="0">
                  <a:pos x="94" y="236"/>
                </a:cxn>
                <a:cxn ang="0">
                  <a:pos x="94" y="248"/>
                </a:cxn>
                <a:cxn ang="0">
                  <a:pos x="96" y="256"/>
                </a:cxn>
              </a:cxnLst>
              <a:rect l="0" t="0" r="r" b="b"/>
              <a:pathLst>
                <a:path w="108" h="260">
                  <a:moveTo>
                    <a:pt x="100" y="246"/>
                  </a:moveTo>
                  <a:lnTo>
                    <a:pt x="104" y="230"/>
                  </a:lnTo>
                  <a:lnTo>
                    <a:pt x="98" y="222"/>
                  </a:lnTo>
                  <a:lnTo>
                    <a:pt x="98" y="216"/>
                  </a:lnTo>
                  <a:lnTo>
                    <a:pt x="98" y="210"/>
                  </a:lnTo>
                  <a:lnTo>
                    <a:pt x="96" y="204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8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6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86" y="170"/>
                  </a:lnTo>
                  <a:lnTo>
                    <a:pt x="84" y="164"/>
                  </a:lnTo>
                  <a:lnTo>
                    <a:pt x="76" y="150"/>
                  </a:lnTo>
                  <a:lnTo>
                    <a:pt x="76" y="146"/>
                  </a:lnTo>
                  <a:lnTo>
                    <a:pt x="74" y="142"/>
                  </a:lnTo>
                  <a:lnTo>
                    <a:pt x="70" y="140"/>
                  </a:lnTo>
                  <a:lnTo>
                    <a:pt x="72" y="136"/>
                  </a:lnTo>
                  <a:lnTo>
                    <a:pt x="72" y="130"/>
                  </a:lnTo>
                  <a:lnTo>
                    <a:pt x="74" y="122"/>
                  </a:lnTo>
                  <a:lnTo>
                    <a:pt x="80" y="124"/>
                  </a:lnTo>
                  <a:lnTo>
                    <a:pt x="90" y="120"/>
                  </a:lnTo>
                  <a:lnTo>
                    <a:pt x="94" y="114"/>
                  </a:lnTo>
                  <a:lnTo>
                    <a:pt x="98" y="112"/>
                  </a:lnTo>
                  <a:lnTo>
                    <a:pt x="100" y="108"/>
                  </a:lnTo>
                  <a:lnTo>
                    <a:pt x="104" y="106"/>
                  </a:lnTo>
                  <a:lnTo>
                    <a:pt x="104" y="100"/>
                  </a:lnTo>
                  <a:lnTo>
                    <a:pt x="108" y="96"/>
                  </a:lnTo>
                  <a:lnTo>
                    <a:pt x="98" y="94"/>
                  </a:lnTo>
                  <a:lnTo>
                    <a:pt x="94" y="94"/>
                  </a:lnTo>
                  <a:lnTo>
                    <a:pt x="90" y="90"/>
                  </a:lnTo>
                  <a:lnTo>
                    <a:pt x="82" y="88"/>
                  </a:lnTo>
                  <a:lnTo>
                    <a:pt x="84" y="84"/>
                  </a:lnTo>
                  <a:lnTo>
                    <a:pt x="82" y="80"/>
                  </a:lnTo>
                  <a:lnTo>
                    <a:pt x="82" y="76"/>
                  </a:lnTo>
                  <a:lnTo>
                    <a:pt x="78" y="74"/>
                  </a:lnTo>
                  <a:lnTo>
                    <a:pt x="74" y="66"/>
                  </a:lnTo>
                  <a:lnTo>
                    <a:pt x="76" y="60"/>
                  </a:lnTo>
                  <a:lnTo>
                    <a:pt x="66" y="62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60" y="44"/>
                  </a:lnTo>
                  <a:lnTo>
                    <a:pt x="68" y="36"/>
                  </a:lnTo>
                  <a:lnTo>
                    <a:pt x="66" y="32"/>
                  </a:lnTo>
                  <a:lnTo>
                    <a:pt x="68" y="30"/>
                  </a:lnTo>
                  <a:lnTo>
                    <a:pt x="66" y="24"/>
                  </a:lnTo>
                  <a:lnTo>
                    <a:pt x="66" y="20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56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28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8" y="62"/>
                  </a:lnTo>
                  <a:lnTo>
                    <a:pt x="12" y="70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10" y="92"/>
                  </a:lnTo>
                  <a:lnTo>
                    <a:pt x="4" y="92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10"/>
                  </a:lnTo>
                  <a:lnTo>
                    <a:pt x="8" y="116"/>
                  </a:lnTo>
                  <a:lnTo>
                    <a:pt x="10" y="114"/>
                  </a:lnTo>
                  <a:lnTo>
                    <a:pt x="14" y="118"/>
                  </a:lnTo>
                  <a:lnTo>
                    <a:pt x="16" y="120"/>
                  </a:lnTo>
                  <a:lnTo>
                    <a:pt x="20" y="120"/>
                  </a:lnTo>
                  <a:lnTo>
                    <a:pt x="22" y="122"/>
                  </a:lnTo>
                  <a:lnTo>
                    <a:pt x="24" y="126"/>
                  </a:lnTo>
                  <a:lnTo>
                    <a:pt x="20" y="124"/>
                  </a:lnTo>
                  <a:lnTo>
                    <a:pt x="20" y="126"/>
                  </a:lnTo>
                  <a:lnTo>
                    <a:pt x="22" y="128"/>
                  </a:lnTo>
                  <a:lnTo>
                    <a:pt x="20" y="128"/>
                  </a:lnTo>
                  <a:lnTo>
                    <a:pt x="20" y="130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6" y="128"/>
                  </a:lnTo>
                  <a:lnTo>
                    <a:pt x="28" y="130"/>
                  </a:lnTo>
                  <a:lnTo>
                    <a:pt x="28" y="136"/>
                  </a:lnTo>
                  <a:lnTo>
                    <a:pt x="30" y="144"/>
                  </a:lnTo>
                  <a:lnTo>
                    <a:pt x="32" y="146"/>
                  </a:lnTo>
                  <a:lnTo>
                    <a:pt x="32" y="152"/>
                  </a:lnTo>
                  <a:lnTo>
                    <a:pt x="34" y="158"/>
                  </a:lnTo>
                  <a:lnTo>
                    <a:pt x="34" y="166"/>
                  </a:lnTo>
                  <a:lnTo>
                    <a:pt x="32" y="170"/>
                  </a:lnTo>
                  <a:lnTo>
                    <a:pt x="32" y="176"/>
                  </a:lnTo>
                  <a:lnTo>
                    <a:pt x="36" y="172"/>
                  </a:lnTo>
                  <a:lnTo>
                    <a:pt x="36" y="178"/>
                  </a:lnTo>
                  <a:lnTo>
                    <a:pt x="38" y="178"/>
                  </a:lnTo>
                  <a:lnTo>
                    <a:pt x="40" y="178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48" y="178"/>
                  </a:lnTo>
                  <a:lnTo>
                    <a:pt x="52" y="174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68"/>
                  </a:lnTo>
                  <a:lnTo>
                    <a:pt x="60" y="166"/>
                  </a:lnTo>
                  <a:lnTo>
                    <a:pt x="62" y="164"/>
                  </a:lnTo>
                  <a:lnTo>
                    <a:pt x="62" y="158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4" y="158"/>
                  </a:lnTo>
                  <a:lnTo>
                    <a:pt x="68" y="160"/>
                  </a:lnTo>
                  <a:lnTo>
                    <a:pt x="72" y="168"/>
                  </a:lnTo>
                  <a:lnTo>
                    <a:pt x="74" y="174"/>
                  </a:lnTo>
                  <a:lnTo>
                    <a:pt x="76" y="174"/>
                  </a:lnTo>
                  <a:lnTo>
                    <a:pt x="78" y="184"/>
                  </a:lnTo>
                  <a:lnTo>
                    <a:pt x="80" y="194"/>
                  </a:lnTo>
                  <a:lnTo>
                    <a:pt x="82" y="200"/>
                  </a:lnTo>
                  <a:lnTo>
                    <a:pt x="84" y="204"/>
                  </a:lnTo>
                  <a:lnTo>
                    <a:pt x="84" y="210"/>
                  </a:lnTo>
                  <a:lnTo>
                    <a:pt x="86" y="206"/>
                  </a:lnTo>
                  <a:lnTo>
                    <a:pt x="88" y="212"/>
                  </a:lnTo>
                  <a:lnTo>
                    <a:pt x="92" y="218"/>
                  </a:lnTo>
                  <a:lnTo>
                    <a:pt x="94" y="224"/>
                  </a:lnTo>
                  <a:lnTo>
                    <a:pt x="92" y="226"/>
                  </a:lnTo>
                  <a:lnTo>
                    <a:pt x="92" y="234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92" y="240"/>
                  </a:lnTo>
                  <a:lnTo>
                    <a:pt x="94" y="248"/>
                  </a:lnTo>
                  <a:lnTo>
                    <a:pt x="92" y="252"/>
                  </a:lnTo>
                  <a:lnTo>
                    <a:pt x="94" y="260"/>
                  </a:lnTo>
                  <a:lnTo>
                    <a:pt x="96" y="256"/>
                  </a:lnTo>
                  <a:lnTo>
                    <a:pt x="98" y="248"/>
                  </a:lnTo>
                  <a:lnTo>
                    <a:pt x="100" y="24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3" name="Freeform 851"/>
            <p:cNvSpPr>
              <a:spLocks noChangeAspect="1"/>
            </p:cNvSpPr>
            <p:nvPr/>
          </p:nvSpPr>
          <p:spPr bwMode="auto">
            <a:xfrm>
              <a:off x="3753" y="2363"/>
              <a:ext cx="175" cy="170"/>
            </a:xfrm>
            <a:custGeom>
              <a:avLst/>
              <a:gdLst/>
              <a:ahLst/>
              <a:cxnLst>
                <a:cxn ang="0">
                  <a:pos x="114" y="98"/>
                </a:cxn>
                <a:cxn ang="0">
                  <a:pos x="114" y="92"/>
                </a:cxn>
                <a:cxn ang="0">
                  <a:pos x="112" y="90"/>
                </a:cxn>
                <a:cxn ang="0">
                  <a:pos x="110" y="90"/>
                </a:cxn>
                <a:cxn ang="0">
                  <a:pos x="108" y="84"/>
                </a:cxn>
                <a:cxn ang="0">
                  <a:pos x="110" y="80"/>
                </a:cxn>
                <a:cxn ang="0">
                  <a:pos x="108" y="74"/>
                </a:cxn>
                <a:cxn ang="0">
                  <a:pos x="92" y="62"/>
                </a:cxn>
                <a:cxn ang="0">
                  <a:pos x="86" y="62"/>
                </a:cxn>
                <a:cxn ang="0">
                  <a:pos x="80" y="52"/>
                </a:cxn>
                <a:cxn ang="0">
                  <a:pos x="78" y="46"/>
                </a:cxn>
                <a:cxn ang="0">
                  <a:pos x="80" y="34"/>
                </a:cxn>
                <a:cxn ang="0">
                  <a:pos x="82" y="30"/>
                </a:cxn>
                <a:cxn ang="0">
                  <a:pos x="82" y="26"/>
                </a:cxn>
                <a:cxn ang="0">
                  <a:pos x="82" y="22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68" y="1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6" y="0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4" y="16"/>
                </a:cxn>
                <a:cxn ang="0">
                  <a:pos x="26" y="26"/>
                </a:cxn>
                <a:cxn ang="0">
                  <a:pos x="24" y="38"/>
                </a:cxn>
                <a:cxn ang="0">
                  <a:pos x="0" y="56"/>
                </a:cxn>
                <a:cxn ang="0">
                  <a:pos x="4" y="64"/>
                </a:cxn>
                <a:cxn ang="0">
                  <a:pos x="10" y="72"/>
                </a:cxn>
                <a:cxn ang="0">
                  <a:pos x="28" y="76"/>
                </a:cxn>
                <a:cxn ang="0">
                  <a:pos x="78" y="116"/>
                </a:cxn>
                <a:cxn ang="0">
                  <a:pos x="92" y="118"/>
                </a:cxn>
                <a:cxn ang="0">
                  <a:pos x="96" y="116"/>
                </a:cxn>
                <a:cxn ang="0">
                  <a:pos x="104" y="104"/>
                </a:cxn>
                <a:cxn ang="0">
                  <a:pos x="108" y="102"/>
                </a:cxn>
                <a:cxn ang="0">
                  <a:pos x="112" y="104"/>
                </a:cxn>
                <a:cxn ang="0">
                  <a:pos x="114" y="102"/>
                </a:cxn>
                <a:cxn ang="0">
                  <a:pos x="122" y="106"/>
                </a:cxn>
                <a:cxn ang="0">
                  <a:pos x="120" y="102"/>
                </a:cxn>
                <a:cxn ang="0">
                  <a:pos x="114" y="98"/>
                </a:cxn>
              </a:cxnLst>
              <a:rect l="0" t="0" r="r" b="b"/>
              <a:pathLst>
                <a:path w="122" h="118">
                  <a:moveTo>
                    <a:pt x="114" y="98"/>
                  </a:moveTo>
                  <a:lnTo>
                    <a:pt x="114" y="92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84"/>
                  </a:lnTo>
                  <a:lnTo>
                    <a:pt x="110" y="80"/>
                  </a:lnTo>
                  <a:lnTo>
                    <a:pt x="108" y="74"/>
                  </a:lnTo>
                  <a:lnTo>
                    <a:pt x="92" y="62"/>
                  </a:lnTo>
                  <a:lnTo>
                    <a:pt x="86" y="62"/>
                  </a:lnTo>
                  <a:lnTo>
                    <a:pt x="80" y="52"/>
                  </a:lnTo>
                  <a:lnTo>
                    <a:pt x="78" y="46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68" y="1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4" y="16"/>
                  </a:lnTo>
                  <a:lnTo>
                    <a:pt x="26" y="26"/>
                  </a:lnTo>
                  <a:lnTo>
                    <a:pt x="24" y="38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0" y="72"/>
                  </a:lnTo>
                  <a:lnTo>
                    <a:pt x="28" y="76"/>
                  </a:lnTo>
                  <a:lnTo>
                    <a:pt x="78" y="116"/>
                  </a:lnTo>
                  <a:lnTo>
                    <a:pt x="92" y="118"/>
                  </a:lnTo>
                  <a:lnTo>
                    <a:pt x="96" y="116"/>
                  </a:lnTo>
                  <a:lnTo>
                    <a:pt x="104" y="104"/>
                  </a:lnTo>
                  <a:lnTo>
                    <a:pt x="108" y="102"/>
                  </a:lnTo>
                  <a:lnTo>
                    <a:pt x="112" y="104"/>
                  </a:lnTo>
                  <a:lnTo>
                    <a:pt x="114" y="102"/>
                  </a:lnTo>
                  <a:lnTo>
                    <a:pt x="122" y="106"/>
                  </a:lnTo>
                  <a:lnTo>
                    <a:pt x="120" y="102"/>
                  </a:lnTo>
                  <a:lnTo>
                    <a:pt x="114" y="9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4" name="Freeform 852"/>
            <p:cNvSpPr>
              <a:spLocks noChangeAspect="1"/>
            </p:cNvSpPr>
            <p:nvPr/>
          </p:nvSpPr>
          <p:spPr bwMode="auto">
            <a:xfrm>
              <a:off x="3890" y="2510"/>
              <a:ext cx="38" cy="3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14"/>
                </a:cxn>
                <a:cxn ang="0">
                  <a:pos x="10" y="16"/>
                </a:cxn>
                <a:cxn ang="0">
                  <a:pos x="16" y="24"/>
                </a:cxn>
                <a:cxn ang="0">
                  <a:pos x="26" y="22"/>
                </a:cxn>
                <a:cxn ang="0">
                  <a:pos x="20" y="14"/>
                </a:cxn>
                <a:cxn ang="0">
                  <a:pos x="18" y="14"/>
                </a:cxn>
                <a:cxn ang="0">
                  <a:pos x="14" y="16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</a:cxnLst>
              <a:rect l="0" t="0" r="r" b="b"/>
              <a:pathLst>
                <a:path w="26" h="24">
                  <a:moveTo>
                    <a:pt x="8" y="2"/>
                  </a:moveTo>
                  <a:lnTo>
                    <a:pt x="0" y="14"/>
                  </a:lnTo>
                  <a:lnTo>
                    <a:pt x="10" y="16"/>
                  </a:lnTo>
                  <a:lnTo>
                    <a:pt x="16" y="24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5" name="Freeform 853"/>
            <p:cNvSpPr>
              <a:spLocks noChangeAspect="1"/>
            </p:cNvSpPr>
            <p:nvPr/>
          </p:nvSpPr>
          <p:spPr bwMode="auto">
            <a:xfrm>
              <a:off x="3687" y="2467"/>
              <a:ext cx="376" cy="338"/>
            </a:xfrm>
            <a:custGeom>
              <a:avLst/>
              <a:gdLst/>
              <a:ahLst/>
              <a:cxnLst>
                <a:cxn ang="0">
                  <a:pos x="142" y="44"/>
                </a:cxn>
                <a:cxn ang="0">
                  <a:pos x="124" y="44"/>
                </a:cxn>
                <a:cxn ang="0">
                  <a:pos x="56" y="0"/>
                </a:cxn>
                <a:cxn ang="0">
                  <a:pos x="28" y="10"/>
                </a:cxn>
                <a:cxn ang="0">
                  <a:pos x="36" y="24"/>
                </a:cxn>
                <a:cxn ang="0">
                  <a:pos x="26" y="34"/>
                </a:cxn>
                <a:cxn ang="0">
                  <a:pos x="14" y="44"/>
                </a:cxn>
                <a:cxn ang="0">
                  <a:pos x="4" y="42"/>
                </a:cxn>
                <a:cxn ang="0">
                  <a:pos x="0" y="60"/>
                </a:cxn>
                <a:cxn ang="0">
                  <a:pos x="10" y="62"/>
                </a:cxn>
                <a:cxn ang="0">
                  <a:pos x="24" y="88"/>
                </a:cxn>
                <a:cxn ang="0">
                  <a:pos x="28" y="94"/>
                </a:cxn>
                <a:cxn ang="0">
                  <a:pos x="36" y="102"/>
                </a:cxn>
                <a:cxn ang="0">
                  <a:pos x="34" y="110"/>
                </a:cxn>
                <a:cxn ang="0">
                  <a:pos x="40" y="116"/>
                </a:cxn>
                <a:cxn ang="0">
                  <a:pos x="56" y="134"/>
                </a:cxn>
                <a:cxn ang="0">
                  <a:pos x="58" y="148"/>
                </a:cxn>
                <a:cxn ang="0">
                  <a:pos x="64" y="164"/>
                </a:cxn>
                <a:cxn ang="0">
                  <a:pos x="72" y="172"/>
                </a:cxn>
                <a:cxn ang="0">
                  <a:pos x="78" y="178"/>
                </a:cxn>
                <a:cxn ang="0">
                  <a:pos x="82" y="182"/>
                </a:cxn>
                <a:cxn ang="0">
                  <a:pos x="92" y="200"/>
                </a:cxn>
                <a:cxn ang="0">
                  <a:pos x="102" y="214"/>
                </a:cxn>
                <a:cxn ang="0">
                  <a:pos x="108" y="226"/>
                </a:cxn>
                <a:cxn ang="0">
                  <a:pos x="112" y="222"/>
                </a:cxn>
                <a:cxn ang="0">
                  <a:pos x="114" y="216"/>
                </a:cxn>
                <a:cxn ang="0">
                  <a:pos x="118" y="210"/>
                </a:cxn>
                <a:cxn ang="0">
                  <a:pos x="128" y="214"/>
                </a:cxn>
                <a:cxn ang="0">
                  <a:pos x="150" y="236"/>
                </a:cxn>
                <a:cxn ang="0">
                  <a:pos x="220" y="190"/>
                </a:cxn>
                <a:cxn ang="0">
                  <a:pos x="262" y="146"/>
                </a:cxn>
                <a:cxn ang="0">
                  <a:pos x="252" y="138"/>
                </a:cxn>
                <a:cxn ang="0">
                  <a:pos x="214" y="130"/>
                </a:cxn>
                <a:cxn ang="0">
                  <a:pos x="208" y="110"/>
                </a:cxn>
                <a:cxn ang="0">
                  <a:pos x="200" y="104"/>
                </a:cxn>
                <a:cxn ang="0">
                  <a:pos x="192" y="94"/>
                </a:cxn>
                <a:cxn ang="0">
                  <a:pos x="190" y="82"/>
                </a:cxn>
                <a:cxn ang="0">
                  <a:pos x="182" y="72"/>
                </a:cxn>
                <a:cxn ang="0">
                  <a:pos x="174" y="64"/>
                </a:cxn>
                <a:cxn ang="0">
                  <a:pos x="168" y="52"/>
                </a:cxn>
                <a:cxn ang="0">
                  <a:pos x="152" y="46"/>
                </a:cxn>
              </a:cxnLst>
              <a:rect l="0" t="0" r="r" b="b"/>
              <a:pathLst>
                <a:path w="262" h="236">
                  <a:moveTo>
                    <a:pt x="152" y="46"/>
                  </a:moveTo>
                  <a:lnTo>
                    <a:pt x="142" y="44"/>
                  </a:lnTo>
                  <a:lnTo>
                    <a:pt x="138" y="46"/>
                  </a:lnTo>
                  <a:lnTo>
                    <a:pt x="124" y="44"/>
                  </a:lnTo>
                  <a:lnTo>
                    <a:pt x="74" y="4"/>
                  </a:lnTo>
                  <a:lnTo>
                    <a:pt x="56" y="0"/>
                  </a:lnTo>
                  <a:lnTo>
                    <a:pt x="38" y="8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36" y="24"/>
                  </a:lnTo>
                  <a:lnTo>
                    <a:pt x="32" y="32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4" y="44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0" y="60"/>
                  </a:lnTo>
                  <a:lnTo>
                    <a:pt x="6" y="62"/>
                  </a:lnTo>
                  <a:lnTo>
                    <a:pt x="10" y="62"/>
                  </a:lnTo>
                  <a:lnTo>
                    <a:pt x="18" y="78"/>
                  </a:lnTo>
                  <a:lnTo>
                    <a:pt x="24" y="88"/>
                  </a:lnTo>
                  <a:lnTo>
                    <a:pt x="26" y="90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6" y="102"/>
                  </a:lnTo>
                  <a:lnTo>
                    <a:pt x="38" y="106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40" y="116"/>
                  </a:lnTo>
                  <a:lnTo>
                    <a:pt x="52" y="124"/>
                  </a:lnTo>
                  <a:lnTo>
                    <a:pt x="56" y="134"/>
                  </a:lnTo>
                  <a:lnTo>
                    <a:pt x="60" y="144"/>
                  </a:lnTo>
                  <a:lnTo>
                    <a:pt x="58" y="148"/>
                  </a:lnTo>
                  <a:lnTo>
                    <a:pt x="58" y="156"/>
                  </a:lnTo>
                  <a:lnTo>
                    <a:pt x="64" y="164"/>
                  </a:lnTo>
                  <a:lnTo>
                    <a:pt x="66" y="170"/>
                  </a:lnTo>
                  <a:lnTo>
                    <a:pt x="72" y="172"/>
                  </a:lnTo>
                  <a:lnTo>
                    <a:pt x="76" y="174"/>
                  </a:lnTo>
                  <a:lnTo>
                    <a:pt x="78" y="178"/>
                  </a:lnTo>
                  <a:lnTo>
                    <a:pt x="80" y="180"/>
                  </a:lnTo>
                  <a:lnTo>
                    <a:pt x="82" y="182"/>
                  </a:lnTo>
                  <a:lnTo>
                    <a:pt x="88" y="194"/>
                  </a:lnTo>
                  <a:lnTo>
                    <a:pt x="92" y="200"/>
                  </a:lnTo>
                  <a:lnTo>
                    <a:pt x="96" y="206"/>
                  </a:lnTo>
                  <a:lnTo>
                    <a:pt x="102" y="214"/>
                  </a:lnTo>
                  <a:lnTo>
                    <a:pt x="106" y="222"/>
                  </a:lnTo>
                  <a:lnTo>
                    <a:pt x="108" y="226"/>
                  </a:lnTo>
                  <a:lnTo>
                    <a:pt x="112" y="224"/>
                  </a:lnTo>
                  <a:lnTo>
                    <a:pt x="112" y="222"/>
                  </a:lnTo>
                  <a:lnTo>
                    <a:pt x="112" y="220"/>
                  </a:lnTo>
                  <a:lnTo>
                    <a:pt x="114" y="216"/>
                  </a:lnTo>
                  <a:lnTo>
                    <a:pt x="114" y="212"/>
                  </a:lnTo>
                  <a:lnTo>
                    <a:pt x="118" y="210"/>
                  </a:lnTo>
                  <a:lnTo>
                    <a:pt x="122" y="212"/>
                  </a:lnTo>
                  <a:lnTo>
                    <a:pt x="128" y="214"/>
                  </a:lnTo>
                  <a:lnTo>
                    <a:pt x="148" y="226"/>
                  </a:lnTo>
                  <a:lnTo>
                    <a:pt x="150" y="236"/>
                  </a:lnTo>
                  <a:lnTo>
                    <a:pt x="178" y="202"/>
                  </a:lnTo>
                  <a:lnTo>
                    <a:pt x="220" y="190"/>
                  </a:lnTo>
                  <a:lnTo>
                    <a:pt x="256" y="174"/>
                  </a:lnTo>
                  <a:lnTo>
                    <a:pt x="262" y="146"/>
                  </a:lnTo>
                  <a:lnTo>
                    <a:pt x="256" y="136"/>
                  </a:lnTo>
                  <a:lnTo>
                    <a:pt x="252" y="138"/>
                  </a:lnTo>
                  <a:lnTo>
                    <a:pt x="218" y="132"/>
                  </a:lnTo>
                  <a:lnTo>
                    <a:pt x="214" y="130"/>
                  </a:lnTo>
                  <a:lnTo>
                    <a:pt x="208" y="114"/>
                  </a:lnTo>
                  <a:lnTo>
                    <a:pt x="208" y="110"/>
                  </a:lnTo>
                  <a:lnTo>
                    <a:pt x="202" y="110"/>
                  </a:lnTo>
                  <a:lnTo>
                    <a:pt x="200" y="104"/>
                  </a:lnTo>
                  <a:lnTo>
                    <a:pt x="196" y="100"/>
                  </a:lnTo>
                  <a:lnTo>
                    <a:pt x="192" y="94"/>
                  </a:lnTo>
                  <a:lnTo>
                    <a:pt x="190" y="90"/>
                  </a:lnTo>
                  <a:lnTo>
                    <a:pt x="190" y="82"/>
                  </a:lnTo>
                  <a:lnTo>
                    <a:pt x="184" y="74"/>
                  </a:lnTo>
                  <a:lnTo>
                    <a:pt x="182" y="72"/>
                  </a:lnTo>
                  <a:lnTo>
                    <a:pt x="178" y="68"/>
                  </a:lnTo>
                  <a:lnTo>
                    <a:pt x="174" y="64"/>
                  </a:lnTo>
                  <a:lnTo>
                    <a:pt x="172" y="60"/>
                  </a:lnTo>
                  <a:lnTo>
                    <a:pt x="168" y="52"/>
                  </a:lnTo>
                  <a:lnTo>
                    <a:pt x="158" y="5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6" name="Freeform 854"/>
            <p:cNvSpPr>
              <a:spLocks noChangeAspect="1"/>
            </p:cNvSpPr>
            <p:nvPr/>
          </p:nvSpPr>
          <p:spPr bwMode="auto">
            <a:xfrm>
              <a:off x="4281" y="2461"/>
              <a:ext cx="496" cy="499"/>
            </a:xfrm>
            <a:custGeom>
              <a:avLst/>
              <a:gdLst/>
              <a:ahLst/>
              <a:cxnLst>
                <a:cxn ang="0">
                  <a:pos x="250" y="120"/>
                </a:cxn>
                <a:cxn ang="0">
                  <a:pos x="248" y="108"/>
                </a:cxn>
                <a:cxn ang="0">
                  <a:pos x="242" y="90"/>
                </a:cxn>
                <a:cxn ang="0">
                  <a:pos x="254" y="94"/>
                </a:cxn>
                <a:cxn ang="0">
                  <a:pos x="274" y="106"/>
                </a:cxn>
                <a:cxn ang="0">
                  <a:pos x="282" y="120"/>
                </a:cxn>
                <a:cxn ang="0">
                  <a:pos x="286" y="136"/>
                </a:cxn>
                <a:cxn ang="0">
                  <a:pos x="296" y="134"/>
                </a:cxn>
                <a:cxn ang="0">
                  <a:pos x="306" y="138"/>
                </a:cxn>
                <a:cxn ang="0">
                  <a:pos x="312" y="124"/>
                </a:cxn>
                <a:cxn ang="0">
                  <a:pos x="324" y="96"/>
                </a:cxn>
                <a:cxn ang="0">
                  <a:pos x="342" y="76"/>
                </a:cxn>
                <a:cxn ang="0">
                  <a:pos x="332" y="52"/>
                </a:cxn>
                <a:cxn ang="0">
                  <a:pos x="304" y="48"/>
                </a:cxn>
                <a:cxn ang="0">
                  <a:pos x="288" y="66"/>
                </a:cxn>
                <a:cxn ang="0">
                  <a:pos x="284" y="78"/>
                </a:cxn>
                <a:cxn ang="0">
                  <a:pos x="258" y="84"/>
                </a:cxn>
                <a:cxn ang="0">
                  <a:pos x="242" y="72"/>
                </a:cxn>
                <a:cxn ang="0">
                  <a:pos x="234" y="78"/>
                </a:cxn>
                <a:cxn ang="0">
                  <a:pos x="212" y="86"/>
                </a:cxn>
                <a:cxn ang="0">
                  <a:pos x="188" y="74"/>
                </a:cxn>
                <a:cxn ang="0">
                  <a:pos x="142" y="56"/>
                </a:cxn>
                <a:cxn ang="0">
                  <a:pos x="138" y="38"/>
                </a:cxn>
                <a:cxn ang="0">
                  <a:pos x="120" y="22"/>
                </a:cxn>
                <a:cxn ang="0">
                  <a:pos x="104" y="6"/>
                </a:cxn>
                <a:cxn ang="0">
                  <a:pos x="78" y="0"/>
                </a:cxn>
                <a:cxn ang="0">
                  <a:pos x="60" y="14"/>
                </a:cxn>
                <a:cxn ang="0">
                  <a:pos x="50" y="42"/>
                </a:cxn>
                <a:cxn ang="0">
                  <a:pos x="36" y="66"/>
                </a:cxn>
                <a:cxn ang="0">
                  <a:pos x="8" y="80"/>
                </a:cxn>
                <a:cxn ang="0">
                  <a:pos x="26" y="100"/>
                </a:cxn>
                <a:cxn ang="0">
                  <a:pos x="28" y="118"/>
                </a:cxn>
                <a:cxn ang="0">
                  <a:pos x="4" y="124"/>
                </a:cxn>
                <a:cxn ang="0">
                  <a:pos x="10" y="138"/>
                </a:cxn>
                <a:cxn ang="0">
                  <a:pos x="30" y="134"/>
                </a:cxn>
                <a:cxn ang="0">
                  <a:pos x="18" y="148"/>
                </a:cxn>
                <a:cxn ang="0">
                  <a:pos x="10" y="146"/>
                </a:cxn>
                <a:cxn ang="0">
                  <a:pos x="30" y="166"/>
                </a:cxn>
                <a:cxn ang="0">
                  <a:pos x="52" y="158"/>
                </a:cxn>
                <a:cxn ang="0">
                  <a:pos x="58" y="146"/>
                </a:cxn>
                <a:cxn ang="0">
                  <a:pos x="56" y="162"/>
                </a:cxn>
                <a:cxn ang="0">
                  <a:pos x="64" y="192"/>
                </a:cxn>
                <a:cxn ang="0">
                  <a:pos x="74" y="236"/>
                </a:cxn>
                <a:cxn ang="0">
                  <a:pos x="94" y="268"/>
                </a:cxn>
                <a:cxn ang="0">
                  <a:pos x="110" y="306"/>
                </a:cxn>
                <a:cxn ang="0">
                  <a:pos x="116" y="330"/>
                </a:cxn>
                <a:cxn ang="0">
                  <a:pos x="132" y="348"/>
                </a:cxn>
                <a:cxn ang="0">
                  <a:pos x="146" y="332"/>
                </a:cxn>
                <a:cxn ang="0">
                  <a:pos x="150" y="320"/>
                </a:cxn>
                <a:cxn ang="0">
                  <a:pos x="158" y="316"/>
                </a:cxn>
                <a:cxn ang="0">
                  <a:pos x="162" y="274"/>
                </a:cxn>
                <a:cxn ang="0">
                  <a:pos x="156" y="242"/>
                </a:cxn>
                <a:cxn ang="0">
                  <a:pos x="170" y="236"/>
                </a:cxn>
                <a:cxn ang="0">
                  <a:pos x="182" y="224"/>
                </a:cxn>
                <a:cxn ang="0">
                  <a:pos x="204" y="202"/>
                </a:cxn>
                <a:cxn ang="0">
                  <a:pos x="214" y="186"/>
                </a:cxn>
                <a:cxn ang="0">
                  <a:pos x="228" y="180"/>
                </a:cxn>
                <a:cxn ang="0">
                  <a:pos x="234" y="164"/>
                </a:cxn>
                <a:cxn ang="0">
                  <a:pos x="244" y="148"/>
                </a:cxn>
                <a:cxn ang="0">
                  <a:pos x="250" y="156"/>
                </a:cxn>
                <a:cxn ang="0">
                  <a:pos x="260" y="154"/>
                </a:cxn>
              </a:cxnLst>
              <a:rect l="0" t="0" r="r" b="b"/>
              <a:pathLst>
                <a:path w="346" h="348">
                  <a:moveTo>
                    <a:pt x="254" y="142"/>
                  </a:moveTo>
                  <a:lnTo>
                    <a:pt x="254" y="136"/>
                  </a:lnTo>
                  <a:lnTo>
                    <a:pt x="250" y="126"/>
                  </a:lnTo>
                  <a:lnTo>
                    <a:pt x="250" y="120"/>
                  </a:lnTo>
                  <a:lnTo>
                    <a:pt x="244" y="116"/>
                  </a:lnTo>
                  <a:lnTo>
                    <a:pt x="242" y="114"/>
                  </a:lnTo>
                  <a:lnTo>
                    <a:pt x="248" y="112"/>
                  </a:lnTo>
                  <a:lnTo>
                    <a:pt x="248" y="108"/>
                  </a:lnTo>
                  <a:lnTo>
                    <a:pt x="250" y="106"/>
                  </a:lnTo>
                  <a:lnTo>
                    <a:pt x="240" y="98"/>
                  </a:lnTo>
                  <a:lnTo>
                    <a:pt x="240" y="92"/>
                  </a:lnTo>
                  <a:lnTo>
                    <a:pt x="242" y="90"/>
                  </a:lnTo>
                  <a:lnTo>
                    <a:pt x="242" y="86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4" y="94"/>
                  </a:lnTo>
                  <a:lnTo>
                    <a:pt x="258" y="92"/>
                  </a:lnTo>
                  <a:lnTo>
                    <a:pt x="260" y="94"/>
                  </a:lnTo>
                  <a:lnTo>
                    <a:pt x="262" y="102"/>
                  </a:lnTo>
                  <a:lnTo>
                    <a:pt x="274" y="106"/>
                  </a:lnTo>
                  <a:lnTo>
                    <a:pt x="288" y="104"/>
                  </a:lnTo>
                  <a:lnTo>
                    <a:pt x="294" y="108"/>
                  </a:lnTo>
                  <a:lnTo>
                    <a:pt x="290" y="116"/>
                  </a:lnTo>
                  <a:lnTo>
                    <a:pt x="282" y="120"/>
                  </a:lnTo>
                  <a:lnTo>
                    <a:pt x="278" y="130"/>
                  </a:lnTo>
                  <a:lnTo>
                    <a:pt x="282" y="134"/>
                  </a:lnTo>
                  <a:lnTo>
                    <a:pt x="284" y="134"/>
                  </a:lnTo>
                  <a:lnTo>
                    <a:pt x="286" y="136"/>
                  </a:lnTo>
                  <a:lnTo>
                    <a:pt x="288" y="136"/>
                  </a:lnTo>
                  <a:lnTo>
                    <a:pt x="290" y="126"/>
                  </a:lnTo>
                  <a:lnTo>
                    <a:pt x="294" y="126"/>
                  </a:lnTo>
                  <a:lnTo>
                    <a:pt x="296" y="134"/>
                  </a:lnTo>
                  <a:lnTo>
                    <a:pt x="300" y="142"/>
                  </a:lnTo>
                  <a:lnTo>
                    <a:pt x="302" y="152"/>
                  </a:lnTo>
                  <a:lnTo>
                    <a:pt x="308" y="152"/>
                  </a:lnTo>
                  <a:lnTo>
                    <a:pt x="306" y="138"/>
                  </a:lnTo>
                  <a:lnTo>
                    <a:pt x="310" y="136"/>
                  </a:lnTo>
                  <a:lnTo>
                    <a:pt x="310" y="130"/>
                  </a:lnTo>
                  <a:lnTo>
                    <a:pt x="306" y="122"/>
                  </a:lnTo>
                  <a:lnTo>
                    <a:pt x="312" y="124"/>
                  </a:lnTo>
                  <a:lnTo>
                    <a:pt x="316" y="124"/>
                  </a:lnTo>
                  <a:lnTo>
                    <a:pt x="320" y="108"/>
                  </a:lnTo>
                  <a:lnTo>
                    <a:pt x="320" y="104"/>
                  </a:lnTo>
                  <a:lnTo>
                    <a:pt x="324" y="96"/>
                  </a:lnTo>
                  <a:lnTo>
                    <a:pt x="322" y="88"/>
                  </a:lnTo>
                  <a:lnTo>
                    <a:pt x="326" y="82"/>
                  </a:lnTo>
                  <a:lnTo>
                    <a:pt x="336" y="76"/>
                  </a:lnTo>
                  <a:lnTo>
                    <a:pt x="342" y="76"/>
                  </a:lnTo>
                  <a:lnTo>
                    <a:pt x="342" y="72"/>
                  </a:lnTo>
                  <a:lnTo>
                    <a:pt x="346" y="62"/>
                  </a:lnTo>
                  <a:lnTo>
                    <a:pt x="330" y="58"/>
                  </a:lnTo>
                  <a:lnTo>
                    <a:pt x="332" y="52"/>
                  </a:lnTo>
                  <a:lnTo>
                    <a:pt x="326" y="46"/>
                  </a:lnTo>
                  <a:lnTo>
                    <a:pt x="322" y="46"/>
                  </a:lnTo>
                  <a:lnTo>
                    <a:pt x="316" y="50"/>
                  </a:lnTo>
                  <a:lnTo>
                    <a:pt x="304" y="48"/>
                  </a:lnTo>
                  <a:lnTo>
                    <a:pt x="304" y="54"/>
                  </a:lnTo>
                  <a:lnTo>
                    <a:pt x="296" y="54"/>
                  </a:lnTo>
                  <a:lnTo>
                    <a:pt x="288" y="62"/>
                  </a:lnTo>
                  <a:lnTo>
                    <a:pt x="288" y="66"/>
                  </a:lnTo>
                  <a:lnTo>
                    <a:pt x="276" y="6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4" y="78"/>
                  </a:lnTo>
                  <a:lnTo>
                    <a:pt x="282" y="82"/>
                  </a:lnTo>
                  <a:lnTo>
                    <a:pt x="272" y="84"/>
                  </a:lnTo>
                  <a:lnTo>
                    <a:pt x="264" y="82"/>
                  </a:lnTo>
                  <a:lnTo>
                    <a:pt x="258" y="84"/>
                  </a:lnTo>
                  <a:lnTo>
                    <a:pt x="246" y="80"/>
                  </a:lnTo>
                  <a:lnTo>
                    <a:pt x="244" y="74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2" y="64"/>
                  </a:lnTo>
                  <a:lnTo>
                    <a:pt x="238" y="64"/>
                  </a:lnTo>
                  <a:lnTo>
                    <a:pt x="234" y="68"/>
                  </a:lnTo>
                  <a:lnTo>
                    <a:pt x="234" y="78"/>
                  </a:lnTo>
                  <a:lnTo>
                    <a:pt x="236" y="84"/>
                  </a:lnTo>
                  <a:lnTo>
                    <a:pt x="234" y="90"/>
                  </a:lnTo>
                  <a:lnTo>
                    <a:pt x="214" y="88"/>
                  </a:lnTo>
                  <a:lnTo>
                    <a:pt x="212" y="86"/>
                  </a:lnTo>
                  <a:lnTo>
                    <a:pt x="206" y="84"/>
                  </a:lnTo>
                  <a:lnTo>
                    <a:pt x="200" y="84"/>
                  </a:lnTo>
                  <a:lnTo>
                    <a:pt x="196" y="80"/>
                  </a:lnTo>
                  <a:lnTo>
                    <a:pt x="188" y="74"/>
                  </a:lnTo>
                  <a:lnTo>
                    <a:pt x="168" y="72"/>
                  </a:lnTo>
                  <a:lnTo>
                    <a:pt x="154" y="64"/>
                  </a:lnTo>
                  <a:lnTo>
                    <a:pt x="150" y="64"/>
                  </a:lnTo>
                  <a:lnTo>
                    <a:pt x="142" y="56"/>
                  </a:lnTo>
                  <a:lnTo>
                    <a:pt x="140" y="56"/>
                  </a:lnTo>
                  <a:lnTo>
                    <a:pt x="136" y="50"/>
                  </a:lnTo>
                  <a:lnTo>
                    <a:pt x="136" y="44"/>
                  </a:lnTo>
                  <a:lnTo>
                    <a:pt x="138" y="38"/>
                  </a:lnTo>
                  <a:lnTo>
                    <a:pt x="138" y="32"/>
                  </a:lnTo>
                  <a:lnTo>
                    <a:pt x="132" y="30"/>
                  </a:lnTo>
                  <a:lnTo>
                    <a:pt x="126" y="26"/>
                  </a:lnTo>
                  <a:lnTo>
                    <a:pt x="120" y="22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8" y="8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0" y="2"/>
                  </a:lnTo>
                  <a:lnTo>
                    <a:pt x="94" y="4"/>
                  </a:lnTo>
                  <a:lnTo>
                    <a:pt x="7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2" y="10"/>
                  </a:lnTo>
                  <a:lnTo>
                    <a:pt x="60" y="1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0" y="42"/>
                  </a:lnTo>
                  <a:lnTo>
                    <a:pt x="50" y="48"/>
                  </a:lnTo>
                  <a:lnTo>
                    <a:pt x="42" y="56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24" y="68"/>
                  </a:lnTo>
                  <a:lnTo>
                    <a:pt x="18" y="64"/>
                  </a:lnTo>
                  <a:lnTo>
                    <a:pt x="14" y="74"/>
                  </a:lnTo>
                  <a:lnTo>
                    <a:pt x="8" y="80"/>
                  </a:lnTo>
                  <a:lnTo>
                    <a:pt x="10" y="86"/>
                  </a:lnTo>
                  <a:lnTo>
                    <a:pt x="18" y="86"/>
                  </a:lnTo>
                  <a:lnTo>
                    <a:pt x="22" y="98"/>
                  </a:lnTo>
                  <a:lnTo>
                    <a:pt x="26" y="100"/>
                  </a:lnTo>
                  <a:lnTo>
                    <a:pt x="28" y="106"/>
                  </a:lnTo>
                  <a:lnTo>
                    <a:pt x="36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0" y="122"/>
                  </a:lnTo>
                  <a:lnTo>
                    <a:pt x="12" y="120"/>
                  </a:lnTo>
                  <a:lnTo>
                    <a:pt x="6" y="122"/>
                  </a:lnTo>
                  <a:lnTo>
                    <a:pt x="4" y="124"/>
                  </a:lnTo>
                  <a:lnTo>
                    <a:pt x="0" y="128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34"/>
                  </a:lnTo>
                  <a:lnTo>
                    <a:pt x="30" y="134"/>
                  </a:lnTo>
                  <a:lnTo>
                    <a:pt x="28" y="138"/>
                  </a:lnTo>
                  <a:lnTo>
                    <a:pt x="24" y="142"/>
                  </a:lnTo>
                  <a:lnTo>
                    <a:pt x="22" y="142"/>
                  </a:lnTo>
                  <a:lnTo>
                    <a:pt x="18" y="148"/>
                  </a:lnTo>
                  <a:lnTo>
                    <a:pt x="14" y="146"/>
                  </a:lnTo>
                  <a:lnTo>
                    <a:pt x="14" y="144"/>
                  </a:lnTo>
                  <a:lnTo>
                    <a:pt x="12" y="144"/>
                  </a:lnTo>
                  <a:lnTo>
                    <a:pt x="10" y="146"/>
                  </a:lnTo>
                  <a:lnTo>
                    <a:pt x="14" y="152"/>
                  </a:lnTo>
                  <a:lnTo>
                    <a:pt x="24" y="162"/>
                  </a:lnTo>
                  <a:lnTo>
                    <a:pt x="28" y="164"/>
                  </a:lnTo>
                  <a:lnTo>
                    <a:pt x="30" y="166"/>
                  </a:lnTo>
                  <a:lnTo>
                    <a:pt x="38" y="168"/>
                  </a:lnTo>
                  <a:lnTo>
                    <a:pt x="44" y="164"/>
                  </a:lnTo>
                  <a:lnTo>
                    <a:pt x="50" y="164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0" y="148"/>
                  </a:lnTo>
                  <a:lnTo>
                    <a:pt x="52" y="144"/>
                  </a:lnTo>
                  <a:lnTo>
                    <a:pt x="58" y="146"/>
                  </a:lnTo>
                  <a:lnTo>
                    <a:pt x="54" y="148"/>
                  </a:lnTo>
                  <a:lnTo>
                    <a:pt x="54" y="156"/>
                  </a:lnTo>
                  <a:lnTo>
                    <a:pt x="56" y="156"/>
                  </a:lnTo>
                  <a:lnTo>
                    <a:pt x="56" y="162"/>
                  </a:lnTo>
                  <a:lnTo>
                    <a:pt x="60" y="162"/>
                  </a:lnTo>
                  <a:lnTo>
                    <a:pt x="62" y="170"/>
                  </a:lnTo>
                  <a:lnTo>
                    <a:pt x="60" y="178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68" y="214"/>
                  </a:lnTo>
                  <a:lnTo>
                    <a:pt x="70" y="228"/>
                  </a:lnTo>
                  <a:lnTo>
                    <a:pt x="74" y="236"/>
                  </a:lnTo>
                  <a:lnTo>
                    <a:pt x="82" y="250"/>
                  </a:lnTo>
                  <a:lnTo>
                    <a:pt x="82" y="254"/>
                  </a:lnTo>
                  <a:lnTo>
                    <a:pt x="90" y="258"/>
                  </a:lnTo>
                  <a:lnTo>
                    <a:pt x="94" y="268"/>
                  </a:lnTo>
                  <a:lnTo>
                    <a:pt x="92" y="276"/>
                  </a:lnTo>
                  <a:lnTo>
                    <a:pt x="96" y="286"/>
                  </a:lnTo>
                  <a:lnTo>
                    <a:pt x="106" y="298"/>
                  </a:lnTo>
                  <a:lnTo>
                    <a:pt x="110" y="306"/>
                  </a:lnTo>
                  <a:lnTo>
                    <a:pt x="112" y="314"/>
                  </a:lnTo>
                  <a:lnTo>
                    <a:pt x="114" y="316"/>
                  </a:lnTo>
                  <a:lnTo>
                    <a:pt x="114" y="320"/>
                  </a:lnTo>
                  <a:lnTo>
                    <a:pt x="116" y="330"/>
                  </a:lnTo>
                  <a:lnTo>
                    <a:pt x="120" y="340"/>
                  </a:lnTo>
                  <a:lnTo>
                    <a:pt x="124" y="344"/>
                  </a:lnTo>
                  <a:lnTo>
                    <a:pt x="126" y="346"/>
                  </a:lnTo>
                  <a:lnTo>
                    <a:pt x="132" y="348"/>
                  </a:lnTo>
                  <a:lnTo>
                    <a:pt x="138" y="344"/>
                  </a:lnTo>
                  <a:lnTo>
                    <a:pt x="138" y="340"/>
                  </a:lnTo>
                  <a:lnTo>
                    <a:pt x="142" y="334"/>
                  </a:lnTo>
                  <a:lnTo>
                    <a:pt x="146" y="332"/>
                  </a:lnTo>
                  <a:lnTo>
                    <a:pt x="150" y="332"/>
                  </a:lnTo>
                  <a:lnTo>
                    <a:pt x="146" y="328"/>
                  </a:lnTo>
                  <a:lnTo>
                    <a:pt x="146" y="326"/>
                  </a:lnTo>
                  <a:lnTo>
                    <a:pt x="150" y="320"/>
                  </a:lnTo>
                  <a:lnTo>
                    <a:pt x="150" y="316"/>
                  </a:lnTo>
                  <a:lnTo>
                    <a:pt x="154" y="316"/>
                  </a:lnTo>
                  <a:lnTo>
                    <a:pt x="154" y="316"/>
                  </a:lnTo>
                  <a:lnTo>
                    <a:pt x="158" y="316"/>
                  </a:lnTo>
                  <a:lnTo>
                    <a:pt x="156" y="302"/>
                  </a:lnTo>
                  <a:lnTo>
                    <a:pt x="156" y="294"/>
                  </a:lnTo>
                  <a:lnTo>
                    <a:pt x="160" y="284"/>
                  </a:lnTo>
                  <a:lnTo>
                    <a:pt x="162" y="274"/>
                  </a:lnTo>
                  <a:lnTo>
                    <a:pt x="160" y="266"/>
                  </a:lnTo>
                  <a:lnTo>
                    <a:pt x="158" y="258"/>
                  </a:lnTo>
                  <a:lnTo>
                    <a:pt x="156" y="250"/>
                  </a:lnTo>
                  <a:lnTo>
                    <a:pt x="156" y="242"/>
                  </a:lnTo>
                  <a:lnTo>
                    <a:pt x="160" y="238"/>
                  </a:lnTo>
                  <a:lnTo>
                    <a:pt x="164" y="238"/>
                  </a:lnTo>
                  <a:lnTo>
                    <a:pt x="166" y="240"/>
                  </a:lnTo>
                  <a:lnTo>
                    <a:pt x="170" y="236"/>
                  </a:lnTo>
                  <a:lnTo>
                    <a:pt x="172" y="232"/>
                  </a:lnTo>
                  <a:lnTo>
                    <a:pt x="178" y="230"/>
                  </a:lnTo>
                  <a:lnTo>
                    <a:pt x="182" y="228"/>
                  </a:lnTo>
                  <a:lnTo>
                    <a:pt x="182" y="224"/>
                  </a:lnTo>
                  <a:lnTo>
                    <a:pt x="182" y="220"/>
                  </a:lnTo>
                  <a:lnTo>
                    <a:pt x="190" y="214"/>
                  </a:lnTo>
                  <a:lnTo>
                    <a:pt x="202" y="206"/>
                  </a:lnTo>
                  <a:lnTo>
                    <a:pt x="204" y="202"/>
                  </a:lnTo>
                  <a:lnTo>
                    <a:pt x="206" y="196"/>
                  </a:lnTo>
                  <a:lnTo>
                    <a:pt x="210" y="190"/>
                  </a:lnTo>
                  <a:lnTo>
                    <a:pt x="218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20" y="182"/>
                  </a:lnTo>
                  <a:lnTo>
                    <a:pt x="220" y="184"/>
                  </a:lnTo>
                  <a:lnTo>
                    <a:pt x="228" y="180"/>
                  </a:lnTo>
                  <a:lnTo>
                    <a:pt x="232" y="176"/>
                  </a:lnTo>
                  <a:lnTo>
                    <a:pt x="234" y="170"/>
                  </a:lnTo>
                  <a:lnTo>
                    <a:pt x="236" y="166"/>
                  </a:lnTo>
                  <a:lnTo>
                    <a:pt x="234" y="164"/>
                  </a:lnTo>
                  <a:lnTo>
                    <a:pt x="234" y="158"/>
                  </a:lnTo>
                  <a:lnTo>
                    <a:pt x="240" y="156"/>
                  </a:lnTo>
                  <a:lnTo>
                    <a:pt x="244" y="152"/>
                  </a:lnTo>
                  <a:lnTo>
                    <a:pt x="244" y="148"/>
                  </a:lnTo>
                  <a:lnTo>
                    <a:pt x="246" y="146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2" y="156"/>
                  </a:lnTo>
                  <a:lnTo>
                    <a:pt x="256" y="156"/>
                  </a:lnTo>
                  <a:lnTo>
                    <a:pt x="260" y="154"/>
                  </a:lnTo>
                  <a:lnTo>
                    <a:pt x="256" y="146"/>
                  </a:lnTo>
                  <a:lnTo>
                    <a:pt x="254" y="1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7" name="Freeform 855"/>
            <p:cNvSpPr>
              <a:spLocks noChangeAspect="1"/>
            </p:cNvSpPr>
            <p:nvPr/>
          </p:nvSpPr>
          <p:spPr bwMode="auto">
            <a:xfrm>
              <a:off x="4626" y="2584"/>
              <a:ext cx="88" cy="115"/>
            </a:xfrm>
            <a:custGeom>
              <a:avLst/>
              <a:gdLst/>
              <a:ahLst/>
              <a:cxnLst>
                <a:cxn ang="0">
                  <a:pos x="62" y="76"/>
                </a:cxn>
                <a:cxn ang="0">
                  <a:pos x="60" y="56"/>
                </a:cxn>
                <a:cxn ang="0">
                  <a:pos x="54" y="40"/>
                </a:cxn>
                <a:cxn ang="0">
                  <a:pos x="48" y="50"/>
                </a:cxn>
                <a:cxn ang="0">
                  <a:pos x="44" y="48"/>
                </a:cxn>
                <a:cxn ang="0">
                  <a:pos x="38" y="44"/>
                </a:cxn>
                <a:cxn ang="0">
                  <a:pos x="50" y="30"/>
                </a:cxn>
                <a:cxn ang="0">
                  <a:pos x="48" y="18"/>
                </a:cxn>
                <a:cxn ang="0">
                  <a:pos x="22" y="16"/>
                </a:cxn>
                <a:cxn ang="0">
                  <a:pos x="18" y="6"/>
                </a:cxn>
                <a:cxn ang="0">
                  <a:pos x="1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10" y="20"/>
                </a:cxn>
                <a:cxn ang="0">
                  <a:pos x="8" y="26"/>
                </a:cxn>
                <a:cxn ang="0">
                  <a:pos x="4" y="30"/>
                </a:cxn>
                <a:cxn ang="0">
                  <a:pos x="10" y="40"/>
                </a:cxn>
                <a:cxn ang="0">
                  <a:pos x="14" y="56"/>
                </a:cxn>
                <a:cxn ang="0">
                  <a:pos x="20" y="68"/>
                </a:cxn>
                <a:cxn ang="0">
                  <a:pos x="24" y="66"/>
                </a:cxn>
                <a:cxn ang="0">
                  <a:pos x="28" y="64"/>
                </a:cxn>
                <a:cxn ang="0">
                  <a:pos x="32" y="66"/>
                </a:cxn>
                <a:cxn ang="0">
                  <a:pos x="36" y="62"/>
                </a:cxn>
                <a:cxn ang="0">
                  <a:pos x="32" y="52"/>
                </a:cxn>
                <a:cxn ang="0">
                  <a:pos x="34" y="50"/>
                </a:cxn>
                <a:cxn ang="0">
                  <a:pos x="36" y="50"/>
                </a:cxn>
                <a:cxn ang="0">
                  <a:pos x="44" y="54"/>
                </a:cxn>
                <a:cxn ang="0">
                  <a:pos x="48" y="58"/>
                </a:cxn>
                <a:cxn ang="0">
                  <a:pos x="52" y="66"/>
                </a:cxn>
                <a:cxn ang="0">
                  <a:pos x="54" y="74"/>
                </a:cxn>
                <a:cxn ang="0">
                  <a:pos x="60" y="80"/>
                </a:cxn>
                <a:cxn ang="0">
                  <a:pos x="60" y="74"/>
                </a:cxn>
              </a:cxnLst>
              <a:rect l="0" t="0" r="r" b="b"/>
              <a:pathLst>
                <a:path w="62" h="80">
                  <a:moveTo>
                    <a:pt x="60" y="74"/>
                  </a:moveTo>
                  <a:lnTo>
                    <a:pt x="62" y="76"/>
                  </a:lnTo>
                  <a:lnTo>
                    <a:pt x="62" y="66"/>
                  </a:lnTo>
                  <a:lnTo>
                    <a:pt x="60" y="56"/>
                  </a:lnTo>
                  <a:lnTo>
                    <a:pt x="56" y="48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38" y="44"/>
                  </a:lnTo>
                  <a:lnTo>
                    <a:pt x="42" y="34"/>
                  </a:lnTo>
                  <a:lnTo>
                    <a:pt x="50" y="30"/>
                  </a:lnTo>
                  <a:lnTo>
                    <a:pt x="54" y="22"/>
                  </a:lnTo>
                  <a:lnTo>
                    <a:pt x="48" y="18"/>
                  </a:lnTo>
                  <a:lnTo>
                    <a:pt x="34" y="20"/>
                  </a:lnTo>
                  <a:lnTo>
                    <a:pt x="22" y="1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4" y="50"/>
                  </a:lnTo>
                  <a:lnTo>
                    <a:pt x="14" y="56"/>
                  </a:lnTo>
                  <a:lnTo>
                    <a:pt x="16" y="60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40" y="54"/>
                  </a:lnTo>
                  <a:lnTo>
                    <a:pt x="44" y="54"/>
                  </a:lnTo>
                  <a:lnTo>
                    <a:pt x="48" y="52"/>
                  </a:lnTo>
                  <a:lnTo>
                    <a:pt x="48" y="58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54" y="74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58" y="76"/>
                  </a:lnTo>
                  <a:lnTo>
                    <a:pt x="60" y="7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8" name="Freeform 856"/>
            <p:cNvSpPr>
              <a:spLocks noChangeAspect="1"/>
            </p:cNvSpPr>
            <p:nvPr/>
          </p:nvSpPr>
          <p:spPr bwMode="auto">
            <a:xfrm>
              <a:off x="3828" y="2314"/>
              <a:ext cx="358" cy="299"/>
            </a:xfrm>
            <a:custGeom>
              <a:avLst/>
              <a:gdLst/>
              <a:ahLst/>
              <a:cxnLst>
                <a:cxn ang="0">
                  <a:pos x="248" y="178"/>
                </a:cxn>
                <a:cxn ang="0">
                  <a:pos x="242" y="176"/>
                </a:cxn>
                <a:cxn ang="0">
                  <a:pos x="230" y="158"/>
                </a:cxn>
                <a:cxn ang="0">
                  <a:pos x="216" y="136"/>
                </a:cxn>
                <a:cxn ang="0">
                  <a:pos x="222" y="118"/>
                </a:cxn>
                <a:cxn ang="0">
                  <a:pos x="210" y="110"/>
                </a:cxn>
                <a:cxn ang="0">
                  <a:pos x="206" y="94"/>
                </a:cxn>
                <a:cxn ang="0">
                  <a:pos x="208" y="86"/>
                </a:cxn>
                <a:cxn ang="0">
                  <a:pos x="204" y="80"/>
                </a:cxn>
                <a:cxn ang="0">
                  <a:pos x="206" y="72"/>
                </a:cxn>
                <a:cxn ang="0">
                  <a:pos x="210" y="60"/>
                </a:cxn>
                <a:cxn ang="0">
                  <a:pos x="206" y="46"/>
                </a:cxn>
                <a:cxn ang="0">
                  <a:pos x="196" y="44"/>
                </a:cxn>
                <a:cxn ang="0">
                  <a:pos x="184" y="36"/>
                </a:cxn>
                <a:cxn ang="0">
                  <a:pos x="170" y="30"/>
                </a:cxn>
                <a:cxn ang="0">
                  <a:pos x="154" y="22"/>
                </a:cxn>
                <a:cxn ang="0">
                  <a:pos x="142" y="24"/>
                </a:cxn>
                <a:cxn ang="0">
                  <a:pos x="130" y="26"/>
                </a:cxn>
                <a:cxn ang="0">
                  <a:pos x="124" y="34"/>
                </a:cxn>
                <a:cxn ang="0">
                  <a:pos x="120" y="40"/>
                </a:cxn>
                <a:cxn ang="0">
                  <a:pos x="90" y="44"/>
                </a:cxn>
                <a:cxn ang="0">
                  <a:pos x="74" y="34"/>
                </a:cxn>
                <a:cxn ang="0">
                  <a:pos x="60" y="30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30" y="14"/>
                </a:cxn>
                <a:cxn ang="0">
                  <a:pos x="20" y="12"/>
                </a:cxn>
                <a:cxn ang="0">
                  <a:pos x="8" y="2"/>
                </a:cxn>
                <a:cxn ang="0">
                  <a:pos x="0" y="6"/>
                </a:cxn>
                <a:cxn ang="0">
                  <a:pos x="4" y="26"/>
                </a:cxn>
                <a:cxn ang="0">
                  <a:pos x="16" y="44"/>
                </a:cxn>
                <a:cxn ang="0">
                  <a:pos x="26" y="54"/>
                </a:cxn>
                <a:cxn ang="0">
                  <a:pos x="30" y="60"/>
                </a:cxn>
                <a:cxn ang="0">
                  <a:pos x="28" y="68"/>
                </a:cxn>
                <a:cxn ang="0">
                  <a:pos x="28" y="86"/>
                </a:cxn>
                <a:cxn ang="0">
                  <a:pos x="40" y="96"/>
                </a:cxn>
                <a:cxn ang="0">
                  <a:pos x="58" y="114"/>
                </a:cxn>
                <a:cxn ang="0">
                  <a:pos x="58" y="124"/>
                </a:cxn>
                <a:cxn ang="0">
                  <a:pos x="62" y="126"/>
                </a:cxn>
                <a:cxn ang="0">
                  <a:pos x="68" y="136"/>
                </a:cxn>
                <a:cxn ang="0">
                  <a:pos x="74" y="138"/>
                </a:cxn>
                <a:cxn ang="0">
                  <a:pos x="74" y="132"/>
                </a:cxn>
                <a:cxn ang="0">
                  <a:pos x="82" y="138"/>
                </a:cxn>
                <a:cxn ang="0">
                  <a:pos x="86" y="134"/>
                </a:cxn>
                <a:cxn ang="0">
                  <a:pos x="96" y="146"/>
                </a:cxn>
                <a:cxn ang="0">
                  <a:pos x="100" y="156"/>
                </a:cxn>
                <a:cxn ang="0">
                  <a:pos x="110" y="170"/>
                </a:cxn>
                <a:cxn ang="0">
                  <a:pos x="122" y="178"/>
                </a:cxn>
                <a:cxn ang="0">
                  <a:pos x="136" y="184"/>
                </a:cxn>
                <a:cxn ang="0">
                  <a:pos x="150" y="188"/>
                </a:cxn>
                <a:cxn ang="0">
                  <a:pos x="158" y="182"/>
                </a:cxn>
                <a:cxn ang="0">
                  <a:pos x="172" y="180"/>
                </a:cxn>
                <a:cxn ang="0">
                  <a:pos x="180" y="192"/>
                </a:cxn>
                <a:cxn ang="0">
                  <a:pos x="184" y="200"/>
                </a:cxn>
                <a:cxn ang="0">
                  <a:pos x="192" y="204"/>
                </a:cxn>
                <a:cxn ang="0">
                  <a:pos x="208" y="206"/>
                </a:cxn>
                <a:cxn ang="0">
                  <a:pos x="224" y="206"/>
                </a:cxn>
                <a:cxn ang="0">
                  <a:pos x="234" y="208"/>
                </a:cxn>
                <a:cxn ang="0">
                  <a:pos x="250" y="186"/>
                </a:cxn>
              </a:cxnLst>
              <a:rect l="0" t="0" r="r" b="b"/>
              <a:pathLst>
                <a:path w="250" h="208">
                  <a:moveTo>
                    <a:pt x="250" y="186"/>
                  </a:moveTo>
                  <a:lnTo>
                    <a:pt x="248" y="178"/>
                  </a:lnTo>
                  <a:lnTo>
                    <a:pt x="244" y="178"/>
                  </a:lnTo>
                  <a:lnTo>
                    <a:pt x="242" y="176"/>
                  </a:lnTo>
                  <a:lnTo>
                    <a:pt x="240" y="164"/>
                  </a:lnTo>
                  <a:lnTo>
                    <a:pt x="230" y="158"/>
                  </a:lnTo>
                  <a:lnTo>
                    <a:pt x="218" y="140"/>
                  </a:lnTo>
                  <a:lnTo>
                    <a:pt x="216" y="136"/>
                  </a:lnTo>
                  <a:lnTo>
                    <a:pt x="222" y="128"/>
                  </a:lnTo>
                  <a:lnTo>
                    <a:pt x="222" y="118"/>
                  </a:lnTo>
                  <a:lnTo>
                    <a:pt x="212" y="116"/>
                  </a:lnTo>
                  <a:lnTo>
                    <a:pt x="210" y="110"/>
                  </a:lnTo>
                  <a:lnTo>
                    <a:pt x="210" y="104"/>
                  </a:lnTo>
                  <a:lnTo>
                    <a:pt x="206" y="94"/>
                  </a:lnTo>
                  <a:lnTo>
                    <a:pt x="208" y="86"/>
                  </a:lnTo>
                  <a:lnTo>
                    <a:pt x="208" y="86"/>
                  </a:lnTo>
                  <a:lnTo>
                    <a:pt x="206" y="84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6" y="72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06" y="52"/>
                  </a:lnTo>
                  <a:lnTo>
                    <a:pt x="206" y="46"/>
                  </a:lnTo>
                  <a:lnTo>
                    <a:pt x="202" y="44"/>
                  </a:lnTo>
                  <a:lnTo>
                    <a:pt x="196" y="44"/>
                  </a:lnTo>
                  <a:lnTo>
                    <a:pt x="192" y="40"/>
                  </a:lnTo>
                  <a:lnTo>
                    <a:pt x="184" y="36"/>
                  </a:lnTo>
                  <a:lnTo>
                    <a:pt x="178" y="32"/>
                  </a:lnTo>
                  <a:lnTo>
                    <a:pt x="170" y="30"/>
                  </a:lnTo>
                  <a:lnTo>
                    <a:pt x="156" y="26"/>
                  </a:lnTo>
                  <a:lnTo>
                    <a:pt x="154" y="22"/>
                  </a:lnTo>
                  <a:lnTo>
                    <a:pt x="144" y="20"/>
                  </a:lnTo>
                  <a:lnTo>
                    <a:pt x="142" y="24"/>
                  </a:lnTo>
                  <a:lnTo>
                    <a:pt x="136" y="24"/>
                  </a:lnTo>
                  <a:lnTo>
                    <a:pt x="130" y="26"/>
                  </a:lnTo>
                  <a:lnTo>
                    <a:pt x="128" y="32"/>
                  </a:lnTo>
                  <a:lnTo>
                    <a:pt x="124" y="34"/>
                  </a:lnTo>
                  <a:lnTo>
                    <a:pt x="118" y="32"/>
                  </a:lnTo>
                  <a:lnTo>
                    <a:pt x="120" y="40"/>
                  </a:lnTo>
                  <a:lnTo>
                    <a:pt x="104" y="44"/>
                  </a:lnTo>
                  <a:lnTo>
                    <a:pt x="90" y="44"/>
                  </a:lnTo>
                  <a:lnTo>
                    <a:pt x="80" y="40"/>
                  </a:lnTo>
                  <a:lnTo>
                    <a:pt x="74" y="34"/>
                  </a:lnTo>
                  <a:lnTo>
                    <a:pt x="66" y="32"/>
                  </a:lnTo>
                  <a:lnTo>
                    <a:pt x="60" y="30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36" y="8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0" y="12"/>
                  </a:lnTo>
                  <a:lnTo>
                    <a:pt x="12" y="6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12" y="36"/>
                  </a:lnTo>
                  <a:lnTo>
                    <a:pt x="16" y="44"/>
                  </a:lnTo>
                  <a:lnTo>
                    <a:pt x="20" y="52"/>
                  </a:lnTo>
                  <a:lnTo>
                    <a:pt x="26" y="54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28" y="68"/>
                  </a:lnTo>
                  <a:lnTo>
                    <a:pt x="26" y="80"/>
                  </a:lnTo>
                  <a:lnTo>
                    <a:pt x="28" y="86"/>
                  </a:lnTo>
                  <a:lnTo>
                    <a:pt x="34" y="96"/>
                  </a:lnTo>
                  <a:lnTo>
                    <a:pt x="40" y="96"/>
                  </a:lnTo>
                  <a:lnTo>
                    <a:pt x="56" y="108"/>
                  </a:lnTo>
                  <a:lnTo>
                    <a:pt x="58" y="114"/>
                  </a:lnTo>
                  <a:lnTo>
                    <a:pt x="56" y="118"/>
                  </a:lnTo>
                  <a:lnTo>
                    <a:pt x="58" y="124"/>
                  </a:lnTo>
                  <a:lnTo>
                    <a:pt x="60" y="124"/>
                  </a:lnTo>
                  <a:lnTo>
                    <a:pt x="62" y="126"/>
                  </a:lnTo>
                  <a:lnTo>
                    <a:pt x="62" y="132"/>
                  </a:lnTo>
                  <a:lnTo>
                    <a:pt x="68" y="136"/>
                  </a:lnTo>
                  <a:lnTo>
                    <a:pt x="70" y="140"/>
                  </a:lnTo>
                  <a:lnTo>
                    <a:pt x="74" y="138"/>
                  </a:lnTo>
                  <a:lnTo>
                    <a:pt x="72" y="132"/>
                  </a:lnTo>
                  <a:lnTo>
                    <a:pt x="74" y="132"/>
                  </a:lnTo>
                  <a:lnTo>
                    <a:pt x="76" y="136"/>
                  </a:lnTo>
                  <a:lnTo>
                    <a:pt x="82" y="138"/>
                  </a:lnTo>
                  <a:lnTo>
                    <a:pt x="84" y="134"/>
                  </a:lnTo>
                  <a:lnTo>
                    <a:pt x="86" y="134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98" y="154"/>
                  </a:lnTo>
                  <a:lnTo>
                    <a:pt x="100" y="156"/>
                  </a:lnTo>
                  <a:lnTo>
                    <a:pt x="102" y="164"/>
                  </a:lnTo>
                  <a:lnTo>
                    <a:pt x="110" y="170"/>
                  </a:lnTo>
                  <a:lnTo>
                    <a:pt x="120" y="174"/>
                  </a:lnTo>
                  <a:lnTo>
                    <a:pt x="122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46" y="184"/>
                  </a:lnTo>
                  <a:lnTo>
                    <a:pt x="150" y="188"/>
                  </a:lnTo>
                  <a:lnTo>
                    <a:pt x="156" y="184"/>
                  </a:lnTo>
                  <a:lnTo>
                    <a:pt x="158" y="182"/>
                  </a:lnTo>
                  <a:lnTo>
                    <a:pt x="164" y="180"/>
                  </a:lnTo>
                  <a:lnTo>
                    <a:pt x="172" y="180"/>
                  </a:lnTo>
                  <a:lnTo>
                    <a:pt x="176" y="186"/>
                  </a:lnTo>
                  <a:lnTo>
                    <a:pt x="180" y="192"/>
                  </a:lnTo>
                  <a:lnTo>
                    <a:pt x="180" y="196"/>
                  </a:lnTo>
                  <a:lnTo>
                    <a:pt x="184" y="200"/>
                  </a:lnTo>
                  <a:lnTo>
                    <a:pt x="190" y="202"/>
                  </a:lnTo>
                  <a:lnTo>
                    <a:pt x="192" y="204"/>
                  </a:lnTo>
                  <a:lnTo>
                    <a:pt x="200" y="204"/>
                  </a:lnTo>
                  <a:lnTo>
                    <a:pt x="208" y="206"/>
                  </a:lnTo>
                  <a:lnTo>
                    <a:pt x="220" y="208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4" y="208"/>
                  </a:lnTo>
                  <a:lnTo>
                    <a:pt x="236" y="190"/>
                  </a:lnTo>
                  <a:lnTo>
                    <a:pt x="250" y="18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9" name="Freeform 857"/>
            <p:cNvSpPr>
              <a:spLocks noChangeAspect="1"/>
            </p:cNvSpPr>
            <p:nvPr/>
          </p:nvSpPr>
          <p:spPr bwMode="auto">
            <a:xfrm>
              <a:off x="4141" y="2380"/>
              <a:ext cx="241" cy="262"/>
            </a:xfrm>
            <a:custGeom>
              <a:avLst/>
              <a:gdLst/>
              <a:ahLst/>
              <a:cxnLst>
                <a:cxn ang="0">
                  <a:pos x="118" y="178"/>
                </a:cxn>
                <a:cxn ang="0">
                  <a:pos x="132" y="172"/>
                </a:cxn>
                <a:cxn ang="0">
                  <a:pos x="126" y="162"/>
                </a:cxn>
                <a:cxn ang="0">
                  <a:pos x="120" y="154"/>
                </a:cxn>
                <a:cxn ang="0">
                  <a:pos x="108" y="142"/>
                </a:cxn>
                <a:cxn ang="0">
                  <a:pos x="112" y="130"/>
                </a:cxn>
                <a:cxn ang="0">
                  <a:pos x="122" y="124"/>
                </a:cxn>
                <a:cxn ang="0">
                  <a:pos x="134" y="118"/>
                </a:cxn>
                <a:cxn ang="0">
                  <a:pos x="148" y="104"/>
                </a:cxn>
                <a:cxn ang="0">
                  <a:pos x="154" y="90"/>
                </a:cxn>
                <a:cxn ang="0">
                  <a:pos x="162" y="80"/>
                </a:cxn>
                <a:cxn ang="0">
                  <a:pos x="160" y="66"/>
                </a:cxn>
                <a:cxn ang="0">
                  <a:pos x="168" y="58"/>
                </a:cxn>
                <a:cxn ang="0">
                  <a:pos x="156" y="54"/>
                </a:cxn>
                <a:cxn ang="0">
                  <a:pos x="150" y="30"/>
                </a:cxn>
                <a:cxn ang="0">
                  <a:pos x="144" y="20"/>
                </a:cxn>
                <a:cxn ang="0">
                  <a:pos x="138" y="12"/>
                </a:cxn>
                <a:cxn ang="0">
                  <a:pos x="130" y="6"/>
                </a:cxn>
                <a:cxn ang="0">
                  <a:pos x="122" y="2"/>
                </a:cxn>
                <a:cxn ang="0">
                  <a:pos x="112" y="2"/>
                </a:cxn>
                <a:cxn ang="0">
                  <a:pos x="110" y="12"/>
                </a:cxn>
                <a:cxn ang="0">
                  <a:pos x="110" y="28"/>
                </a:cxn>
                <a:cxn ang="0">
                  <a:pos x="106" y="36"/>
                </a:cxn>
                <a:cxn ang="0">
                  <a:pos x="98" y="36"/>
                </a:cxn>
                <a:cxn ang="0">
                  <a:pos x="102" y="46"/>
                </a:cxn>
                <a:cxn ang="0">
                  <a:pos x="94" y="48"/>
                </a:cxn>
                <a:cxn ang="0">
                  <a:pos x="96" y="64"/>
                </a:cxn>
                <a:cxn ang="0">
                  <a:pos x="84" y="66"/>
                </a:cxn>
                <a:cxn ang="0">
                  <a:pos x="78" y="74"/>
                </a:cxn>
                <a:cxn ang="0">
                  <a:pos x="70" y="72"/>
                </a:cxn>
                <a:cxn ang="0">
                  <a:pos x="62" y="82"/>
                </a:cxn>
                <a:cxn ang="0">
                  <a:pos x="64" y="92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12" y="96"/>
                </a:cxn>
                <a:cxn ang="0">
                  <a:pos x="0" y="94"/>
                </a:cxn>
                <a:cxn ang="0">
                  <a:pos x="22" y="118"/>
                </a:cxn>
                <a:cxn ang="0">
                  <a:pos x="26" y="132"/>
                </a:cxn>
                <a:cxn ang="0">
                  <a:pos x="32" y="140"/>
                </a:cxn>
                <a:cxn ang="0">
                  <a:pos x="16" y="162"/>
                </a:cxn>
                <a:cxn ang="0">
                  <a:pos x="18" y="164"/>
                </a:cxn>
                <a:cxn ang="0">
                  <a:pos x="28" y="162"/>
                </a:cxn>
                <a:cxn ang="0">
                  <a:pos x="40" y="160"/>
                </a:cxn>
                <a:cxn ang="0">
                  <a:pos x="50" y="162"/>
                </a:cxn>
                <a:cxn ang="0">
                  <a:pos x="58" y="160"/>
                </a:cxn>
                <a:cxn ang="0">
                  <a:pos x="74" y="156"/>
                </a:cxn>
                <a:cxn ang="0">
                  <a:pos x="74" y="154"/>
                </a:cxn>
                <a:cxn ang="0">
                  <a:pos x="74" y="158"/>
                </a:cxn>
                <a:cxn ang="0">
                  <a:pos x="84" y="168"/>
                </a:cxn>
                <a:cxn ang="0">
                  <a:pos x="90" y="174"/>
                </a:cxn>
                <a:cxn ang="0">
                  <a:pos x="88" y="178"/>
                </a:cxn>
                <a:cxn ang="0">
                  <a:pos x="96" y="180"/>
                </a:cxn>
                <a:cxn ang="0">
                  <a:pos x="100" y="180"/>
                </a:cxn>
                <a:cxn ang="0">
                  <a:pos x="104" y="178"/>
                </a:cxn>
              </a:cxnLst>
              <a:rect l="0" t="0" r="r" b="b"/>
              <a:pathLst>
                <a:path w="168" h="182">
                  <a:moveTo>
                    <a:pt x="110" y="176"/>
                  </a:moveTo>
                  <a:lnTo>
                    <a:pt x="118" y="178"/>
                  </a:lnTo>
                  <a:lnTo>
                    <a:pt x="126" y="174"/>
                  </a:lnTo>
                  <a:lnTo>
                    <a:pt x="132" y="172"/>
                  </a:lnTo>
                  <a:lnTo>
                    <a:pt x="134" y="170"/>
                  </a:lnTo>
                  <a:lnTo>
                    <a:pt x="126" y="162"/>
                  </a:lnTo>
                  <a:lnTo>
                    <a:pt x="124" y="156"/>
                  </a:lnTo>
                  <a:lnTo>
                    <a:pt x="120" y="154"/>
                  </a:lnTo>
                  <a:lnTo>
                    <a:pt x="116" y="142"/>
                  </a:lnTo>
                  <a:lnTo>
                    <a:pt x="108" y="142"/>
                  </a:lnTo>
                  <a:lnTo>
                    <a:pt x="106" y="136"/>
                  </a:lnTo>
                  <a:lnTo>
                    <a:pt x="112" y="130"/>
                  </a:lnTo>
                  <a:lnTo>
                    <a:pt x="116" y="120"/>
                  </a:lnTo>
                  <a:lnTo>
                    <a:pt x="122" y="124"/>
                  </a:lnTo>
                  <a:lnTo>
                    <a:pt x="134" y="122"/>
                  </a:lnTo>
                  <a:lnTo>
                    <a:pt x="134" y="118"/>
                  </a:lnTo>
                  <a:lnTo>
                    <a:pt x="140" y="112"/>
                  </a:lnTo>
                  <a:lnTo>
                    <a:pt x="148" y="104"/>
                  </a:lnTo>
                  <a:lnTo>
                    <a:pt x="148" y="98"/>
                  </a:lnTo>
                  <a:lnTo>
                    <a:pt x="154" y="90"/>
                  </a:lnTo>
                  <a:lnTo>
                    <a:pt x="154" y="88"/>
                  </a:lnTo>
                  <a:lnTo>
                    <a:pt x="162" y="80"/>
                  </a:lnTo>
                  <a:lnTo>
                    <a:pt x="158" y="70"/>
                  </a:lnTo>
                  <a:lnTo>
                    <a:pt x="160" y="66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2" y="56"/>
                  </a:lnTo>
                  <a:lnTo>
                    <a:pt x="156" y="54"/>
                  </a:lnTo>
                  <a:lnTo>
                    <a:pt x="146" y="32"/>
                  </a:lnTo>
                  <a:lnTo>
                    <a:pt x="150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38" y="16"/>
                  </a:lnTo>
                  <a:lnTo>
                    <a:pt x="138" y="12"/>
                  </a:lnTo>
                  <a:lnTo>
                    <a:pt x="132" y="8"/>
                  </a:lnTo>
                  <a:lnTo>
                    <a:pt x="130" y="6"/>
                  </a:lnTo>
                  <a:lnTo>
                    <a:pt x="126" y="6"/>
                  </a:lnTo>
                  <a:lnTo>
                    <a:pt x="122" y="2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8" y="8"/>
                  </a:lnTo>
                  <a:lnTo>
                    <a:pt x="110" y="12"/>
                  </a:lnTo>
                  <a:lnTo>
                    <a:pt x="114" y="22"/>
                  </a:lnTo>
                  <a:lnTo>
                    <a:pt x="110" y="28"/>
                  </a:lnTo>
                  <a:lnTo>
                    <a:pt x="112" y="32"/>
                  </a:lnTo>
                  <a:lnTo>
                    <a:pt x="106" y="36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102" y="40"/>
                  </a:lnTo>
                  <a:lnTo>
                    <a:pt x="102" y="46"/>
                  </a:lnTo>
                  <a:lnTo>
                    <a:pt x="100" y="48"/>
                  </a:lnTo>
                  <a:lnTo>
                    <a:pt x="94" y="48"/>
                  </a:lnTo>
                  <a:lnTo>
                    <a:pt x="92" y="60"/>
                  </a:lnTo>
                  <a:lnTo>
                    <a:pt x="96" y="64"/>
                  </a:lnTo>
                  <a:lnTo>
                    <a:pt x="92" y="68"/>
                  </a:lnTo>
                  <a:lnTo>
                    <a:pt x="84" y="66"/>
                  </a:lnTo>
                  <a:lnTo>
                    <a:pt x="78" y="70"/>
                  </a:lnTo>
                  <a:lnTo>
                    <a:pt x="78" y="74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64" y="74"/>
                  </a:lnTo>
                  <a:lnTo>
                    <a:pt x="62" y="82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2" y="96"/>
                  </a:lnTo>
                  <a:lnTo>
                    <a:pt x="4" y="94"/>
                  </a:lnTo>
                  <a:lnTo>
                    <a:pt x="0" y="94"/>
                  </a:lnTo>
                  <a:lnTo>
                    <a:pt x="12" y="112"/>
                  </a:lnTo>
                  <a:lnTo>
                    <a:pt x="22" y="118"/>
                  </a:lnTo>
                  <a:lnTo>
                    <a:pt x="24" y="130"/>
                  </a:lnTo>
                  <a:lnTo>
                    <a:pt x="26" y="132"/>
                  </a:lnTo>
                  <a:lnTo>
                    <a:pt x="30" y="132"/>
                  </a:lnTo>
                  <a:lnTo>
                    <a:pt x="32" y="140"/>
                  </a:lnTo>
                  <a:lnTo>
                    <a:pt x="18" y="144"/>
                  </a:lnTo>
                  <a:lnTo>
                    <a:pt x="16" y="162"/>
                  </a:lnTo>
                  <a:lnTo>
                    <a:pt x="18" y="162"/>
                  </a:lnTo>
                  <a:lnTo>
                    <a:pt x="18" y="164"/>
                  </a:lnTo>
                  <a:lnTo>
                    <a:pt x="26" y="162"/>
                  </a:lnTo>
                  <a:lnTo>
                    <a:pt x="28" y="162"/>
                  </a:lnTo>
                  <a:lnTo>
                    <a:pt x="38" y="162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0"/>
                  </a:lnTo>
                  <a:lnTo>
                    <a:pt x="58" y="160"/>
                  </a:lnTo>
                  <a:lnTo>
                    <a:pt x="60" y="158"/>
                  </a:lnTo>
                  <a:lnTo>
                    <a:pt x="74" y="156"/>
                  </a:lnTo>
                  <a:lnTo>
                    <a:pt x="72" y="156"/>
                  </a:lnTo>
                  <a:lnTo>
                    <a:pt x="74" y="154"/>
                  </a:lnTo>
                  <a:lnTo>
                    <a:pt x="76" y="156"/>
                  </a:lnTo>
                  <a:lnTo>
                    <a:pt x="74" y="158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6"/>
                  </a:lnTo>
                  <a:lnTo>
                    <a:pt x="90" y="174"/>
                  </a:lnTo>
                  <a:lnTo>
                    <a:pt x="92" y="174"/>
                  </a:lnTo>
                  <a:lnTo>
                    <a:pt x="88" y="178"/>
                  </a:lnTo>
                  <a:lnTo>
                    <a:pt x="90" y="182"/>
                  </a:lnTo>
                  <a:lnTo>
                    <a:pt x="96" y="180"/>
                  </a:lnTo>
                  <a:lnTo>
                    <a:pt x="96" y="182"/>
                  </a:lnTo>
                  <a:lnTo>
                    <a:pt x="100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10" y="17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" name="Freeform 858"/>
            <p:cNvSpPr>
              <a:spLocks noChangeAspect="1"/>
            </p:cNvSpPr>
            <p:nvPr/>
          </p:nvSpPr>
          <p:spPr bwMode="auto">
            <a:xfrm>
              <a:off x="3747" y="2237"/>
              <a:ext cx="118" cy="52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32" y="30"/>
                </a:cxn>
                <a:cxn ang="0">
                  <a:pos x="34" y="28"/>
                </a:cxn>
                <a:cxn ang="0">
                  <a:pos x="36" y="28"/>
                </a:cxn>
                <a:cxn ang="0">
                  <a:pos x="38" y="32"/>
                </a:cxn>
                <a:cxn ang="0">
                  <a:pos x="44" y="34"/>
                </a:cxn>
                <a:cxn ang="0">
                  <a:pos x="46" y="34"/>
                </a:cxn>
                <a:cxn ang="0">
                  <a:pos x="50" y="32"/>
                </a:cxn>
                <a:cxn ang="0">
                  <a:pos x="62" y="32"/>
                </a:cxn>
                <a:cxn ang="0">
                  <a:pos x="64" y="32"/>
                </a:cxn>
                <a:cxn ang="0">
                  <a:pos x="66" y="30"/>
                </a:cxn>
                <a:cxn ang="0">
                  <a:pos x="78" y="36"/>
                </a:cxn>
                <a:cxn ang="0">
                  <a:pos x="82" y="32"/>
                </a:cxn>
                <a:cxn ang="0">
                  <a:pos x="76" y="28"/>
                </a:cxn>
                <a:cxn ang="0">
                  <a:pos x="76" y="24"/>
                </a:cxn>
                <a:cxn ang="0">
                  <a:pos x="66" y="18"/>
                </a:cxn>
                <a:cxn ang="0">
                  <a:pos x="66" y="16"/>
                </a:cxn>
                <a:cxn ang="0">
                  <a:pos x="62" y="14"/>
                </a:cxn>
                <a:cxn ang="0">
                  <a:pos x="60" y="12"/>
                </a:cxn>
                <a:cxn ang="0">
                  <a:pos x="52" y="12"/>
                </a:cxn>
                <a:cxn ang="0">
                  <a:pos x="46" y="14"/>
                </a:cxn>
                <a:cxn ang="0">
                  <a:pos x="42" y="10"/>
                </a:cxn>
                <a:cxn ang="0">
                  <a:pos x="38" y="10"/>
                </a:cxn>
                <a:cxn ang="0">
                  <a:pos x="34" y="6"/>
                </a:cxn>
                <a:cxn ang="0">
                  <a:pos x="28" y="6"/>
                </a:cxn>
                <a:cxn ang="0">
                  <a:pos x="2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12" y="10"/>
                </a:cxn>
              </a:cxnLst>
              <a:rect l="0" t="0" r="r" b="b"/>
              <a:pathLst>
                <a:path w="82" h="36">
                  <a:moveTo>
                    <a:pt x="12" y="10"/>
                  </a:moveTo>
                  <a:lnTo>
                    <a:pt x="16" y="12"/>
                  </a:lnTo>
                  <a:lnTo>
                    <a:pt x="24" y="22"/>
                  </a:lnTo>
                  <a:lnTo>
                    <a:pt x="24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50" y="32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78" y="36"/>
                  </a:lnTo>
                  <a:lnTo>
                    <a:pt x="82" y="32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2" y="12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0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1" name="Freeform 859"/>
            <p:cNvSpPr>
              <a:spLocks noChangeAspect="1"/>
            </p:cNvSpPr>
            <p:nvPr/>
          </p:nvSpPr>
          <p:spPr bwMode="auto">
            <a:xfrm>
              <a:off x="3833" y="2002"/>
              <a:ext cx="638" cy="287"/>
            </a:xfrm>
            <a:custGeom>
              <a:avLst/>
              <a:gdLst/>
              <a:ahLst/>
              <a:cxnLst>
                <a:cxn ang="0">
                  <a:pos x="72" y="120"/>
                </a:cxn>
                <a:cxn ang="0">
                  <a:pos x="82" y="128"/>
                </a:cxn>
                <a:cxn ang="0">
                  <a:pos x="78" y="138"/>
                </a:cxn>
                <a:cxn ang="0">
                  <a:pos x="60" y="146"/>
                </a:cxn>
                <a:cxn ang="0">
                  <a:pos x="54" y="152"/>
                </a:cxn>
                <a:cxn ang="0">
                  <a:pos x="68" y="168"/>
                </a:cxn>
                <a:cxn ang="0">
                  <a:pos x="84" y="176"/>
                </a:cxn>
                <a:cxn ang="0">
                  <a:pos x="86" y="190"/>
                </a:cxn>
                <a:cxn ang="0">
                  <a:pos x="100" y="178"/>
                </a:cxn>
                <a:cxn ang="0">
                  <a:pos x="120" y="196"/>
                </a:cxn>
                <a:cxn ang="0">
                  <a:pos x="148" y="136"/>
                </a:cxn>
                <a:cxn ang="0">
                  <a:pos x="186" y="164"/>
                </a:cxn>
                <a:cxn ang="0">
                  <a:pos x="222" y="164"/>
                </a:cxn>
                <a:cxn ang="0">
                  <a:pos x="236" y="188"/>
                </a:cxn>
                <a:cxn ang="0">
                  <a:pos x="248" y="196"/>
                </a:cxn>
                <a:cxn ang="0">
                  <a:pos x="276" y="200"/>
                </a:cxn>
                <a:cxn ang="0">
                  <a:pos x="282" y="190"/>
                </a:cxn>
                <a:cxn ang="0">
                  <a:pos x="296" y="182"/>
                </a:cxn>
                <a:cxn ang="0">
                  <a:pos x="300" y="176"/>
                </a:cxn>
                <a:cxn ang="0">
                  <a:pos x="318" y="178"/>
                </a:cxn>
                <a:cxn ang="0">
                  <a:pos x="328" y="170"/>
                </a:cxn>
                <a:cxn ang="0">
                  <a:pos x="360" y="172"/>
                </a:cxn>
                <a:cxn ang="0">
                  <a:pos x="390" y="178"/>
                </a:cxn>
                <a:cxn ang="0">
                  <a:pos x="402" y="172"/>
                </a:cxn>
                <a:cxn ang="0">
                  <a:pos x="384" y="144"/>
                </a:cxn>
                <a:cxn ang="0">
                  <a:pos x="412" y="142"/>
                </a:cxn>
                <a:cxn ang="0">
                  <a:pos x="410" y="116"/>
                </a:cxn>
                <a:cxn ang="0">
                  <a:pos x="438" y="116"/>
                </a:cxn>
                <a:cxn ang="0">
                  <a:pos x="442" y="98"/>
                </a:cxn>
                <a:cxn ang="0">
                  <a:pos x="434" y="82"/>
                </a:cxn>
                <a:cxn ang="0">
                  <a:pos x="424" y="80"/>
                </a:cxn>
                <a:cxn ang="0">
                  <a:pos x="402" y="66"/>
                </a:cxn>
                <a:cxn ang="0">
                  <a:pos x="374" y="66"/>
                </a:cxn>
                <a:cxn ang="0">
                  <a:pos x="364" y="58"/>
                </a:cxn>
                <a:cxn ang="0">
                  <a:pos x="320" y="30"/>
                </a:cxn>
                <a:cxn ang="0">
                  <a:pos x="290" y="18"/>
                </a:cxn>
                <a:cxn ang="0">
                  <a:pos x="276" y="24"/>
                </a:cxn>
                <a:cxn ang="0">
                  <a:pos x="262" y="18"/>
                </a:cxn>
                <a:cxn ang="0">
                  <a:pos x="242" y="14"/>
                </a:cxn>
                <a:cxn ang="0">
                  <a:pos x="214" y="0"/>
                </a:cxn>
                <a:cxn ang="0">
                  <a:pos x="190" y="12"/>
                </a:cxn>
                <a:cxn ang="0">
                  <a:pos x="162" y="20"/>
                </a:cxn>
                <a:cxn ang="0">
                  <a:pos x="142" y="20"/>
                </a:cxn>
                <a:cxn ang="0">
                  <a:pos x="146" y="30"/>
                </a:cxn>
                <a:cxn ang="0">
                  <a:pos x="144" y="34"/>
                </a:cxn>
                <a:cxn ang="0">
                  <a:pos x="140" y="48"/>
                </a:cxn>
                <a:cxn ang="0">
                  <a:pos x="156" y="62"/>
                </a:cxn>
                <a:cxn ang="0">
                  <a:pos x="138" y="66"/>
                </a:cxn>
                <a:cxn ang="0">
                  <a:pos x="114" y="58"/>
                </a:cxn>
                <a:cxn ang="0">
                  <a:pos x="96" y="66"/>
                </a:cxn>
                <a:cxn ang="0">
                  <a:pos x="80" y="66"/>
                </a:cxn>
                <a:cxn ang="0">
                  <a:pos x="68" y="54"/>
                </a:cxn>
                <a:cxn ang="0">
                  <a:pos x="44" y="54"/>
                </a:cxn>
                <a:cxn ang="0">
                  <a:pos x="24" y="58"/>
                </a:cxn>
                <a:cxn ang="0">
                  <a:pos x="22" y="76"/>
                </a:cxn>
                <a:cxn ang="0">
                  <a:pos x="2" y="76"/>
                </a:cxn>
                <a:cxn ang="0">
                  <a:pos x="0" y="98"/>
                </a:cxn>
                <a:cxn ang="0">
                  <a:pos x="18" y="108"/>
                </a:cxn>
                <a:cxn ang="0">
                  <a:pos x="28" y="126"/>
                </a:cxn>
                <a:cxn ang="0">
                  <a:pos x="58" y="116"/>
                </a:cxn>
              </a:cxnLst>
              <a:rect l="0" t="0" r="r" b="b"/>
              <a:pathLst>
                <a:path w="444" h="200">
                  <a:moveTo>
                    <a:pt x="58" y="116"/>
                  </a:moveTo>
                  <a:lnTo>
                    <a:pt x="62" y="118"/>
                  </a:lnTo>
                  <a:lnTo>
                    <a:pt x="72" y="120"/>
                  </a:lnTo>
                  <a:lnTo>
                    <a:pt x="72" y="118"/>
                  </a:lnTo>
                  <a:lnTo>
                    <a:pt x="80" y="120"/>
                  </a:lnTo>
                  <a:lnTo>
                    <a:pt x="82" y="128"/>
                  </a:lnTo>
                  <a:lnTo>
                    <a:pt x="80" y="138"/>
                  </a:lnTo>
                  <a:lnTo>
                    <a:pt x="86" y="140"/>
                  </a:lnTo>
                  <a:lnTo>
                    <a:pt x="78" y="138"/>
                  </a:lnTo>
                  <a:lnTo>
                    <a:pt x="64" y="140"/>
                  </a:lnTo>
                  <a:lnTo>
                    <a:pt x="62" y="144"/>
                  </a:lnTo>
                  <a:lnTo>
                    <a:pt x="60" y="146"/>
                  </a:lnTo>
                  <a:lnTo>
                    <a:pt x="66" y="152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0" y="156"/>
                  </a:lnTo>
                  <a:lnTo>
                    <a:pt x="66" y="164"/>
                  </a:lnTo>
                  <a:lnTo>
                    <a:pt x="68" y="168"/>
                  </a:lnTo>
                  <a:lnTo>
                    <a:pt x="74" y="170"/>
                  </a:lnTo>
                  <a:lnTo>
                    <a:pt x="76" y="174"/>
                  </a:lnTo>
                  <a:lnTo>
                    <a:pt x="84" y="176"/>
                  </a:lnTo>
                  <a:lnTo>
                    <a:pt x="86" y="178"/>
                  </a:lnTo>
                  <a:lnTo>
                    <a:pt x="84" y="188"/>
                  </a:lnTo>
                  <a:lnTo>
                    <a:pt x="86" y="190"/>
                  </a:lnTo>
                  <a:lnTo>
                    <a:pt x="90" y="182"/>
                  </a:lnTo>
                  <a:lnTo>
                    <a:pt x="98" y="180"/>
                  </a:lnTo>
                  <a:lnTo>
                    <a:pt x="100" y="178"/>
                  </a:lnTo>
                  <a:lnTo>
                    <a:pt x="110" y="180"/>
                  </a:lnTo>
                  <a:lnTo>
                    <a:pt x="118" y="196"/>
                  </a:lnTo>
                  <a:lnTo>
                    <a:pt x="120" y="196"/>
                  </a:lnTo>
                  <a:lnTo>
                    <a:pt x="128" y="196"/>
                  </a:lnTo>
                  <a:lnTo>
                    <a:pt x="116" y="142"/>
                  </a:lnTo>
                  <a:lnTo>
                    <a:pt x="148" y="136"/>
                  </a:lnTo>
                  <a:lnTo>
                    <a:pt x="176" y="154"/>
                  </a:lnTo>
                  <a:lnTo>
                    <a:pt x="184" y="160"/>
                  </a:lnTo>
                  <a:lnTo>
                    <a:pt x="186" y="164"/>
                  </a:lnTo>
                  <a:lnTo>
                    <a:pt x="198" y="164"/>
                  </a:lnTo>
                  <a:lnTo>
                    <a:pt x="216" y="168"/>
                  </a:lnTo>
                  <a:lnTo>
                    <a:pt x="222" y="164"/>
                  </a:lnTo>
                  <a:lnTo>
                    <a:pt x="234" y="170"/>
                  </a:lnTo>
                  <a:lnTo>
                    <a:pt x="242" y="184"/>
                  </a:lnTo>
                  <a:lnTo>
                    <a:pt x="236" y="188"/>
                  </a:lnTo>
                  <a:lnTo>
                    <a:pt x="236" y="190"/>
                  </a:lnTo>
                  <a:lnTo>
                    <a:pt x="244" y="192"/>
                  </a:lnTo>
                  <a:lnTo>
                    <a:pt x="248" y="196"/>
                  </a:lnTo>
                  <a:lnTo>
                    <a:pt x="258" y="196"/>
                  </a:lnTo>
                  <a:lnTo>
                    <a:pt x="266" y="198"/>
                  </a:lnTo>
                  <a:lnTo>
                    <a:pt x="276" y="200"/>
                  </a:lnTo>
                  <a:lnTo>
                    <a:pt x="280" y="198"/>
                  </a:lnTo>
                  <a:lnTo>
                    <a:pt x="280" y="192"/>
                  </a:lnTo>
                  <a:lnTo>
                    <a:pt x="282" y="190"/>
                  </a:lnTo>
                  <a:lnTo>
                    <a:pt x="288" y="186"/>
                  </a:lnTo>
                  <a:lnTo>
                    <a:pt x="292" y="184"/>
                  </a:lnTo>
                  <a:lnTo>
                    <a:pt x="296" y="182"/>
                  </a:lnTo>
                  <a:lnTo>
                    <a:pt x="298" y="180"/>
                  </a:lnTo>
                  <a:lnTo>
                    <a:pt x="300" y="178"/>
                  </a:lnTo>
                  <a:lnTo>
                    <a:pt x="300" y="176"/>
                  </a:lnTo>
                  <a:lnTo>
                    <a:pt x="304" y="174"/>
                  </a:lnTo>
                  <a:lnTo>
                    <a:pt x="312" y="178"/>
                  </a:lnTo>
                  <a:lnTo>
                    <a:pt x="318" y="178"/>
                  </a:lnTo>
                  <a:lnTo>
                    <a:pt x="324" y="178"/>
                  </a:lnTo>
                  <a:lnTo>
                    <a:pt x="320" y="170"/>
                  </a:lnTo>
                  <a:lnTo>
                    <a:pt x="328" y="170"/>
                  </a:lnTo>
                  <a:lnTo>
                    <a:pt x="332" y="172"/>
                  </a:lnTo>
                  <a:lnTo>
                    <a:pt x="350" y="174"/>
                  </a:lnTo>
                  <a:lnTo>
                    <a:pt x="360" y="172"/>
                  </a:lnTo>
                  <a:lnTo>
                    <a:pt x="368" y="174"/>
                  </a:lnTo>
                  <a:lnTo>
                    <a:pt x="388" y="174"/>
                  </a:lnTo>
                  <a:lnTo>
                    <a:pt x="390" y="178"/>
                  </a:lnTo>
                  <a:lnTo>
                    <a:pt x="402" y="182"/>
                  </a:lnTo>
                  <a:lnTo>
                    <a:pt x="398" y="176"/>
                  </a:lnTo>
                  <a:lnTo>
                    <a:pt x="402" y="172"/>
                  </a:lnTo>
                  <a:lnTo>
                    <a:pt x="392" y="152"/>
                  </a:lnTo>
                  <a:lnTo>
                    <a:pt x="39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98" y="142"/>
                  </a:lnTo>
                  <a:lnTo>
                    <a:pt x="412" y="142"/>
                  </a:lnTo>
                  <a:lnTo>
                    <a:pt x="412" y="140"/>
                  </a:lnTo>
                  <a:lnTo>
                    <a:pt x="408" y="132"/>
                  </a:lnTo>
                  <a:lnTo>
                    <a:pt x="410" y="116"/>
                  </a:lnTo>
                  <a:lnTo>
                    <a:pt x="426" y="118"/>
                  </a:lnTo>
                  <a:lnTo>
                    <a:pt x="434" y="118"/>
                  </a:lnTo>
                  <a:lnTo>
                    <a:pt x="438" y="116"/>
                  </a:lnTo>
                  <a:lnTo>
                    <a:pt x="434" y="106"/>
                  </a:lnTo>
                  <a:lnTo>
                    <a:pt x="434" y="98"/>
                  </a:lnTo>
                  <a:lnTo>
                    <a:pt x="442" y="98"/>
                  </a:lnTo>
                  <a:lnTo>
                    <a:pt x="440" y="92"/>
                  </a:lnTo>
                  <a:lnTo>
                    <a:pt x="444" y="88"/>
                  </a:lnTo>
                  <a:lnTo>
                    <a:pt x="434" y="82"/>
                  </a:lnTo>
                  <a:lnTo>
                    <a:pt x="434" y="78"/>
                  </a:lnTo>
                  <a:lnTo>
                    <a:pt x="430" y="80"/>
                  </a:lnTo>
                  <a:lnTo>
                    <a:pt x="424" y="80"/>
                  </a:lnTo>
                  <a:lnTo>
                    <a:pt x="416" y="74"/>
                  </a:lnTo>
                  <a:lnTo>
                    <a:pt x="408" y="72"/>
                  </a:lnTo>
                  <a:lnTo>
                    <a:pt x="402" y="66"/>
                  </a:lnTo>
                  <a:lnTo>
                    <a:pt x="390" y="60"/>
                  </a:lnTo>
                  <a:lnTo>
                    <a:pt x="386" y="66"/>
                  </a:lnTo>
                  <a:lnTo>
                    <a:pt x="374" y="66"/>
                  </a:lnTo>
                  <a:lnTo>
                    <a:pt x="374" y="64"/>
                  </a:lnTo>
                  <a:lnTo>
                    <a:pt x="368" y="62"/>
                  </a:lnTo>
                  <a:lnTo>
                    <a:pt x="364" y="58"/>
                  </a:lnTo>
                  <a:lnTo>
                    <a:pt x="360" y="58"/>
                  </a:lnTo>
                  <a:lnTo>
                    <a:pt x="358" y="64"/>
                  </a:lnTo>
                  <a:lnTo>
                    <a:pt x="320" y="30"/>
                  </a:lnTo>
                  <a:lnTo>
                    <a:pt x="302" y="22"/>
                  </a:lnTo>
                  <a:lnTo>
                    <a:pt x="304" y="16"/>
                  </a:lnTo>
                  <a:lnTo>
                    <a:pt x="290" y="18"/>
                  </a:lnTo>
                  <a:lnTo>
                    <a:pt x="284" y="22"/>
                  </a:lnTo>
                  <a:lnTo>
                    <a:pt x="280" y="24"/>
                  </a:lnTo>
                  <a:lnTo>
                    <a:pt x="276" y="24"/>
                  </a:lnTo>
                  <a:lnTo>
                    <a:pt x="270" y="24"/>
                  </a:lnTo>
                  <a:lnTo>
                    <a:pt x="270" y="20"/>
                  </a:lnTo>
                  <a:lnTo>
                    <a:pt x="262" y="18"/>
                  </a:lnTo>
                  <a:lnTo>
                    <a:pt x="254" y="16"/>
                  </a:lnTo>
                  <a:lnTo>
                    <a:pt x="242" y="18"/>
                  </a:lnTo>
                  <a:lnTo>
                    <a:pt x="242" y="14"/>
                  </a:lnTo>
                  <a:lnTo>
                    <a:pt x="240" y="10"/>
                  </a:lnTo>
                  <a:lnTo>
                    <a:pt x="236" y="4"/>
                  </a:lnTo>
                  <a:lnTo>
                    <a:pt x="214" y="0"/>
                  </a:lnTo>
                  <a:lnTo>
                    <a:pt x="210" y="2"/>
                  </a:lnTo>
                  <a:lnTo>
                    <a:pt x="212" y="6"/>
                  </a:lnTo>
                  <a:lnTo>
                    <a:pt x="190" y="12"/>
                  </a:lnTo>
                  <a:lnTo>
                    <a:pt x="182" y="14"/>
                  </a:lnTo>
                  <a:lnTo>
                    <a:pt x="180" y="16"/>
                  </a:lnTo>
                  <a:lnTo>
                    <a:pt x="162" y="20"/>
                  </a:lnTo>
                  <a:lnTo>
                    <a:pt x="152" y="20"/>
                  </a:lnTo>
                  <a:lnTo>
                    <a:pt x="146" y="20"/>
                  </a:lnTo>
                  <a:lnTo>
                    <a:pt x="142" y="20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6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44" y="34"/>
                  </a:lnTo>
                  <a:lnTo>
                    <a:pt x="140" y="38"/>
                  </a:lnTo>
                  <a:lnTo>
                    <a:pt x="142" y="44"/>
                  </a:lnTo>
                  <a:lnTo>
                    <a:pt x="140" y="48"/>
                  </a:lnTo>
                  <a:lnTo>
                    <a:pt x="144" y="54"/>
                  </a:lnTo>
                  <a:lnTo>
                    <a:pt x="154" y="54"/>
                  </a:lnTo>
                  <a:lnTo>
                    <a:pt x="156" y="62"/>
                  </a:lnTo>
                  <a:lnTo>
                    <a:pt x="148" y="66"/>
                  </a:lnTo>
                  <a:lnTo>
                    <a:pt x="142" y="62"/>
                  </a:lnTo>
                  <a:lnTo>
                    <a:pt x="138" y="66"/>
                  </a:lnTo>
                  <a:lnTo>
                    <a:pt x="126" y="64"/>
                  </a:lnTo>
                  <a:lnTo>
                    <a:pt x="122" y="58"/>
                  </a:lnTo>
                  <a:lnTo>
                    <a:pt x="114" y="58"/>
                  </a:lnTo>
                  <a:lnTo>
                    <a:pt x="112" y="62"/>
                  </a:lnTo>
                  <a:lnTo>
                    <a:pt x="102" y="60"/>
                  </a:lnTo>
                  <a:lnTo>
                    <a:pt x="96" y="66"/>
                  </a:lnTo>
                  <a:lnTo>
                    <a:pt x="84" y="62"/>
                  </a:lnTo>
                  <a:lnTo>
                    <a:pt x="84" y="66"/>
                  </a:lnTo>
                  <a:lnTo>
                    <a:pt x="80" y="66"/>
                  </a:lnTo>
                  <a:lnTo>
                    <a:pt x="78" y="60"/>
                  </a:lnTo>
                  <a:lnTo>
                    <a:pt x="70" y="58"/>
                  </a:lnTo>
                  <a:lnTo>
                    <a:pt x="68" y="54"/>
                  </a:lnTo>
                  <a:lnTo>
                    <a:pt x="58" y="54"/>
                  </a:lnTo>
                  <a:lnTo>
                    <a:pt x="52" y="52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6" y="56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18" y="66"/>
                  </a:lnTo>
                  <a:lnTo>
                    <a:pt x="22" y="76"/>
                  </a:lnTo>
                  <a:lnTo>
                    <a:pt x="16" y="78"/>
                  </a:lnTo>
                  <a:lnTo>
                    <a:pt x="8" y="68"/>
                  </a:lnTo>
                  <a:lnTo>
                    <a:pt x="2" y="76"/>
                  </a:lnTo>
                  <a:lnTo>
                    <a:pt x="0" y="80"/>
                  </a:lnTo>
                  <a:lnTo>
                    <a:pt x="4" y="88"/>
                  </a:lnTo>
                  <a:lnTo>
                    <a:pt x="0" y="98"/>
                  </a:lnTo>
                  <a:lnTo>
                    <a:pt x="6" y="100"/>
                  </a:lnTo>
                  <a:lnTo>
                    <a:pt x="10" y="106"/>
                  </a:lnTo>
                  <a:lnTo>
                    <a:pt x="18" y="108"/>
                  </a:lnTo>
                  <a:lnTo>
                    <a:pt x="32" y="120"/>
                  </a:lnTo>
                  <a:lnTo>
                    <a:pt x="28" y="122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0" y="126"/>
                  </a:lnTo>
                  <a:lnTo>
                    <a:pt x="58" y="1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2" name="Freeform 860"/>
            <p:cNvSpPr>
              <a:spLocks noChangeAspect="1"/>
            </p:cNvSpPr>
            <p:nvPr/>
          </p:nvSpPr>
          <p:spPr bwMode="auto">
            <a:xfrm>
              <a:off x="3839" y="2271"/>
              <a:ext cx="89" cy="70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4" y="1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44"/>
                </a:cxn>
                <a:cxn ang="0">
                  <a:pos x="28" y="38"/>
                </a:cxn>
                <a:cxn ang="0">
                  <a:pos x="36" y="32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0" y="38"/>
                </a:cxn>
                <a:cxn ang="0">
                  <a:pos x="42" y="40"/>
                </a:cxn>
                <a:cxn ang="0">
                  <a:pos x="40" y="44"/>
                </a:cxn>
                <a:cxn ang="0">
                  <a:pos x="44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4" y="24"/>
                </a:cxn>
                <a:cxn ang="0">
                  <a:pos x="54" y="22"/>
                </a:cxn>
                <a:cxn ang="0">
                  <a:pos x="62" y="22"/>
                </a:cxn>
                <a:cxn ang="0">
                  <a:pos x="60" y="18"/>
                </a:cxn>
                <a:cxn ang="0">
                  <a:pos x="52" y="18"/>
                </a:cxn>
                <a:cxn ang="0">
                  <a:pos x="50" y="16"/>
                </a:cxn>
                <a:cxn ang="0">
                  <a:pos x="48" y="14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36" y="6"/>
                </a:cxn>
                <a:cxn ang="0">
                  <a:pos x="32" y="6"/>
                </a:cxn>
                <a:cxn ang="0">
                  <a:pos x="30" y="8"/>
                </a:cxn>
                <a:cxn ang="0">
                  <a:pos x="24" y="8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18" y="8"/>
                </a:cxn>
              </a:cxnLst>
              <a:rect l="0" t="0" r="r" b="b"/>
              <a:pathLst>
                <a:path w="62" h="48">
                  <a:moveTo>
                    <a:pt x="18" y="8"/>
                  </a:moveTo>
                  <a:lnTo>
                    <a:pt x="14" y="1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44"/>
                  </a:lnTo>
                  <a:lnTo>
                    <a:pt x="28" y="38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40" y="44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62" y="2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3" name="Freeform 861"/>
            <p:cNvSpPr>
              <a:spLocks noChangeAspect="1"/>
            </p:cNvSpPr>
            <p:nvPr/>
          </p:nvSpPr>
          <p:spPr bwMode="auto">
            <a:xfrm>
              <a:off x="5315" y="3296"/>
              <a:ext cx="49" cy="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8" y="12"/>
                </a:cxn>
                <a:cxn ang="0">
                  <a:pos x="18" y="8"/>
                </a:cxn>
                <a:cxn ang="0">
                  <a:pos x="24" y="8"/>
                </a:cxn>
                <a:cxn ang="0">
                  <a:pos x="26" y="6"/>
                </a:cxn>
                <a:cxn ang="0">
                  <a:pos x="30" y="4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6" y="0"/>
                </a:cxn>
              </a:cxnLst>
              <a:rect l="0" t="0" r="r" b="b"/>
              <a:pathLst>
                <a:path w="34" h="18">
                  <a:moveTo>
                    <a:pt x="26" y="0"/>
                  </a:moveTo>
                  <a:lnTo>
                    <a:pt x="22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4" name="Freeform 862"/>
            <p:cNvSpPr>
              <a:spLocks noChangeAspect="1"/>
            </p:cNvSpPr>
            <p:nvPr/>
          </p:nvSpPr>
          <p:spPr bwMode="auto">
            <a:xfrm>
              <a:off x="5297" y="3314"/>
              <a:ext cx="10" cy="14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5" name="Freeform 863"/>
            <p:cNvSpPr>
              <a:spLocks noChangeAspect="1"/>
            </p:cNvSpPr>
            <p:nvPr/>
          </p:nvSpPr>
          <p:spPr bwMode="auto">
            <a:xfrm>
              <a:off x="5131" y="3024"/>
              <a:ext cx="29" cy="20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2" y="12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4"/>
                </a:cxn>
              </a:cxnLst>
              <a:rect l="0" t="0" r="r" b="b"/>
              <a:pathLst>
                <a:path w="20" h="14">
                  <a:moveTo>
                    <a:pt x="8" y="14"/>
                  </a:moveTo>
                  <a:lnTo>
                    <a:pt x="12" y="12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6" name="Freeform 864"/>
            <p:cNvSpPr>
              <a:spLocks noChangeAspect="1"/>
            </p:cNvSpPr>
            <p:nvPr/>
          </p:nvSpPr>
          <p:spPr bwMode="auto">
            <a:xfrm>
              <a:off x="5053" y="2987"/>
              <a:ext cx="172" cy="120"/>
            </a:xfrm>
            <a:custGeom>
              <a:avLst/>
              <a:gdLst/>
              <a:ahLst/>
              <a:cxnLst>
                <a:cxn ang="0">
                  <a:pos x="106" y="18"/>
                </a:cxn>
                <a:cxn ang="0">
                  <a:pos x="100" y="18"/>
                </a:cxn>
                <a:cxn ang="0">
                  <a:pos x="104" y="14"/>
                </a:cxn>
                <a:cxn ang="0">
                  <a:pos x="98" y="14"/>
                </a:cxn>
                <a:cxn ang="0">
                  <a:pos x="98" y="8"/>
                </a:cxn>
                <a:cxn ang="0">
                  <a:pos x="96" y="2"/>
                </a:cxn>
                <a:cxn ang="0">
                  <a:pos x="92" y="0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80" y="8"/>
                </a:cxn>
                <a:cxn ang="0">
                  <a:pos x="76" y="18"/>
                </a:cxn>
                <a:cxn ang="0">
                  <a:pos x="70" y="22"/>
                </a:cxn>
                <a:cxn ang="0">
                  <a:pos x="72" y="26"/>
                </a:cxn>
                <a:cxn ang="0">
                  <a:pos x="74" y="34"/>
                </a:cxn>
                <a:cxn ang="0">
                  <a:pos x="66" y="30"/>
                </a:cxn>
                <a:cxn ang="0">
                  <a:pos x="62" y="40"/>
                </a:cxn>
                <a:cxn ang="0">
                  <a:pos x="54" y="34"/>
                </a:cxn>
                <a:cxn ang="0">
                  <a:pos x="44" y="50"/>
                </a:cxn>
                <a:cxn ang="0">
                  <a:pos x="28" y="56"/>
                </a:cxn>
                <a:cxn ang="0">
                  <a:pos x="22" y="64"/>
                </a:cxn>
                <a:cxn ang="0">
                  <a:pos x="18" y="72"/>
                </a:cxn>
                <a:cxn ang="0">
                  <a:pos x="16" y="74"/>
                </a:cxn>
                <a:cxn ang="0">
                  <a:pos x="10" y="72"/>
                </a:cxn>
                <a:cxn ang="0">
                  <a:pos x="2" y="72"/>
                </a:cxn>
                <a:cxn ang="0">
                  <a:pos x="0" y="70"/>
                </a:cxn>
                <a:cxn ang="0">
                  <a:pos x="8" y="80"/>
                </a:cxn>
                <a:cxn ang="0">
                  <a:pos x="20" y="82"/>
                </a:cxn>
                <a:cxn ang="0">
                  <a:pos x="32" y="82"/>
                </a:cxn>
                <a:cxn ang="0">
                  <a:pos x="44" y="74"/>
                </a:cxn>
                <a:cxn ang="0">
                  <a:pos x="52" y="78"/>
                </a:cxn>
                <a:cxn ang="0">
                  <a:pos x="68" y="64"/>
                </a:cxn>
                <a:cxn ang="0">
                  <a:pos x="76" y="50"/>
                </a:cxn>
                <a:cxn ang="0">
                  <a:pos x="80" y="34"/>
                </a:cxn>
                <a:cxn ang="0">
                  <a:pos x="90" y="38"/>
                </a:cxn>
                <a:cxn ang="0">
                  <a:pos x="98" y="38"/>
                </a:cxn>
                <a:cxn ang="0">
                  <a:pos x="104" y="40"/>
                </a:cxn>
                <a:cxn ang="0">
                  <a:pos x="114" y="38"/>
                </a:cxn>
                <a:cxn ang="0">
                  <a:pos x="108" y="34"/>
                </a:cxn>
                <a:cxn ang="0">
                  <a:pos x="104" y="26"/>
                </a:cxn>
                <a:cxn ang="0">
                  <a:pos x="120" y="24"/>
                </a:cxn>
                <a:cxn ang="0">
                  <a:pos x="116" y="20"/>
                </a:cxn>
              </a:cxnLst>
              <a:rect l="0" t="0" r="r" b="b"/>
              <a:pathLst>
                <a:path w="120" h="84">
                  <a:moveTo>
                    <a:pt x="110" y="16"/>
                  </a:moveTo>
                  <a:lnTo>
                    <a:pt x="106" y="18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2" y="16"/>
                  </a:lnTo>
                  <a:lnTo>
                    <a:pt x="104" y="14"/>
                  </a:lnTo>
                  <a:lnTo>
                    <a:pt x="104" y="12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8"/>
                  </a:lnTo>
                  <a:lnTo>
                    <a:pt x="78" y="10"/>
                  </a:lnTo>
                  <a:lnTo>
                    <a:pt x="76" y="18"/>
                  </a:lnTo>
                  <a:lnTo>
                    <a:pt x="72" y="20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8" y="36"/>
                  </a:lnTo>
                  <a:lnTo>
                    <a:pt x="54" y="34"/>
                  </a:lnTo>
                  <a:lnTo>
                    <a:pt x="52" y="40"/>
                  </a:lnTo>
                  <a:lnTo>
                    <a:pt x="44" y="50"/>
                  </a:lnTo>
                  <a:lnTo>
                    <a:pt x="38" y="54"/>
                  </a:lnTo>
                  <a:lnTo>
                    <a:pt x="28" y="56"/>
                  </a:lnTo>
                  <a:lnTo>
                    <a:pt x="24" y="58"/>
                  </a:lnTo>
                  <a:lnTo>
                    <a:pt x="22" y="64"/>
                  </a:lnTo>
                  <a:lnTo>
                    <a:pt x="20" y="68"/>
                  </a:lnTo>
                  <a:lnTo>
                    <a:pt x="18" y="72"/>
                  </a:lnTo>
                  <a:lnTo>
                    <a:pt x="20" y="76"/>
                  </a:lnTo>
                  <a:lnTo>
                    <a:pt x="16" y="74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8" y="80"/>
                  </a:lnTo>
                  <a:lnTo>
                    <a:pt x="12" y="84"/>
                  </a:lnTo>
                  <a:lnTo>
                    <a:pt x="20" y="82"/>
                  </a:lnTo>
                  <a:lnTo>
                    <a:pt x="26" y="84"/>
                  </a:lnTo>
                  <a:lnTo>
                    <a:pt x="32" y="82"/>
                  </a:lnTo>
                  <a:lnTo>
                    <a:pt x="36" y="76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6" y="50"/>
                  </a:lnTo>
                  <a:lnTo>
                    <a:pt x="76" y="42"/>
                  </a:lnTo>
                  <a:lnTo>
                    <a:pt x="80" y="34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4" y="36"/>
                  </a:lnTo>
                  <a:lnTo>
                    <a:pt x="98" y="3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8" y="38"/>
                  </a:lnTo>
                  <a:lnTo>
                    <a:pt x="114" y="38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4" y="28"/>
                  </a:lnTo>
                  <a:lnTo>
                    <a:pt x="104" y="26"/>
                  </a:lnTo>
                  <a:lnTo>
                    <a:pt x="112" y="26"/>
                  </a:lnTo>
                  <a:lnTo>
                    <a:pt x="120" y="24"/>
                  </a:lnTo>
                  <a:lnTo>
                    <a:pt x="120" y="20"/>
                  </a:lnTo>
                  <a:lnTo>
                    <a:pt x="116" y="20"/>
                  </a:lnTo>
                  <a:lnTo>
                    <a:pt x="110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7" name="Freeform 865"/>
            <p:cNvSpPr>
              <a:spLocks noChangeAspect="1"/>
            </p:cNvSpPr>
            <p:nvPr/>
          </p:nvSpPr>
          <p:spPr bwMode="auto">
            <a:xfrm>
              <a:off x="3839" y="2314"/>
              <a:ext cx="26" cy="18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6" y="10"/>
                </a:cxn>
                <a:cxn ang="0">
                  <a:pos x="14" y="8"/>
                </a:cxn>
              </a:cxnLst>
              <a:rect l="0" t="0" r="r" b="b"/>
              <a:pathLst>
                <a:path w="18" h="12">
                  <a:moveTo>
                    <a:pt x="14" y="8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8" name="Freeform 866"/>
            <p:cNvSpPr>
              <a:spLocks noChangeAspect="1"/>
            </p:cNvSpPr>
            <p:nvPr/>
          </p:nvSpPr>
          <p:spPr bwMode="auto">
            <a:xfrm>
              <a:off x="4373" y="2384"/>
              <a:ext cx="28" cy="1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8" y="10"/>
                </a:cxn>
              </a:cxnLst>
              <a:rect l="0" t="0" r="r" b="b"/>
              <a:pathLst>
                <a:path w="20" h="12">
                  <a:moveTo>
                    <a:pt x="8" y="10"/>
                  </a:moveTo>
                  <a:lnTo>
                    <a:pt x="14" y="12"/>
                  </a:lnTo>
                  <a:lnTo>
                    <a:pt x="20" y="10"/>
                  </a:lnTo>
                  <a:lnTo>
                    <a:pt x="10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9" name="Freeform 867"/>
            <p:cNvSpPr>
              <a:spLocks noChangeAspect="1"/>
            </p:cNvSpPr>
            <p:nvPr/>
          </p:nvSpPr>
          <p:spPr bwMode="auto">
            <a:xfrm>
              <a:off x="3963" y="1936"/>
              <a:ext cx="1352" cy="325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32" y="104"/>
                </a:cxn>
                <a:cxn ang="0">
                  <a:pos x="58" y="112"/>
                </a:cxn>
                <a:cxn ang="0">
                  <a:pos x="50" y="94"/>
                </a:cxn>
                <a:cxn ang="0">
                  <a:pos x="60" y="80"/>
                </a:cxn>
                <a:cxn ang="0">
                  <a:pos x="50" y="72"/>
                </a:cxn>
                <a:cxn ang="0">
                  <a:pos x="72" y="66"/>
                </a:cxn>
                <a:cxn ang="0">
                  <a:pos x="122" y="52"/>
                </a:cxn>
                <a:cxn ang="0">
                  <a:pos x="150" y="56"/>
                </a:cxn>
                <a:cxn ang="0">
                  <a:pos x="172" y="64"/>
                </a:cxn>
                <a:cxn ang="0">
                  <a:pos x="190" y="70"/>
                </a:cxn>
                <a:cxn ang="0">
                  <a:pos x="212" y="68"/>
                </a:cxn>
                <a:cxn ang="0">
                  <a:pos x="274" y="104"/>
                </a:cxn>
                <a:cxn ang="0">
                  <a:pos x="296" y="112"/>
                </a:cxn>
                <a:cxn ang="0">
                  <a:pos x="326" y="120"/>
                </a:cxn>
                <a:cxn ang="0">
                  <a:pos x="344" y="128"/>
                </a:cxn>
                <a:cxn ang="0">
                  <a:pos x="378" y="126"/>
                </a:cxn>
                <a:cxn ang="0">
                  <a:pos x="402" y="110"/>
                </a:cxn>
                <a:cxn ang="0">
                  <a:pos x="438" y="122"/>
                </a:cxn>
                <a:cxn ang="0">
                  <a:pos x="468" y="120"/>
                </a:cxn>
                <a:cxn ang="0">
                  <a:pos x="460" y="98"/>
                </a:cxn>
                <a:cxn ang="0">
                  <a:pos x="486" y="94"/>
                </a:cxn>
                <a:cxn ang="0">
                  <a:pos x="508" y="110"/>
                </a:cxn>
                <a:cxn ang="0">
                  <a:pos x="546" y="116"/>
                </a:cxn>
                <a:cxn ang="0">
                  <a:pos x="580" y="128"/>
                </a:cxn>
                <a:cxn ang="0">
                  <a:pos x="616" y="130"/>
                </a:cxn>
                <a:cxn ang="0">
                  <a:pos x="654" y="122"/>
                </a:cxn>
                <a:cxn ang="0">
                  <a:pos x="690" y="124"/>
                </a:cxn>
                <a:cxn ang="0">
                  <a:pos x="698" y="96"/>
                </a:cxn>
                <a:cxn ang="0">
                  <a:pos x="696" y="78"/>
                </a:cxn>
                <a:cxn ang="0">
                  <a:pos x="744" y="82"/>
                </a:cxn>
                <a:cxn ang="0">
                  <a:pos x="786" y="118"/>
                </a:cxn>
                <a:cxn ang="0">
                  <a:pos x="830" y="136"/>
                </a:cxn>
                <a:cxn ang="0">
                  <a:pos x="868" y="146"/>
                </a:cxn>
                <a:cxn ang="0">
                  <a:pos x="886" y="160"/>
                </a:cxn>
                <a:cxn ang="0">
                  <a:pos x="892" y="190"/>
                </a:cxn>
                <a:cxn ang="0">
                  <a:pos x="870" y="190"/>
                </a:cxn>
                <a:cxn ang="0">
                  <a:pos x="882" y="222"/>
                </a:cxn>
                <a:cxn ang="0">
                  <a:pos x="890" y="222"/>
                </a:cxn>
                <a:cxn ang="0">
                  <a:pos x="896" y="214"/>
                </a:cxn>
                <a:cxn ang="0">
                  <a:pos x="912" y="222"/>
                </a:cxn>
                <a:cxn ang="0">
                  <a:pos x="932" y="198"/>
                </a:cxn>
                <a:cxn ang="0">
                  <a:pos x="940" y="172"/>
                </a:cxn>
                <a:cxn ang="0">
                  <a:pos x="940" y="138"/>
                </a:cxn>
                <a:cxn ang="0">
                  <a:pos x="932" y="120"/>
                </a:cxn>
                <a:cxn ang="0">
                  <a:pos x="914" y="90"/>
                </a:cxn>
                <a:cxn ang="0">
                  <a:pos x="910" y="82"/>
                </a:cxn>
                <a:cxn ang="0">
                  <a:pos x="888" y="70"/>
                </a:cxn>
                <a:cxn ang="0">
                  <a:pos x="866" y="62"/>
                </a:cxn>
                <a:cxn ang="0">
                  <a:pos x="874" y="72"/>
                </a:cxn>
                <a:cxn ang="0">
                  <a:pos x="858" y="72"/>
                </a:cxn>
                <a:cxn ang="0">
                  <a:pos x="854" y="68"/>
                </a:cxn>
                <a:cxn ang="0">
                  <a:pos x="840" y="56"/>
                </a:cxn>
                <a:cxn ang="0">
                  <a:pos x="824" y="52"/>
                </a:cxn>
                <a:cxn ang="0">
                  <a:pos x="832" y="42"/>
                </a:cxn>
                <a:cxn ang="0">
                  <a:pos x="844" y="16"/>
                </a:cxn>
                <a:cxn ang="0">
                  <a:pos x="848" y="0"/>
                </a:cxn>
              </a:cxnLst>
              <a:rect l="0" t="0" r="r" b="b"/>
              <a:pathLst>
                <a:path w="942" h="226">
                  <a:moveTo>
                    <a:pt x="0" y="0"/>
                  </a:moveTo>
                  <a:lnTo>
                    <a:pt x="0" y="0"/>
                  </a:lnTo>
                  <a:lnTo>
                    <a:pt x="8" y="24"/>
                  </a:lnTo>
                  <a:lnTo>
                    <a:pt x="28" y="54"/>
                  </a:lnTo>
                  <a:lnTo>
                    <a:pt x="16" y="92"/>
                  </a:lnTo>
                  <a:lnTo>
                    <a:pt x="22" y="10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36" y="110"/>
                  </a:lnTo>
                  <a:lnTo>
                    <a:pt x="48" y="112"/>
                  </a:lnTo>
                  <a:lnTo>
                    <a:pt x="52" y="108"/>
                  </a:lnTo>
                  <a:lnTo>
                    <a:pt x="58" y="112"/>
                  </a:lnTo>
                  <a:lnTo>
                    <a:pt x="66" y="108"/>
                  </a:lnTo>
                  <a:lnTo>
                    <a:pt x="64" y="100"/>
                  </a:lnTo>
                  <a:lnTo>
                    <a:pt x="54" y="100"/>
                  </a:lnTo>
                  <a:lnTo>
                    <a:pt x="50" y="94"/>
                  </a:lnTo>
                  <a:lnTo>
                    <a:pt x="52" y="90"/>
                  </a:lnTo>
                  <a:lnTo>
                    <a:pt x="50" y="84"/>
                  </a:lnTo>
                  <a:lnTo>
                    <a:pt x="54" y="80"/>
                  </a:lnTo>
                  <a:lnTo>
                    <a:pt x="60" y="80"/>
                  </a:lnTo>
                  <a:lnTo>
                    <a:pt x="60" y="78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0" y="72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62" y="66"/>
                  </a:lnTo>
                  <a:lnTo>
                    <a:pt x="72" y="66"/>
                  </a:lnTo>
                  <a:lnTo>
                    <a:pt x="90" y="62"/>
                  </a:lnTo>
                  <a:lnTo>
                    <a:pt x="92" y="60"/>
                  </a:lnTo>
                  <a:lnTo>
                    <a:pt x="100" y="58"/>
                  </a:lnTo>
                  <a:lnTo>
                    <a:pt x="122" y="52"/>
                  </a:lnTo>
                  <a:lnTo>
                    <a:pt x="120" y="48"/>
                  </a:lnTo>
                  <a:lnTo>
                    <a:pt x="124" y="46"/>
                  </a:lnTo>
                  <a:lnTo>
                    <a:pt x="146" y="50"/>
                  </a:lnTo>
                  <a:lnTo>
                    <a:pt x="150" y="56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64" y="62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0" y="70"/>
                  </a:lnTo>
                  <a:lnTo>
                    <a:pt x="186" y="70"/>
                  </a:lnTo>
                  <a:lnTo>
                    <a:pt x="190" y="70"/>
                  </a:lnTo>
                  <a:lnTo>
                    <a:pt x="194" y="68"/>
                  </a:lnTo>
                  <a:lnTo>
                    <a:pt x="200" y="64"/>
                  </a:lnTo>
                  <a:lnTo>
                    <a:pt x="214" y="62"/>
                  </a:lnTo>
                  <a:lnTo>
                    <a:pt x="212" y="68"/>
                  </a:lnTo>
                  <a:lnTo>
                    <a:pt x="230" y="76"/>
                  </a:lnTo>
                  <a:lnTo>
                    <a:pt x="268" y="110"/>
                  </a:lnTo>
                  <a:lnTo>
                    <a:pt x="270" y="104"/>
                  </a:lnTo>
                  <a:lnTo>
                    <a:pt x="274" y="104"/>
                  </a:lnTo>
                  <a:lnTo>
                    <a:pt x="278" y="108"/>
                  </a:lnTo>
                  <a:lnTo>
                    <a:pt x="284" y="110"/>
                  </a:lnTo>
                  <a:lnTo>
                    <a:pt x="284" y="112"/>
                  </a:lnTo>
                  <a:lnTo>
                    <a:pt x="296" y="112"/>
                  </a:lnTo>
                  <a:lnTo>
                    <a:pt x="300" y="106"/>
                  </a:lnTo>
                  <a:lnTo>
                    <a:pt x="312" y="112"/>
                  </a:lnTo>
                  <a:lnTo>
                    <a:pt x="318" y="118"/>
                  </a:lnTo>
                  <a:lnTo>
                    <a:pt x="326" y="120"/>
                  </a:lnTo>
                  <a:lnTo>
                    <a:pt x="334" y="126"/>
                  </a:lnTo>
                  <a:lnTo>
                    <a:pt x="340" y="126"/>
                  </a:lnTo>
                  <a:lnTo>
                    <a:pt x="344" y="124"/>
                  </a:lnTo>
                  <a:lnTo>
                    <a:pt x="344" y="128"/>
                  </a:lnTo>
                  <a:lnTo>
                    <a:pt x="354" y="134"/>
                  </a:lnTo>
                  <a:lnTo>
                    <a:pt x="360" y="134"/>
                  </a:lnTo>
                  <a:lnTo>
                    <a:pt x="368" y="130"/>
                  </a:lnTo>
                  <a:lnTo>
                    <a:pt x="378" y="126"/>
                  </a:lnTo>
                  <a:lnTo>
                    <a:pt x="380" y="122"/>
                  </a:lnTo>
                  <a:lnTo>
                    <a:pt x="388" y="116"/>
                  </a:lnTo>
                  <a:lnTo>
                    <a:pt x="392" y="114"/>
                  </a:lnTo>
                  <a:lnTo>
                    <a:pt x="402" y="110"/>
                  </a:lnTo>
                  <a:lnTo>
                    <a:pt x="408" y="112"/>
                  </a:lnTo>
                  <a:lnTo>
                    <a:pt x="422" y="112"/>
                  </a:lnTo>
                  <a:lnTo>
                    <a:pt x="426" y="118"/>
                  </a:lnTo>
                  <a:lnTo>
                    <a:pt x="438" y="122"/>
                  </a:lnTo>
                  <a:lnTo>
                    <a:pt x="444" y="122"/>
                  </a:lnTo>
                  <a:lnTo>
                    <a:pt x="458" y="122"/>
                  </a:lnTo>
                  <a:lnTo>
                    <a:pt x="462" y="124"/>
                  </a:lnTo>
                  <a:lnTo>
                    <a:pt x="468" y="120"/>
                  </a:lnTo>
                  <a:lnTo>
                    <a:pt x="468" y="114"/>
                  </a:lnTo>
                  <a:lnTo>
                    <a:pt x="462" y="112"/>
                  </a:lnTo>
                  <a:lnTo>
                    <a:pt x="458" y="106"/>
                  </a:lnTo>
                  <a:lnTo>
                    <a:pt x="460" y="98"/>
                  </a:lnTo>
                  <a:lnTo>
                    <a:pt x="460" y="96"/>
                  </a:lnTo>
                  <a:lnTo>
                    <a:pt x="462" y="90"/>
                  </a:lnTo>
                  <a:lnTo>
                    <a:pt x="474" y="96"/>
                  </a:lnTo>
                  <a:lnTo>
                    <a:pt x="486" y="94"/>
                  </a:lnTo>
                  <a:lnTo>
                    <a:pt x="492" y="98"/>
                  </a:lnTo>
                  <a:lnTo>
                    <a:pt x="500" y="98"/>
                  </a:lnTo>
                  <a:lnTo>
                    <a:pt x="508" y="106"/>
                  </a:lnTo>
                  <a:lnTo>
                    <a:pt x="508" y="110"/>
                  </a:lnTo>
                  <a:lnTo>
                    <a:pt x="520" y="118"/>
                  </a:lnTo>
                  <a:lnTo>
                    <a:pt x="524" y="118"/>
                  </a:lnTo>
                  <a:lnTo>
                    <a:pt x="540" y="120"/>
                  </a:lnTo>
                  <a:lnTo>
                    <a:pt x="546" y="116"/>
                  </a:lnTo>
                  <a:lnTo>
                    <a:pt x="562" y="118"/>
                  </a:lnTo>
                  <a:lnTo>
                    <a:pt x="566" y="120"/>
                  </a:lnTo>
                  <a:lnTo>
                    <a:pt x="576" y="120"/>
                  </a:lnTo>
                  <a:lnTo>
                    <a:pt x="580" y="128"/>
                  </a:lnTo>
                  <a:lnTo>
                    <a:pt x="586" y="132"/>
                  </a:lnTo>
                  <a:lnTo>
                    <a:pt x="600" y="132"/>
                  </a:lnTo>
                  <a:lnTo>
                    <a:pt x="612" y="132"/>
                  </a:lnTo>
                  <a:lnTo>
                    <a:pt x="616" y="130"/>
                  </a:lnTo>
                  <a:lnTo>
                    <a:pt x="632" y="126"/>
                  </a:lnTo>
                  <a:lnTo>
                    <a:pt x="634" y="124"/>
                  </a:lnTo>
                  <a:lnTo>
                    <a:pt x="648" y="118"/>
                  </a:lnTo>
                  <a:lnTo>
                    <a:pt x="654" y="122"/>
                  </a:lnTo>
                  <a:lnTo>
                    <a:pt x="662" y="122"/>
                  </a:lnTo>
                  <a:lnTo>
                    <a:pt x="668" y="120"/>
                  </a:lnTo>
                  <a:lnTo>
                    <a:pt x="674" y="124"/>
                  </a:lnTo>
                  <a:lnTo>
                    <a:pt x="690" y="124"/>
                  </a:lnTo>
                  <a:lnTo>
                    <a:pt x="700" y="120"/>
                  </a:lnTo>
                  <a:lnTo>
                    <a:pt x="696" y="118"/>
                  </a:lnTo>
                  <a:lnTo>
                    <a:pt x="694" y="98"/>
                  </a:lnTo>
                  <a:lnTo>
                    <a:pt x="698" y="96"/>
                  </a:lnTo>
                  <a:lnTo>
                    <a:pt x="694" y="88"/>
                  </a:lnTo>
                  <a:lnTo>
                    <a:pt x="688" y="86"/>
                  </a:lnTo>
                  <a:lnTo>
                    <a:pt x="690" y="78"/>
                  </a:lnTo>
                  <a:lnTo>
                    <a:pt x="696" y="78"/>
                  </a:lnTo>
                  <a:lnTo>
                    <a:pt x="708" y="76"/>
                  </a:lnTo>
                  <a:lnTo>
                    <a:pt x="732" y="78"/>
                  </a:lnTo>
                  <a:lnTo>
                    <a:pt x="734" y="76"/>
                  </a:lnTo>
                  <a:lnTo>
                    <a:pt x="744" y="82"/>
                  </a:lnTo>
                  <a:lnTo>
                    <a:pt x="758" y="90"/>
                  </a:lnTo>
                  <a:lnTo>
                    <a:pt x="762" y="98"/>
                  </a:lnTo>
                  <a:lnTo>
                    <a:pt x="778" y="110"/>
                  </a:lnTo>
                  <a:lnTo>
                    <a:pt x="786" y="118"/>
                  </a:lnTo>
                  <a:lnTo>
                    <a:pt x="794" y="126"/>
                  </a:lnTo>
                  <a:lnTo>
                    <a:pt x="804" y="126"/>
                  </a:lnTo>
                  <a:lnTo>
                    <a:pt x="814" y="128"/>
                  </a:lnTo>
                  <a:lnTo>
                    <a:pt x="830" y="136"/>
                  </a:lnTo>
                  <a:lnTo>
                    <a:pt x="838" y="146"/>
                  </a:lnTo>
                  <a:lnTo>
                    <a:pt x="852" y="152"/>
                  </a:lnTo>
                  <a:lnTo>
                    <a:pt x="864" y="152"/>
                  </a:lnTo>
                  <a:lnTo>
                    <a:pt x="868" y="146"/>
                  </a:lnTo>
                  <a:lnTo>
                    <a:pt x="880" y="142"/>
                  </a:lnTo>
                  <a:lnTo>
                    <a:pt x="884" y="146"/>
                  </a:lnTo>
                  <a:lnTo>
                    <a:pt x="890" y="158"/>
                  </a:lnTo>
                  <a:lnTo>
                    <a:pt x="886" y="160"/>
                  </a:lnTo>
                  <a:lnTo>
                    <a:pt x="888" y="166"/>
                  </a:lnTo>
                  <a:lnTo>
                    <a:pt x="894" y="174"/>
                  </a:lnTo>
                  <a:lnTo>
                    <a:pt x="894" y="184"/>
                  </a:lnTo>
                  <a:lnTo>
                    <a:pt x="892" y="190"/>
                  </a:lnTo>
                  <a:lnTo>
                    <a:pt x="886" y="190"/>
                  </a:lnTo>
                  <a:lnTo>
                    <a:pt x="878" y="188"/>
                  </a:lnTo>
                  <a:lnTo>
                    <a:pt x="876" y="190"/>
                  </a:lnTo>
                  <a:lnTo>
                    <a:pt x="870" y="190"/>
                  </a:lnTo>
                  <a:lnTo>
                    <a:pt x="874" y="194"/>
                  </a:lnTo>
                  <a:lnTo>
                    <a:pt x="884" y="204"/>
                  </a:lnTo>
                  <a:lnTo>
                    <a:pt x="886" y="218"/>
                  </a:lnTo>
                  <a:lnTo>
                    <a:pt x="882" y="222"/>
                  </a:lnTo>
                  <a:lnTo>
                    <a:pt x="884" y="226"/>
                  </a:lnTo>
                  <a:lnTo>
                    <a:pt x="888" y="226"/>
                  </a:lnTo>
                  <a:lnTo>
                    <a:pt x="888" y="222"/>
                  </a:lnTo>
                  <a:lnTo>
                    <a:pt x="890" y="222"/>
                  </a:lnTo>
                  <a:lnTo>
                    <a:pt x="890" y="218"/>
                  </a:lnTo>
                  <a:lnTo>
                    <a:pt x="892" y="218"/>
                  </a:lnTo>
                  <a:lnTo>
                    <a:pt x="892" y="214"/>
                  </a:lnTo>
                  <a:lnTo>
                    <a:pt x="896" y="214"/>
                  </a:lnTo>
                  <a:lnTo>
                    <a:pt x="898" y="216"/>
                  </a:lnTo>
                  <a:lnTo>
                    <a:pt x="902" y="218"/>
                  </a:lnTo>
                  <a:lnTo>
                    <a:pt x="908" y="220"/>
                  </a:lnTo>
                  <a:lnTo>
                    <a:pt x="912" y="222"/>
                  </a:lnTo>
                  <a:lnTo>
                    <a:pt x="920" y="220"/>
                  </a:lnTo>
                  <a:lnTo>
                    <a:pt x="926" y="214"/>
                  </a:lnTo>
                  <a:lnTo>
                    <a:pt x="930" y="208"/>
                  </a:lnTo>
                  <a:lnTo>
                    <a:pt x="932" y="198"/>
                  </a:lnTo>
                  <a:lnTo>
                    <a:pt x="934" y="196"/>
                  </a:lnTo>
                  <a:lnTo>
                    <a:pt x="936" y="188"/>
                  </a:lnTo>
                  <a:lnTo>
                    <a:pt x="938" y="182"/>
                  </a:lnTo>
                  <a:lnTo>
                    <a:pt x="940" y="172"/>
                  </a:lnTo>
                  <a:lnTo>
                    <a:pt x="940" y="166"/>
                  </a:lnTo>
                  <a:lnTo>
                    <a:pt x="940" y="152"/>
                  </a:lnTo>
                  <a:lnTo>
                    <a:pt x="942" y="144"/>
                  </a:lnTo>
                  <a:lnTo>
                    <a:pt x="940" y="138"/>
                  </a:lnTo>
                  <a:lnTo>
                    <a:pt x="938" y="134"/>
                  </a:lnTo>
                  <a:lnTo>
                    <a:pt x="936" y="126"/>
                  </a:lnTo>
                  <a:lnTo>
                    <a:pt x="934" y="124"/>
                  </a:lnTo>
                  <a:lnTo>
                    <a:pt x="932" y="120"/>
                  </a:lnTo>
                  <a:lnTo>
                    <a:pt x="922" y="108"/>
                  </a:lnTo>
                  <a:lnTo>
                    <a:pt x="920" y="102"/>
                  </a:lnTo>
                  <a:lnTo>
                    <a:pt x="918" y="90"/>
                  </a:lnTo>
                  <a:lnTo>
                    <a:pt x="914" y="90"/>
                  </a:lnTo>
                  <a:lnTo>
                    <a:pt x="912" y="84"/>
                  </a:lnTo>
                  <a:lnTo>
                    <a:pt x="906" y="82"/>
                  </a:lnTo>
                  <a:lnTo>
                    <a:pt x="904" y="80"/>
                  </a:lnTo>
                  <a:lnTo>
                    <a:pt x="910" y="82"/>
                  </a:lnTo>
                  <a:lnTo>
                    <a:pt x="908" y="78"/>
                  </a:lnTo>
                  <a:lnTo>
                    <a:pt x="904" y="78"/>
                  </a:lnTo>
                  <a:lnTo>
                    <a:pt x="900" y="74"/>
                  </a:lnTo>
                  <a:lnTo>
                    <a:pt x="888" y="70"/>
                  </a:lnTo>
                  <a:lnTo>
                    <a:pt x="886" y="66"/>
                  </a:lnTo>
                  <a:lnTo>
                    <a:pt x="878" y="62"/>
                  </a:lnTo>
                  <a:lnTo>
                    <a:pt x="876" y="64"/>
                  </a:lnTo>
                  <a:lnTo>
                    <a:pt x="866" y="62"/>
                  </a:lnTo>
                  <a:lnTo>
                    <a:pt x="872" y="66"/>
                  </a:lnTo>
                  <a:lnTo>
                    <a:pt x="868" y="68"/>
                  </a:lnTo>
                  <a:lnTo>
                    <a:pt x="872" y="68"/>
                  </a:lnTo>
                  <a:lnTo>
                    <a:pt x="874" y="72"/>
                  </a:lnTo>
                  <a:lnTo>
                    <a:pt x="870" y="72"/>
                  </a:lnTo>
                  <a:lnTo>
                    <a:pt x="868" y="70"/>
                  </a:lnTo>
                  <a:lnTo>
                    <a:pt x="868" y="72"/>
                  </a:lnTo>
                  <a:lnTo>
                    <a:pt x="858" y="72"/>
                  </a:lnTo>
                  <a:lnTo>
                    <a:pt x="860" y="70"/>
                  </a:lnTo>
                  <a:lnTo>
                    <a:pt x="860" y="68"/>
                  </a:lnTo>
                  <a:lnTo>
                    <a:pt x="854" y="66"/>
                  </a:lnTo>
                  <a:lnTo>
                    <a:pt x="854" y="68"/>
                  </a:lnTo>
                  <a:lnTo>
                    <a:pt x="850" y="68"/>
                  </a:lnTo>
                  <a:lnTo>
                    <a:pt x="846" y="60"/>
                  </a:lnTo>
                  <a:lnTo>
                    <a:pt x="846" y="60"/>
                  </a:lnTo>
                  <a:lnTo>
                    <a:pt x="840" y="56"/>
                  </a:lnTo>
                  <a:lnTo>
                    <a:pt x="838" y="58"/>
                  </a:lnTo>
                  <a:lnTo>
                    <a:pt x="832" y="58"/>
                  </a:lnTo>
                  <a:lnTo>
                    <a:pt x="824" y="56"/>
                  </a:lnTo>
                  <a:lnTo>
                    <a:pt x="824" y="52"/>
                  </a:lnTo>
                  <a:lnTo>
                    <a:pt x="826" y="52"/>
                  </a:lnTo>
                  <a:lnTo>
                    <a:pt x="828" y="48"/>
                  </a:lnTo>
                  <a:lnTo>
                    <a:pt x="828" y="46"/>
                  </a:lnTo>
                  <a:lnTo>
                    <a:pt x="832" y="42"/>
                  </a:lnTo>
                  <a:lnTo>
                    <a:pt x="834" y="34"/>
                  </a:lnTo>
                  <a:lnTo>
                    <a:pt x="836" y="28"/>
                  </a:lnTo>
                  <a:lnTo>
                    <a:pt x="842" y="18"/>
                  </a:lnTo>
                  <a:lnTo>
                    <a:pt x="844" y="16"/>
                  </a:lnTo>
                  <a:lnTo>
                    <a:pt x="840" y="8"/>
                  </a:lnTo>
                  <a:lnTo>
                    <a:pt x="846" y="4"/>
                  </a:lnTo>
                  <a:lnTo>
                    <a:pt x="846" y="4"/>
                  </a:lnTo>
                  <a:lnTo>
                    <a:pt x="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0" name="Freeform 868"/>
            <p:cNvSpPr>
              <a:spLocks noChangeAspect="1"/>
            </p:cNvSpPr>
            <p:nvPr/>
          </p:nvSpPr>
          <p:spPr bwMode="auto">
            <a:xfrm>
              <a:off x="5309" y="1936"/>
              <a:ext cx="2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1" name="Freeform 869"/>
            <p:cNvSpPr>
              <a:spLocks noChangeAspect="1"/>
            </p:cNvSpPr>
            <p:nvPr/>
          </p:nvSpPr>
          <p:spPr bwMode="auto">
            <a:xfrm>
              <a:off x="5352" y="193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2" name="Freeform 870"/>
            <p:cNvSpPr>
              <a:spLocks noChangeAspect="1"/>
            </p:cNvSpPr>
            <p:nvPr/>
          </p:nvSpPr>
          <p:spPr bwMode="auto">
            <a:xfrm>
              <a:off x="5415" y="1936"/>
              <a:ext cx="138" cy="15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12"/>
                </a:cxn>
                <a:cxn ang="0">
                  <a:pos x="4" y="14"/>
                </a:cxn>
                <a:cxn ang="0">
                  <a:pos x="0" y="16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26" y="54"/>
                </a:cxn>
                <a:cxn ang="0">
                  <a:pos x="46" y="72"/>
                </a:cxn>
                <a:cxn ang="0">
                  <a:pos x="66" y="88"/>
                </a:cxn>
                <a:cxn ang="0">
                  <a:pos x="80" y="102"/>
                </a:cxn>
                <a:cxn ang="0">
                  <a:pos x="84" y="100"/>
                </a:cxn>
                <a:cxn ang="0">
                  <a:pos x="90" y="90"/>
                </a:cxn>
                <a:cxn ang="0">
                  <a:pos x="82" y="80"/>
                </a:cxn>
                <a:cxn ang="0">
                  <a:pos x="84" y="78"/>
                </a:cxn>
                <a:cxn ang="0">
                  <a:pos x="90" y="78"/>
                </a:cxn>
                <a:cxn ang="0">
                  <a:pos x="88" y="74"/>
                </a:cxn>
                <a:cxn ang="0">
                  <a:pos x="84" y="70"/>
                </a:cxn>
                <a:cxn ang="0">
                  <a:pos x="86" y="60"/>
                </a:cxn>
                <a:cxn ang="0">
                  <a:pos x="90" y="60"/>
                </a:cxn>
                <a:cxn ang="0">
                  <a:pos x="96" y="56"/>
                </a:cxn>
                <a:cxn ang="0">
                  <a:pos x="86" y="50"/>
                </a:cxn>
                <a:cxn ang="0">
                  <a:pos x="78" y="38"/>
                </a:cxn>
                <a:cxn ang="0">
                  <a:pos x="78" y="34"/>
                </a:cxn>
                <a:cxn ang="0">
                  <a:pos x="82" y="30"/>
                </a:cxn>
                <a:cxn ang="0">
                  <a:pos x="76" y="30"/>
                </a:cxn>
                <a:cxn ang="0">
                  <a:pos x="70" y="24"/>
                </a:cxn>
                <a:cxn ang="0">
                  <a:pos x="66" y="18"/>
                </a:cxn>
                <a:cxn ang="0">
                  <a:pos x="66" y="14"/>
                </a:cxn>
                <a:cxn ang="0">
                  <a:pos x="58" y="14"/>
                </a:cxn>
                <a:cxn ang="0">
                  <a:pos x="54" y="16"/>
                </a:cxn>
                <a:cxn ang="0">
                  <a:pos x="46" y="1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6" h="108">
                  <a:moveTo>
                    <a:pt x="14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6" y="22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26" y="54"/>
                  </a:lnTo>
                  <a:lnTo>
                    <a:pt x="42" y="70"/>
                  </a:lnTo>
                  <a:lnTo>
                    <a:pt x="46" y="72"/>
                  </a:lnTo>
                  <a:lnTo>
                    <a:pt x="58" y="84"/>
                  </a:lnTo>
                  <a:lnTo>
                    <a:pt x="66" y="88"/>
                  </a:lnTo>
                  <a:lnTo>
                    <a:pt x="78" y="102"/>
                  </a:lnTo>
                  <a:lnTo>
                    <a:pt x="80" y="102"/>
                  </a:lnTo>
                  <a:lnTo>
                    <a:pt x="84" y="108"/>
                  </a:lnTo>
                  <a:lnTo>
                    <a:pt x="84" y="100"/>
                  </a:lnTo>
                  <a:lnTo>
                    <a:pt x="88" y="98"/>
                  </a:lnTo>
                  <a:lnTo>
                    <a:pt x="90" y="90"/>
                  </a:lnTo>
                  <a:lnTo>
                    <a:pt x="84" y="84"/>
                  </a:lnTo>
                  <a:lnTo>
                    <a:pt x="82" y="80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88" y="74"/>
                  </a:lnTo>
                  <a:lnTo>
                    <a:pt x="88" y="70"/>
                  </a:lnTo>
                  <a:lnTo>
                    <a:pt x="84" y="70"/>
                  </a:lnTo>
                  <a:lnTo>
                    <a:pt x="82" y="66"/>
                  </a:lnTo>
                  <a:lnTo>
                    <a:pt x="86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6" y="56"/>
                  </a:lnTo>
                  <a:lnTo>
                    <a:pt x="92" y="52"/>
                  </a:lnTo>
                  <a:lnTo>
                    <a:pt x="86" y="50"/>
                  </a:lnTo>
                  <a:lnTo>
                    <a:pt x="82" y="4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80" y="28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70" y="24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2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46" y="10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3" name="Freeform 871"/>
            <p:cNvSpPr>
              <a:spLocks noChangeAspect="1"/>
            </p:cNvSpPr>
            <p:nvPr/>
          </p:nvSpPr>
          <p:spPr bwMode="auto">
            <a:xfrm>
              <a:off x="3934" y="1621"/>
              <a:ext cx="1774" cy="323"/>
            </a:xfrm>
            <a:custGeom>
              <a:avLst/>
              <a:gdLst/>
              <a:ahLst/>
              <a:cxnLst>
                <a:cxn ang="0">
                  <a:pos x="1084" y="212"/>
                </a:cxn>
                <a:cxn ang="0">
                  <a:pos x="1128" y="208"/>
                </a:cxn>
                <a:cxn ang="0">
                  <a:pos x="1162" y="180"/>
                </a:cxn>
                <a:cxn ang="0">
                  <a:pos x="1178" y="174"/>
                </a:cxn>
                <a:cxn ang="0">
                  <a:pos x="1120" y="152"/>
                </a:cxn>
                <a:cxn ang="0">
                  <a:pos x="1134" y="130"/>
                </a:cxn>
                <a:cxn ang="0">
                  <a:pos x="1182" y="144"/>
                </a:cxn>
                <a:cxn ang="0">
                  <a:pos x="1236" y="156"/>
                </a:cxn>
                <a:cxn ang="0">
                  <a:pos x="1224" y="140"/>
                </a:cxn>
                <a:cxn ang="0">
                  <a:pos x="1172" y="124"/>
                </a:cxn>
                <a:cxn ang="0">
                  <a:pos x="1150" y="116"/>
                </a:cxn>
                <a:cxn ang="0">
                  <a:pos x="1088" y="100"/>
                </a:cxn>
                <a:cxn ang="0">
                  <a:pos x="974" y="86"/>
                </a:cxn>
                <a:cxn ang="0">
                  <a:pos x="956" y="90"/>
                </a:cxn>
                <a:cxn ang="0">
                  <a:pos x="898" y="96"/>
                </a:cxn>
                <a:cxn ang="0">
                  <a:pos x="820" y="76"/>
                </a:cxn>
                <a:cxn ang="0">
                  <a:pos x="762" y="66"/>
                </a:cxn>
                <a:cxn ang="0">
                  <a:pos x="724" y="62"/>
                </a:cxn>
                <a:cxn ang="0">
                  <a:pos x="670" y="52"/>
                </a:cxn>
                <a:cxn ang="0">
                  <a:pos x="658" y="70"/>
                </a:cxn>
                <a:cxn ang="0">
                  <a:pos x="608" y="64"/>
                </a:cxn>
                <a:cxn ang="0">
                  <a:pos x="568" y="56"/>
                </a:cxn>
                <a:cxn ang="0">
                  <a:pos x="508" y="44"/>
                </a:cxn>
                <a:cxn ang="0">
                  <a:pos x="464" y="44"/>
                </a:cxn>
                <a:cxn ang="0">
                  <a:pos x="398" y="42"/>
                </a:cxn>
                <a:cxn ang="0">
                  <a:pos x="366" y="50"/>
                </a:cxn>
                <a:cxn ang="0">
                  <a:pos x="368" y="44"/>
                </a:cxn>
                <a:cxn ang="0">
                  <a:pos x="394" y="22"/>
                </a:cxn>
                <a:cxn ang="0">
                  <a:pos x="338" y="10"/>
                </a:cxn>
                <a:cxn ang="0">
                  <a:pos x="306" y="2"/>
                </a:cxn>
                <a:cxn ang="0">
                  <a:pos x="270" y="14"/>
                </a:cxn>
                <a:cxn ang="0">
                  <a:pos x="306" y="40"/>
                </a:cxn>
                <a:cxn ang="0">
                  <a:pos x="250" y="20"/>
                </a:cxn>
                <a:cxn ang="0">
                  <a:pos x="228" y="20"/>
                </a:cxn>
                <a:cxn ang="0">
                  <a:pos x="182" y="34"/>
                </a:cxn>
                <a:cxn ang="0">
                  <a:pos x="144" y="44"/>
                </a:cxn>
                <a:cxn ang="0">
                  <a:pos x="192" y="84"/>
                </a:cxn>
                <a:cxn ang="0">
                  <a:pos x="170" y="72"/>
                </a:cxn>
                <a:cxn ang="0">
                  <a:pos x="130" y="66"/>
                </a:cxn>
                <a:cxn ang="0">
                  <a:pos x="108" y="72"/>
                </a:cxn>
                <a:cxn ang="0">
                  <a:pos x="94" y="72"/>
                </a:cxn>
                <a:cxn ang="0">
                  <a:pos x="146" y="100"/>
                </a:cxn>
                <a:cxn ang="0">
                  <a:pos x="124" y="118"/>
                </a:cxn>
                <a:cxn ang="0">
                  <a:pos x="70" y="128"/>
                </a:cxn>
                <a:cxn ang="0">
                  <a:pos x="110" y="104"/>
                </a:cxn>
                <a:cxn ang="0">
                  <a:pos x="78" y="64"/>
                </a:cxn>
                <a:cxn ang="0">
                  <a:pos x="34" y="76"/>
                </a:cxn>
                <a:cxn ang="0">
                  <a:pos x="66" y="102"/>
                </a:cxn>
                <a:cxn ang="0">
                  <a:pos x="8" y="172"/>
                </a:cxn>
                <a:cxn ang="0">
                  <a:pos x="900" y="220"/>
                </a:cxn>
                <a:cxn ang="0">
                  <a:pos x="930" y="222"/>
                </a:cxn>
                <a:cxn ang="0">
                  <a:pos x="964" y="226"/>
                </a:cxn>
                <a:cxn ang="0">
                  <a:pos x="988" y="226"/>
                </a:cxn>
                <a:cxn ang="0">
                  <a:pos x="976" y="210"/>
                </a:cxn>
                <a:cxn ang="0">
                  <a:pos x="1014" y="194"/>
                </a:cxn>
                <a:cxn ang="0">
                  <a:pos x="1032" y="202"/>
                </a:cxn>
                <a:cxn ang="0">
                  <a:pos x="1028" y="182"/>
                </a:cxn>
                <a:cxn ang="0">
                  <a:pos x="1048" y="190"/>
                </a:cxn>
                <a:cxn ang="0">
                  <a:pos x="1048" y="216"/>
                </a:cxn>
              </a:cxnLst>
              <a:rect l="0" t="0" r="r" b="b"/>
              <a:pathLst>
                <a:path w="1236" h="226">
                  <a:moveTo>
                    <a:pt x="1076" y="226"/>
                  </a:moveTo>
                  <a:lnTo>
                    <a:pt x="1076" y="226"/>
                  </a:lnTo>
                  <a:lnTo>
                    <a:pt x="1076" y="222"/>
                  </a:lnTo>
                  <a:lnTo>
                    <a:pt x="1074" y="220"/>
                  </a:lnTo>
                  <a:lnTo>
                    <a:pt x="1072" y="216"/>
                  </a:lnTo>
                  <a:lnTo>
                    <a:pt x="1072" y="214"/>
                  </a:lnTo>
                  <a:lnTo>
                    <a:pt x="1074" y="212"/>
                  </a:lnTo>
                  <a:lnTo>
                    <a:pt x="1076" y="212"/>
                  </a:lnTo>
                  <a:lnTo>
                    <a:pt x="1078" y="210"/>
                  </a:lnTo>
                  <a:lnTo>
                    <a:pt x="1080" y="212"/>
                  </a:lnTo>
                  <a:lnTo>
                    <a:pt x="1084" y="212"/>
                  </a:lnTo>
                  <a:lnTo>
                    <a:pt x="1084" y="210"/>
                  </a:lnTo>
                  <a:lnTo>
                    <a:pt x="1084" y="208"/>
                  </a:lnTo>
                  <a:lnTo>
                    <a:pt x="1088" y="206"/>
                  </a:lnTo>
                  <a:lnTo>
                    <a:pt x="1090" y="206"/>
                  </a:lnTo>
                  <a:lnTo>
                    <a:pt x="1094" y="210"/>
                  </a:lnTo>
                  <a:lnTo>
                    <a:pt x="1096" y="212"/>
                  </a:lnTo>
                  <a:lnTo>
                    <a:pt x="1098" y="212"/>
                  </a:lnTo>
                  <a:lnTo>
                    <a:pt x="1100" y="208"/>
                  </a:lnTo>
                  <a:lnTo>
                    <a:pt x="1106" y="204"/>
                  </a:lnTo>
                  <a:lnTo>
                    <a:pt x="1114" y="204"/>
                  </a:lnTo>
                  <a:lnTo>
                    <a:pt x="1128" y="208"/>
                  </a:lnTo>
                  <a:lnTo>
                    <a:pt x="1134" y="212"/>
                  </a:lnTo>
                  <a:lnTo>
                    <a:pt x="1134" y="206"/>
                  </a:lnTo>
                  <a:lnTo>
                    <a:pt x="1138" y="204"/>
                  </a:lnTo>
                  <a:lnTo>
                    <a:pt x="1140" y="198"/>
                  </a:lnTo>
                  <a:lnTo>
                    <a:pt x="1142" y="194"/>
                  </a:lnTo>
                  <a:lnTo>
                    <a:pt x="1142" y="190"/>
                  </a:lnTo>
                  <a:lnTo>
                    <a:pt x="1146" y="190"/>
                  </a:lnTo>
                  <a:lnTo>
                    <a:pt x="1150" y="188"/>
                  </a:lnTo>
                  <a:lnTo>
                    <a:pt x="1154" y="184"/>
                  </a:lnTo>
                  <a:lnTo>
                    <a:pt x="1160" y="184"/>
                  </a:lnTo>
                  <a:lnTo>
                    <a:pt x="1162" y="180"/>
                  </a:lnTo>
                  <a:lnTo>
                    <a:pt x="1164" y="182"/>
                  </a:lnTo>
                  <a:lnTo>
                    <a:pt x="1160" y="176"/>
                  </a:lnTo>
                  <a:lnTo>
                    <a:pt x="1164" y="176"/>
                  </a:lnTo>
                  <a:lnTo>
                    <a:pt x="1166" y="180"/>
                  </a:lnTo>
                  <a:lnTo>
                    <a:pt x="1176" y="180"/>
                  </a:lnTo>
                  <a:lnTo>
                    <a:pt x="1188" y="184"/>
                  </a:lnTo>
                  <a:lnTo>
                    <a:pt x="1186" y="180"/>
                  </a:lnTo>
                  <a:lnTo>
                    <a:pt x="1188" y="178"/>
                  </a:lnTo>
                  <a:lnTo>
                    <a:pt x="1184" y="176"/>
                  </a:lnTo>
                  <a:lnTo>
                    <a:pt x="1182" y="174"/>
                  </a:lnTo>
                  <a:lnTo>
                    <a:pt x="1178" y="174"/>
                  </a:lnTo>
                  <a:lnTo>
                    <a:pt x="1176" y="170"/>
                  </a:lnTo>
                  <a:lnTo>
                    <a:pt x="1174" y="170"/>
                  </a:lnTo>
                  <a:lnTo>
                    <a:pt x="1164" y="166"/>
                  </a:lnTo>
                  <a:lnTo>
                    <a:pt x="1158" y="166"/>
                  </a:lnTo>
                  <a:lnTo>
                    <a:pt x="1156" y="162"/>
                  </a:lnTo>
                  <a:lnTo>
                    <a:pt x="1150" y="160"/>
                  </a:lnTo>
                  <a:lnTo>
                    <a:pt x="1148" y="158"/>
                  </a:lnTo>
                  <a:lnTo>
                    <a:pt x="1136" y="156"/>
                  </a:lnTo>
                  <a:lnTo>
                    <a:pt x="1128" y="152"/>
                  </a:lnTo>
                  <a:lnTo>
                    <a:pt x="1124" y="154"/>
                  </a:lnTo>
                  <a:lnTo>
                    <a:pt x="1120" y="152"/>
                  </a:lnTo>
                  <a:lnTo>
                    <a:pt x="1128" y="150"/>
                  </a:lnTo>
                  <a:lnTo>
                    <a:pt x="1132" y="152"/>
                  </a:lnTo>
                  <a:lnTo>
                    <a:pt x="1138" y="154"/>
                  </a:lnTo>
                  <a:lnTo>
                    <a:pt x="1146" y="152"/>
                  </a:lnTo>
                  <a:lnTo>
                    <a:pt x="1148" y="152"/>
                  </a:lnTo>
                  <a:lnTo>
                    <a:pt x="1148" y="148"/>
                  </a:lnTo>
                  <a:lnTo>
                    <a:pt x="1146" y="144"/>
                  </a:lnTo>
                  <a:lnTo>
                    <a:pt x="1138" y="140"/>
                  </a:lnTo>
                  <a:lnTo>
                    <a:pt x="1134" y="134"/>
                  </a:lnTo>
                  <a:lnTo>
                    <a:pt x="1136" y="134"/>
                  </a:lnTo>
                  <a:lnTo>
                    <a:pt x="1134" y="130"/>
                  </a:lnTo>
                  <a:lnTo>
                    <a:pt x="1138" y="132"/>
                  </a:lnTo>
                  <a:lnTo>
                    <a:pt x="1140" y="130"/>
                  </a:lnTo>
                  <a:lnTo>
                    <a:pt x="1142" y="130"/>
                  </a:lnTo>
                  <a:lnTo>
                    <a:pt x="1144" y="134"/>
                  </a:lnTo>
                  <a:lnTo>
                    <a:pt x="1148" y="138"/>
                  </a:lnTo>
                  <a:lnTo>
                    <a:pt x="1154" y="138"/>
                  </a:lnTo>
                  <a:lnTo>
                    <a:pt x="1156" y="144"/>
                  </a:lnTo>
                  <a:lnTo>
                    <a:pt x="1160" y="144"/>
                  </a:lnTo>
                  <a:lnTo>
                    <a:pt x="1168" y="144"/>
                  </a:lnTo>
                  <a:lnTo>
                    <a:pt x="1170" y="142"/>
                  </a:lnTo>
                  <a:lnTo>
                    <a:pt x="1182" y="144"/>
                  </a:lnTo>
                  <a:lnTo>
                    <a:pt x="1192" y="148"/>
                  </a:lnTo>
                  <a:lnTo>
                    <a:pt x="1200" y="152"/>
                  </a:lnTo>
                  <a:lnTo>
                    <a:pt x="1204" y="150"/>
                  </a:lnTo>
                  <a:lnTo>
                    <a:pt x="1218" y="154"/>
                  </a:lnTo>
                  <a:lnTo>
                    <a:pt x="1224" y="158"/>
                  </a:lnTo>
                  <a:lnTo>
                    <a:pt x="1224" y="156"/>
                  </a:lnTo>
                  <a:lnTo>
                    <a:pt x="1232" y="158"/>
                  </a:lnTo>
                  <a:lnTo>
                    <a:pt x="1230" y="158"/>
                  </a:lnTo>
                  <a:lnTo>
                    <a:pt x="1228" y="156"/>
                  </a:lnTo>
                  <a:lnTo>
                    <a:pt x="1234" y="156"/>
                  </a:lnTo>
                  <a:lnTo>
                    <a:pt x="1236" y="156"/>
                  </a:lnTo>
                  <a:lnTo>
                    <a:pt x="1230" y="154"/>
                  </a:lnTo>
                  <a:lnTo>
                    <a:pt x="1228" y="154"/>
                  </a:lnTo>
                  <a:lnTo>
                    <a:pt x="1224" y="152"/>
                  </a:lnTo>
                  <a:lnTo>
                    <a:pt x="1220" y="152"/>
                  </a:lnTo>
                  <a:lnTo>
                    <a:pt x="1222" y="150"/>
                  </a:lnTo>
                  <a:lnTo>
                    <a:pt x="1222" y="146"/>
                  </a:lnTo>
                  <a:lnTo>
                    <a:pt x="1218" y="146"/>
                  </a:lnTo>
                  <a:lnTo>
                    <a:pt x="1212" y="140"/>
                  </a:lnTo>
                  <a:lnTo>
                    <a:pt x="1218" y="142"/>
                  </a:lnTo>
                  <a:lnTo>
                    <a:pt x="1228" y="142"/>
                  </a:lnTo>
                  <a:lnTo>
                    <a:pt x="1224" y="140"/>
                  </a:lnTo>
                  <a:lnTo>
                    <a:pt x="1230" y="140"/>
                  </a:lnTo>
                  <a:lnTo>
                    <a:pt x="1218" y="132"/>
                  </a:lnTo>
                  <a:lnTo>
                    <a:pt x="1212" y="130"/>
                  </a:lnTo>
                  <a:lnTo>
                    <a:pt x="1208" y="128"/>
                  </a:lnTo>
                  <a:lnTo>
                    <a:pt x="1194" y="124"/>
                  </a:lnTo>
                  <a:lnTo>
                    <a:pt x="1190" y="124"/>
                  </a:lnTo>
                  <a:lnTo>
                    <a:pt x="1184" y="124"/>
                  </a:lnTo>
                  <a:lnTo>
                    <a:pt x="1184" y="126"/>
                  </a:lnTo>
                  <a:lnTo>
                    <a:pt x="1178" y="122"/>
                  </a:lnTo>
                  <a:lnTo>
                    <a:pt x="1166" y="122"/>
                  </a:lnTo>
                  <a:lnTo>
                    <a:pt x="1172" y="124"/>
                  </a:lnTo>
                  <a:lnTo>
                    <a:pt x="1176" y="126"/>
                  </a:lnTo>
                  <a:lnTo>
                    <a:pt x="1178" y="128"/>
                  </a:lnTo>
                  <a:lnTo>
                    <a:pt x="1186" y="132"/>
                  </a:lnTo>
                  <a:lnTo>
                    <a:pt x="1182" y="132"/>
                  </a:lnTo>
                  <a:lnTo>
                    <a:pt x="1182" y="134"/>
                  </a:lnTo>
                  <a:lnTo>
                    <a:pt x="1176" y="130"/>
                  </a:lnTo>
                  <a:lnTo>
                    <a:pt x="1172" y="130"/>
                  </a:lnTo>
                  <a:lnTo>
                    <a:pt x="1170" y="126"/>
                  </a:lnTo>
                  <a:lnTo>
                    <a:pt x="1164" y="124"/>
                  </a:lnTo>
                  <a:lnTo>
                    <a:pt x="1160" y="120"/>
                  </a:lnTo>
                  <a:lnTo>
                    <a:pt x="1150" y="116"/>
                  </a:lnTo>
                  <a:lnTo>
                    <a:pt x="1148" y="118"/>
                  </a:lnTo>
                  <a:lnTo>
                    <a:pt x="1148" y="116"/>
                  </a:lnTo>
                  <a:lnTo>
                    <a:pt x="1142" y="114"/>
                  </a:lnTo>
                  <a:lnTo>
                    <a:pt x="1142" y="116"/>
                  </a:lnTo>
                  <a:lnTo>
                    <a:pt x="1140" y="116"/>
                  </a:lnTo>
                  <a:lnTo>
                    <a:pt x="1138" y="112"/>
                  </a:lnTo>
                  <a:lnTo>
                    <a:pt x="1134" y="112"/>
                  </a:lnTo>
                  <a:lnTo>
                    <a:pt x="1128" y="110"/>
                  </a:lnTo>
                  <a:lnTo>
                    <a:pt x="1118" y="106"/>
                  </a:lnTo>
                  <a:lnTo>
                    <a:pt x="1100" y="104"/>
                  </a:lnTo>
                  <a:lnTo>
                    <a:pt x="1088" y="100"/>
                  </a:lnTo>
                  <a:lnTo>
                    <a:pt x="1086" y="100"/>
                  </a:lnTo>
                  <a:lnTo>
                    <a:pt x="1078" y="98"/>
                  </a:lnTo>
                  <a:lnTo>
                    <a:pt x="1062" y="94"/>
                  </a:lnTo>
                  <a:lnTo>
                    <a:pt x="1056" y="92"/>
                  </a:lnTo>
                  <a:lnTo>
                    <a:pt x="1036" y="90"/>
                  </a:lnTo>
                  <a:lnTo>
                    <a:pt x="1022" y="88"/>
                  </a:lnTo>
                  <a:lnTo>
                    <a:pt x="1010" y="90"/>
                  </a:lnTo>
                  <a:lnTo>
                    <a:pt x="1000" y="88"/>
                  </a:lnTo>
                  <a:lnTo>
                    <a:pt x="994" y="90"/>
                  </a:lnTo>
                  <a:lnTo>
                    <a:pt x="974" y="84"/>
                  </a:lnTo>
                  <a:lnTo>
                    <a:pt x="974" y="86"/>
                  </a:lnTo>
                  <a:lnTo>
                    <a:pt x="978" y="88"/>
                  </a:lnTo>
                  <a:lnTo>
                    <a:pt x="980" y="92"/>
                  </a:lnTo>
                  <a:lnTo>
                    <a:pt x="984" y="92"/>
                  </a:lnTo>
                  <a:lnTo>
                    <a:pt x="998" y="100"/>
                  </a:lnTo>
                  <a:lnTo>
                    <a:pt x="996" y="102"/>
                  </a:lnTo>
                  <a:lnTo>
                    <a:pt x="988" y="102"/>
                  </a:lnTo>
                  <a:lnTo>
                    <a:pt x="982" y="98"/>
                  </a:lnTo>
                  <a:lnTo>
                    <a:pt x="968" y="96"/>
                  </a:lnTo>
                  <a:lnTo>
                    <a:pt x="962" y="92"/>
                  </a:lnTo>
                  <a:lnTo>
                    <a:pt x="956" y="92"/>
                  </a:lnTo>
                  <a:lnTo>
                    <a:pt x="956" y="90"/>
                  </a:lnTo>
                  <a:lnTo>
                    <a:pt x="952" y="92"/>
                  </a:lnTo>
                  <a:lnTo>
                    <a:pt x="940" y="92"/>
                  </a:lnTo>
                  <a:lnTo>
                    <a:pt x="930" y="90"/>
                  </a:lnTo>
                  <a:lnTo>
                    <a:pt x="920" y="88"/>
                  </a:lnTo>
                  <a:lnTo>
                    <a:pt x="918" y="90"/>
                  </a:lnTo>
                  <a:lnTo>
                    <a:pt x="908" y="92"/>
                  </a:lnTo>
                  <a:lnTo>
                    <a:pt x="908" y="98"/>
                  </a:lnTo>
                  <a:lnTo>
                    <a:pt x="916" y="102"/>
                  </a:lnTo>
                  <a:lnTo>
                    <a:pt x="914" y="102"/>
                  </a:lnTo>
                  <a:lnTo>
                    <a:pt x="908" y="98"/>
                  </a:lnTo>
                  <a:lnTo>
                    <a:pt x="898" y="96"/>
                  </a:lnTo>
                  <a:lnTo>
                    <a:pt x="892" y="92"/>
                  </a:lnTo>
                  <a:lnTo>
                    <a:pt x="884" y="90"/>
                  </a:lnTo>
                  <a:lnTo>
                    <a:pt x="882" y="86"/>
                  </a:lnTo>
                  <a:lnTo>
                    <a:pt x="876" y="82"/>
                  </a:lnTo>
                  <a:lnTo>
                    <a:pt x="870" y="80"/>
                  </a:lnTo>
                  <a:lnTo>
                    <a:pt x="858" y="76"/>
                  </a:lnTo>
                  <a:lnTo>
                    <a:pt x="844" y="76"/>
                  </a:lnTo>
                  <a:lnTo>
                    <a:pt x="842" y="76"/>
                  </a:lnTo>
                  <a:lnTo>
                    <a:pt x="836" y="76"/>
                  </a:lnTo>
                  <a:lnTo>
                    <a:pt x="832" y="76"/>
                  </a:lnTo>
                  <a:lnTo>
                    <a:pt x="820" y="76"/>
                  </a:lnTo>
                  <a:lnTo>
                    <a:pt x="816" y="78"/>
                  </a:lnTo>
                  <a:lnTo>
                    <a:pt x="806" y="78"/>
                  </a:lnTo>
                  <a:lnTo>
                    <a:pt x="798" y="76"/>
                  </a:lnTo>
                  <a:lnTo>
                    <a:pt x="796" y="74"/>
                  </a:lnTo>
                  <a:lnTo>
                    <a:pt x="788" y="70"/>
                  </a:lnTo>
                  <a:lnTo>
                    <a:pt x="784" y="70"/>
                  </a:lnTo>
                  <a:lnTo>
                    <a:pt x="774" y="70"/>
                  </a:lnTo>
                  <a:lnTo>
                    <a:pt x="768" y="68"/>
                  </a:lnTo>
                  <a:lnTo>
                    <a:pt x="758" y="68"/>
                  </a:lnTo>
                  <a:lnTo>
                    <a:pt x="758" y="66"/>
                  </a:lnTo>
                  <a:lnTo>
                    <a:pt x="762" y="66"/>
                  </a:lnTo>
                  <a:lnTo>
                    <a:pt x="762" y="64"/>
                  </a:lnTo>
                  <a:lnTo>
                    <a:pt x="754" y="62"/>
                  </a:lnTo>
                  <a:lnTo>
                    <a:pt x="754" y="64"/>
                  </a:lnTo>
                  <a:lnTo>
                    <a:pt x="744" y="60"/>
                  </a:lnTo>
                  <a:lnTo>
                    <a:pt x="734" y="60"/>
                  </a:lnTo>
                  <a:lnTo>
                    <a:pt x="730" y="60"/>
                  </a:lnTo>
                  <a:lnTo>
                    <a:pt x="730" y="66"/>
                  </a:lnTo>
                  <a:lnTo>
                    <a:pt x="728" y="68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4" y="62"/>
                  </a:lnTo>
                  <a:lnTo>
                    <a:pt x="728" y="62"/>
                  </a:lnTo>
                  <a:lnTo>
                    <a:pt x="726" y="60"/>
                  </a:lnTo>
                  <a:lnTo>
                    <a:pt x="722" y="62"/>
                  </a:lnTo>
                  <a:lnTo>
                    <a:pt x="718" y="62"/>
                  </a:lnTo>
                  <a:lnTo>
                    <a:pt x="708" y="62"/>
                  </a:lnTo>
                  <a:lnTo>
                    <a:pt x="708" y="58"/>
                  </a:lnTo>
                  <a:lnTo>
                    <a:pt x="716" y="58"/>
                  </a:lnTo>
                  <a:lnTo>
                    <a:pt x="708" y="56"/>
                  </a:lnTo>
                  <a:lnTo>
                    <a:pt x="694" y="56"/>
                  </a:lnTo>
                  <a:lnTo>
                    <a:pt x="678" y="54"/>
                  </a:lnTo>
                  <a:lnTo>
                    <a:pt x="670" y="52"/>
                  </a:lnTo>
                  <a:lnTo>
                    <a:pt x="668" y="54"/>
                  </a:lnTo>
                  <a:lnTo>
                    <a:pt x="672" y="56"/>
                  </a:lnTo>
                  <a:lnTo>
                    <a:pt x="672" y="58"/>
                  </a:lnTo>
                  <a:lnTo>
                    <a:pt x="670" y="62"/>
                  </a:lnTo>
                  <a:lnTo>
                    <a:pt x="670" y="64"/>
                  </a:lnTo>
                  <a:lnTo>
                    <a:pt x="676" y="66"/>
                  </a:lnTo>
                  <a:lnTo>
                    <a:pt x="680" y="70"/>
                  </a:lnTo>
                  <a:lnTo>
                    <a:pt x="672" y="70"/>
                  </a:lnTo>
                  <a:lnTo>
                    <a:pt x="670" y="72"/>
                  </a:lnTo>
                  <a:lnTo>
                    <a:pt x="666" y="74"/>
                  </a:lnTo>
                  <a:lnTo>
                    <a:pt x="658" y="70"/>
                  </a:lnTo>
                  <a:lnTo>
                    <a:pt x="650" y="68"/>
                  </a:lnTo>
                  <a:lnTo>
                    <a:pt x="640" y="66"/>
                  </a:lnTo>
                  <a:lnTo>
                    <a:pt x="636" y="66"/>
                  </a:lnTo>
                  <a:lnTo>
                    <a:pt x="636" y="68"/>
                  </a:lnTo>
                  <a:lnTo>
                    <a:pt x="646" y="70"/>
                  </a:lnTo>
                  <a:lnTo>
                    <a:pt x="646" y="72"/>
                  </a:lnTo>
                  <a:lnTo>
                    <a:pt x="636" y="70"/>
                  </a:lnTo>
                  <a:lnTo>
                    <a:pt x="628" y="72"/>
                  </a:lnTo>
                  <a:lnTo>
                    <a:pt x="622" y="70"/>
                  </a:lnTo>
                  <a:lnTo>
                    <a:pt x="614" y="68"/>
                  </a:lnTo>
                  <a:lnTo>
                    <a:pt x="608" y="64"/>
                  </a:lnTo>
                  <a:lnTo>
                    <a:pt x="610" y="70"/>
                  </a:lnTo>
                  <a:lnTo>
                    <a:pt x="612" y="72"/>
                  </a:lnTo>
                  <a:lnTo>
                    <a:pt x="614" y="78"/>
                  </a:lnTo>
                  <a:lnTo>
                    <a:pt x="606" y="76"/>
                  </a:lnTo>
                  <a:lnTo>
                    <a:pt x="592" y="72"/>
                  </a:lnTo>
                  <a:lnTo>
                    <a:pt x="582" y="68"/>
                  </a:lnTo>
                  <a:lnTo>
                    <a:pt x="578" y="68"/>
                  </a:lnTo>
                  <a:lnTo>
                    <a:pt x="572" y="64"/>
                  </a:lnTo>
                  <a:lnTo>
                    <a:pt x="574" y="62"/>
                  </a:lnTo>
                  <a:lnTo>
                    <a:pt x="574" y="60"/>
                  </a:lnTo>
                  <a:lnTo>
                    <a:pt x="568" y="56"/>
                  </a:lnTo>
                  <a:lnTo>
                    <a:pt x="566" y="52"/>
                  </a:lnTo>
                  <a:lnTo>
                    <a:pt x="562" y="50"/>
                  </a:lnTo>
                  <a:lnTo>
                    <a:pt x="556" y="48"/>
                  </a:lnTo>
                  <a:lnTo>
                    <a:pt x="552" y="46"/>
                  </a:lnTo>
                  <a:lnTo>
                    <a:pt x="542" y="44"/>
                  </a:lnTo>
                  <a:lnTo>
                    <a:pt x="536" y="44"/>
                  </a:lnTo>
                  <a:lnTo>
                    <a:pt x="528" y="42"/>
                  </a:lnTo>
                  <a:lnTo>
                    <a:pt x="524" y="44"/>
                  </a:lnTo>
                  <a:lnTo>
                    <a:pt x="510" y="42"/>
                  </a:lnTo>
                  <a:lnTo>
                    <a:pt x="508" y="44"/>
                  </a:lnTo>
                  <a:lnTo>
                    <a:pt x="508" y="44"/>
                  </a:lnTo>
                  <a:lnTo>
                    <a:pt x="516" y="52"/>
                  </a:lnTo>
                  <a:lnTo>
                    <a:pt x="514" y="52"/>
                  </a:lnTo>
                  <a:lnTo>
                    <a:pt x="508" y="52"/>
                  </a:lnTo>
                  <a:lnTo>
                    <a:pt x="500" y="52"/>
                  </a:lnTo>
                  <a:lnTo>
                    <a:pt x="488" y="50"/>
                  </a:lnTo>
                  <a:lnTo>
                    <a:pt x="484" y="48"/>
                  </a:lnTo>
                  <a:lnTo>
                    <a:pt x="480" y="50"/>
                  </a:lnTo>
                  <a:lnTo>
                    <a:pt x="466" y="48"/>
                  </a:lnTo>
                  <a:lnTo>
                    <a:pt x="466" y="46"/>
                  </a:lnTo>
                  <a:lnTo>
                    <a:pt x="466" y="46"/>
                  </a:lnTo>
                  <a:lnTo>
                    <a:pt x="464" y="44"/>
                  </a:lnTo>
                  <a:lnTo>
                    <a:pt x="456" y="44"/>
                  </a:lnTo>
                  <a:lnTo>
                    <a:pt x="438" y="44"/>
                  </a:lnTo>
                  <a:lnTo>
                    <a:pt x="434" y="44"/>
                  </a:lnTo>
                  <a:lnTo>
                    <a:pt x="426" y="44"/>
                  </a:lnTo>
                  <a:lnTo>
                    <a:pt x="430" y="52"/>
                  </a:lnTo>
                  <a:lnTo>
                    <a:pt x="424" y="48"/>
                  </a:lnTo>
                  <a:lnTo>
                    <a:pt x="418" y="42"/>
                  </a:lnTo>
                  <a:lnTo>
                    <a:pt x="410" y="40"/>
                  </a:lnTo>
                  <a:lnTo>
                    <a:pt x="414" y="46"/>
                  </a:lnTo>
                  <a:lnTo>
                    <a:pt x="410" y="46"/>
                  </a:lnTo>
                  <a:lnTo>
                    <a:pt x="398" y="42"/>
                  </a:lnTo>
                  <a:lnTo>
                    <a:pt x="398" y="40"/>
                  </a:lnTo>
                  <a:lnTo>
                    <a:pt x="394" y="40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92" y="42"/>
                  </a:lnTo>
                  <a:lnTo>
                    <a:pt x="394" y="44"/>
                  </a:lnTo>
                  <a:lnTo>
                    <a:pt x="390" y="46"/>
                  </a:lnTo>
                  <a:lnTo>
                    <a:pt x="384" y="46"/>
                  </a:lnTo>
                  <a:lnTo>
                    <a:pt x="380" y="50"/>
                  </a:lnTo>
                  <a:lnTo>
                    <a:pt x="372" y="50"/>
                  </a:lnTo>
                  <a:lnTo>
                    <a:pt x="366" y="50"/>
                  </a:lnTo>
                  <a:lnTo>
                    <a:pt x="364" y="52"/>
                  </a:lnTo>
                  <a:lnTo>
                    <a:pt x="366" y="54"/>
                  </a:lnTo>
                  <a:lnTo>
                    <a:pt x="360" y="58"/>
                  </a:lnTo>
                  <a:lnTo>
                    <a:pt x="354" y="58"/>
                  </a:lnTo>
                  <a:lnTo>
                    <a:pt x="346" y="60"/>
                  </a:lnTo>
                  <a:lnTo>
                    <a:pt x="350" y="58"/>
                  </a:lnTo>
                  <a:lnTo>
                    <a:pt x="358" y="56"/>
                  </a:lnTo>
                  <a:lnTo>
                    <a:pt x="362" y="50"/>
                  </a:lnTo>
                  <a:lnTo>
                    <a:pt x="364" y="48"/>
                  </a:lnTo>
                  <a:lnTo>
                    <a:pt x="364" y="44"/>
                  </a:lnTo>
                  <a:lnTo>
                    <a:pt x="368" y="44"/>
                  </a:lnTo>
                  <a:lnTo>
                    <a:pt x="376" y="42"/>
                  </a:lnTo>
                  <a:lnTo>
                    <a:pt x="380" y="38"/>
                  </a:lnTo>
                  <a:lnTo>
                    <a:pt x="390" y="34"/>
                  </a:lnTo>
                  <a:lnTo>
                    <a:pt x="394" y="34"/>
                  </a:lnTo>
                  <a:lnTo>
                    <a:pt x="396" y="32"/>
                  </a:lnTo>
                  <a:lnTo>
                    <a:pt x="402" y="28"/>
                  </a:lnTo>
                  <a:lnTo>
                    <a:pt x="400" y="24"/>
                  </a:lnTo>
                  <a:lnTo>
                    <a:pt x="394" y="24"/>
                  </a:lnTo>
                  <a:lnTo>
                    <a:pt x="390" y="24"/>
                  </a:lnTo>
                  <a:lnTo>
                    <a:pt x="390" y="20"/>
                  </a:lnTo>
                  <a:lnTo>
                    <a:pt x="394" y="22"/>
                  </a:lnTo>
                  <a:lnTo>
                    <a:pt x="400" y="24"/>
                  </a:lnTo>
                  <a:lnTo>
                    <a:pt x="398" y="20"/>
                  </a:lnTo>
                  <a:lnTo>
                    <a:pt x="394" y="20"/>
                  </a:lnTo>
                  <a:lnTo>
                    <a:pt x="386" y="18"/>
                  </a:lnTo>
                  <a:lnTo>
                    <a:pt x="386" y="20"/>
                  </a:lnTo>
                  <a:lnTo>
                    <a:pt x="380" y="16"/>
                  </a:lnTo>
                  <a:lnTo>
                    <a:pt x="368" y="12"/>
                  </a:lnTo>
                  <a:lnTo>
                    <a:pt x="358" y="10"/>
                  </a:lnTo>
                  <a:lnTo>
                    <a:pt x="352" y="10"/>
                  </a:lnTo>
                  <a:lnTo>
                    <a:pt x="346" y="12"/>
                  </a:lnTo>
                  <a:lnTo>
                    <a:pt x="338" y="10"/>
                  </a:lnTo>
                  <a:lnTo>
                    <a:pt x="332" y="12"/>
                  </a:lnTo>
                  <a:lnTo>
                    <a:pt x="324" y="12"/>
                  </a:lnTo>
                  <a:lnTo>
                    <a:pt x="328" y="8"/>
                  </a:lnTo>
                  <a:lnTo>
                    <a:pt x="324" y="8"/>
                  </a:lnTo>
                  <a:lnTo>
                    <a:pt x="316" y="8"/>
                  </a:lnTo>
                  <a:lnTo>
                    <a:pt x="312" y="6"/>
                  </a:lnTo>
                  <a:lnTo>
                    <a:pt x="308" y="8"/>
                  </a:lnTo>
                  <a:lnTo>
                    <a:pt x="302" y="8"/>
                  </a:lnTo>
                  <a:lnTo>
                    <a:pt x="312" y="2"/>
                  </a:lnTo>
                  <a:lnTo>
                    <a:pt x="310" y="2"/>
                  </a:lnTo>
                  <a:lnTo>
                    <a:pt x="306" y="2"/>
                  </a:lnTo>
                  <a:lnTo>
                    <a:pt x="292" y="0"/>
                  </a:lnTo>
                  <a:lnTo>
                    <a:pt x="290" y="0"/>
                  </a:lnTo>
                  <a:lnTo>
                    <a:pt x="286" y="0"/>
                  </a:lnTo>
                  <a:lnTo>
                    <a:pt x="282" y="4"/>
                  </a:lnTo>
                  <a:lnTo>
                    <a:pt x="280" y="6"/>
                  </a:lnTo>
                  <a:lnTo>
                    <a:pt x="278" y="10"/>
                  </a:lnTo>
                  <a:lnTo>
                    <a:pt x="282" y="12"/>
                  </a:lnTo>
                  <a:lnTo>
                    <a:pt x="296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70" y="14"/>
                  </a:lnTo>
                  <a:lnTo>
                    <a:pt x="264" y="14"/>
                  </a:lnTo>
                  <a:lnTo>
                    <a:pt x="276" y="18"/>
                  </a:lnTo>
                  <a:lnTo>
                    <a:pt x="280" y="24"/>
                  </a:lnTo>
                  <a:lnTo>
                    <a:pt x="294" y="28"/>
                  </a:lnTo>
                  <a:lnTo>
                    <a:pt x="298" y="32"/>
                  </a:lnTo>
                  <a:lnTo>
                    <a:pt x="322" y="32"/>
                  </a:lnTo>
                  <a:lnTo>
                    <a:pt x="324" y="30"/>
                  </a:lnTo>
                  <a:lnTo>
                    <a:pt x="332" y="32"/>
                  </a:lnTo>
                  <a:lnTo>
                    <a:pt x="310" y="36"/>
                  </a:lnTo>
                  <a:lnTo>
                    <a:pt x="312" y="42"/>
                  </a:lnTo>
                  <a:lnTo>
                    <a:pt x="306" y="40"/>
                  </a:lnTo>
                  <a:lnTo>
                    <a:pt x="300" y="38"/>
                  </a:lnTo>
                  <a:lnTo>
                    <a:pt x="292" y="38"/>
                  </a:lnTo>
                  <a:lnTo>
                    <a:pt x="296" y="34"/>
                  </a:lnTo>
                  <a:lnTo>
                    <a:pt x="292" y="30"/>
                  </a:lnTo>
                  <a:lnTo>
                    <a:pt x="280" y="26"/>
                  </a:lnTo>
                  <a:lnTo>
                    <a:pt x="276" y="20"/>
                  </a:lnTo>
                  <a:lnTo>
                    <a:pt x="272" y="18"/>
                  </a:lnTo>
                  <a:lnTo>
                    <a:pt x="262" y="18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0" y="20"/>
                  </a:lnTo>
                  <a:lnTo>
                    <a:pt x="248" y="18"/>
                  </a:lnTo>
                  <a:lnTo>
                    <a:pt x="244" y="20"/>
                  </a:lnTo>
                  <a:lnTo>
                    <a:pt x="244" y="18"/>
                  </a:lnTo>
                  <a:lnTo>
                    <a:pt x="238" y="16"/>
                  </a:lnTo>
                  <a:lnTo>
                    <a:pt x="232" y="18"/>
                  </a:lnTo>
                  <a:lnTo>
                    <a:pt x="224" y="16"/>
                  </a:lnTo>
                  <a:lnTo>
                    <a:pt x="222" y="16"/>
                  </a:lnTo>
                  <a:lnTo>
                    <a:pt x="218" y="18"/>
                  </a:lnTo>
                  <a:lnTo>
                    <a:pt x="220" y="20"/>
                  </a:lnTo>
                  <a:lnTo>
                    <a:pt x="224" y="20"/>
                  </a:lnTo>
                  <a:lnTo>
                    <a:pt x="228" y="20"/>
                  </a:lnTo>
                  <a:lnTo>
                    <a:pt x="222" y="22"/>
                  </a:lnTo>
                  <a:lnTo>
                    <a:pt x="212" y="22"/>
                  </a:lnTo>
                  <a:lnTo>
                    <a:pt x="204" y="22"/>
                  </a:lnTo>
                  <a:lnTo>
                    <a:pt x="198" y="24"/>
                  </a:lnTo>
                  <a:lnTo>
                    <a:pt x="194" y="24"/>
                  </a:lnTo>
                  <a:lnTo>
                    <a:pt x="186" y="28"/>
                  </a:lnTo>
                  <a:lnTo>
                    <a:pt x="178" y="28"/>
                  </a:lnTo>
                  <a:lnTo>
                    <a:pt x="184" y="30"/>
                  </a:lnTo>
                  <a:lnTo>
                    <a:pt x="178" y="30"/>
                  </a:lnTo>
                  <a:lnTo>
                    <a:pt x="176" y="32"/>
                  </a:lnTo>
                  <a:lnTo>
                    <a:pt x="182" y="34"/>
                  </a:lnTo>
                  <a:lnTo>
                    <a:pt x="184" y="36"/>
                  </a:lnTo>
                  <a:lnTo>
                    <a:pt x="180" y="34"/>
                  </a:lnTo>
                  <a:lnTo>
                    <a:pt x="178" y="36"/>
                  </a:lnTo>
                  <a:lnTo>
                    <a:pt x="180" y="38"/>
                  </a:lnTo>
                  <a:lnTo>
                    <a:pt x="186" y="38"/>
                  </a:lnTo>
                  <a:lnTo>
                    <a:pt x="190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4" y="42"/>
                  </a:lnTo>
                  <a:lnTo>
                    <a:pt x="158" y="44"/>
                  </a:lnTo>
                  <a:lnTo>
                    <a:pt x="144" y="44"/>
                  </a:lnTo>
                  <a:lnTo>
                    <a:pt x="138" y="48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52" y="60"/>
                  </a:lnTo>
                  <a:lnTo>
                    <a:pt x="162" y="62"/>
                  </a:lnTo>
                  <a:lnTo>
                    <a:pt x="166" y="6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80" y="74"/>
                  </a:lnTo>
                  <a:lnTo>
                    <a:pt x="190" y="80"/>
                  </a:lnTo>
                  <a:lnTo>
                    <a:pt x="192" y="84"/>
                  </a:lnTo>
                  <a:lnTo>
                    <a:pt x="186" y="84"/>
                  </a:lnTo>
                  <a:lnTo>
                    <a:pt x="192" y="86"/>
                  </a:lnTo>
                  <a:lnTo>
                    <a:pt x="196" y="90"/>
                  </a:lnTo>
                  <a:lnTo>
                    <a:pt x="190" y="88"/>
                  </a:lnTo>
                  <a:lnTo>
                    <a:pt x="184" y="84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78" y="82"/>
                  </a:lnTo>
                  <a:lnTo>
                    <a:pt x="174" y="80"/>
                  </a:lnTo>
                  <a:lnTo>
                    <a:pt x="174" y="76"/>
                  </a:lnTo>
                  <a:lnTo>
                    <a:pt x="170" y="72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62" y="68"/>
                  </a:lnTo>
                  <a:lnTo>
                    <a:pt x="156" y="66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6" y="58"/>
                  </a:lnTo>
                  <a:lnTo>
                    <a:pt x="126" y="60"/>
                  </a:lnTo>
                  <a:lnTo>
                    <a:pt x="124" y="62"/>
                  </a:lnTo>
                  <a:lnTo>
                    <a:pt x="130" y="62"/>
                  </a:lnTo>
                  <a:lnTo>
                    <a:pt x="130" y="66"/>
                  </a:lnTo>
                  <a:lnTo>
                    <a:pt x="126" y="66"/>
                  </a:lnTo>
                  <a:lnTo>
                    <a:pt x="118" y="62"/>
                  </a:lnTo>
                  <a:lnTo>
                    <a:pt x="110" y="64"/>
                  </a:lnTo>
                  <a:lnTo>
                    <a:pt x="118" y="70"/>
                  </a:lnTo>
                  <a:lnTo>
                    <a:pt x="126" y="72"/>
                  </a:lnTo>
                  <a:lnTo>
                    <a:pt x="136" y="72"/>
                  </a:lnTo>
                  <a:lnTo>
                    <a:pt x="140" y="76"/>
                  </a:lnTo>
                  <a:lnTo>
                    <a:pt x="136" y="76"/>
                  </a:lnTo>
                  <a:lnTo>
                    <a:pt x="130" y="74"/>
                  </a:lnTo>
                  <a:lnTo>
                    <a:pt x="122" y="74"/>
                  </a:lnTo>
                  <a:lnTo>
                    <a:pt x="108" y="72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2"/>
                  </a:lnTo>
                  <a:lnTo>
                    <a:pt x="100" y="56"/>
                  </a:lnTo>
                  <a:lnTo>
                    <a:pt x="96" y="52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2" y="66"/>
                  </a:lnTo>
                  <a:lnTo>
                    <a:pt x="90" y="70"/>
                  </a:lnTo>
                  <a:lnTo>
                    <a:pt x="88" y="72"/>
                  </a:lnTo>
                  <a:lnTo>
                    <a:pt x="94" y="72"/>
                  </a:lnTo>
                  <a:lnTo>
                    <a:pt x="104" y="78"/>
                  </a:lnTo>
                  <a:lnTo>
                    <a:pt x="104" y="84"/>
                  </a:lnTo>
                  <a:lnTo>
                    <a:pt x="106" y="90"/>
                  </a:lnTo>
                  <a:lnTo>
                    <a:pt x="108" y="92"/>
                  </a:lnTo>
                  <a:lnTo>
                    <a:pt x="112" y="98"/>
                  </a:lnTo>
                  <a:lnTo>
                    <a:pt x="116" y="96"/>
                  </a:lnTo>
                  <a:lnTo>
                    <a:pt x="122" y="98"/>
                  </a:lnTo>
                  <a:lnTo>
                    <a:pt x="124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46" y="100"/>
                  </a:lnTo>
                  <a:lnTo>
                    <a:pt x="156" y="108"/>
                  </a:lnTo>
                  <a:lnTo>
                    <a:pt x="152" y="108"/>
                  </a:lnTo>
                  <a:lnTo>
                    <a:pt x="154" y="112"/>
                  </a:lnTo>
                  <a:lnTo>
                    <a:pt x="158" y="116"/>
                  </a:lnTo>
                  <a:lnTo>
                    <a:pt x="152" y="114"/>
                  </a:lnTo>
                  <a:lnTo>
                    <a:pt x="146" y="104"/>
                  </a:lnTo>
                  <a:lnTo>
                    <a:pt x="134" y="100"/>
                  </a:lnTo>
                  <a:lnTo>
                    <a:pt x="120" y="102"/>
                  </a:lnTo>
                  <a:lnTo>
                    <a:pt x="122" y="106"/>
                  </a:lnTo>
                  <a:lnTo>
                    <a:pt x="128" y="112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16" y="130"/>
                  </a:lnTo>
                  <a:lnTo>
                    <a:pt x="116" y="132"/>
                  </a:lnTo>
                  <a:lnTo>
                    <a:pt x="112" y="134"/>
                  </a:lnTo>
                  <a:lnTo>
                    <a:pt x="106" y="132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6" y="128"/>
                  </a:lnTo>
                  <a:lnTo>
                    <a:pt x="80" y="128"/>
                  </a:lnTo>
                  <a:lnTo>
                    <a:pt x="72" y="128"/>
                  </a:lnTo>
                  <a:lnTo>
                    <a:pt x="70" y="128"/>
                  </a:lnTo>
                  <a:lnTo>
                    <a:pt x="78" y="126"/>
                  </a:lnTo>
                  <a:lnTo>
                    <a:pt x="88" y="126"/>
                  </a:lnTo>
                  <a:lnTo>
                    <a:pt x="92" y="128"/>
                  </a:lnTo>
                  <a:lnTo>
                    <a:pt x="98" y="128"/>
                  </a:lnTo>
                  <a:lnTo>
                    <a:pt x="104" y="126"/>
                  </a:lnTo>
                  <a:lnTo>
                    <a:pt x="108" y="124"/>
                  </a:lnTo>
                  <a:lnTo>
                    <a:pt x="110" y="120"/>
                  </a:lnTo>
                  <a:lnTo>
                    <a:pt x="108" y="118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10" y="104"/>
                  </a:lnTo>
                  <a:lnTo>
                    <a:pt x="106" y="102"/>
                  </a:lnTo>
                  <a:lnTo>
                    <a:pt x="102" y="100"/>
                  </a:lnTo>
                  <a:lnTo>
                    <a:pt x="100" y="96"/>
                  </a:lnTo>
                  <a:lnTo>
                    <a:pt x="98" y="90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78" y="70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8" y="58"/>
                  </a:lnTo>
                  <a:lnTo>
                    <a:pt x="78" y="54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52" y="54"/>
                  </a:lnTo>
                  <a:lnTo>
                    <a:pt x="46" y="52"/>
                  </a:lnTo>
                  <a:lnTo>
                    <a:pt x="44" y="56"/>
                  </a:lnTo>
                  <a:lnTo>
                    <a:pt x="46" y="68"/>
                  </a:lnTo>
                  <a:lnTo>
                    <a:pt x="36" y="72"/>
                  </a:lnTo>
                  <a:lnTo>
                    <a:pt x="34" y="76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6" y="94"/>
                  </a:lnTo>
                  <a:lnTo>
                    <a:pt x="48" y="92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6" y="102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66" y="110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54" y="102"/>
                  </a:lnTo>
                  <a:lnTo>
                    <a:pt x="38" y="114"/>
                  </a:lnTo>
                  <a:lnTo>
                    <a:pt x="34" y="122"/>
                  </a:lnTo>
                  <a:lnTo>
                    <a:pt x="12" y="144"/>
                  </a:lnTo>
                  <a:lnTo>
                    <a:pt x="0" y="146"/>
                  </a:lnTo>
                  <a:lnTo>
                    <a:pt x="8" y="172"/>
                  </a:lnTo>
                  <a:lnTo>
                    <a:pt x="4" y="182"/>
                  </a:lnTo>
                  <a:lnTo>
                    <a:pt x="18" y="200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26"/>
                  </a:lnTo>
                  <a:lnTo>
                    <a:pt x="868" y="226"/>
                  </a:lnTo>
                  <a:lnTo>
                    <a:pt x="868" y="226"/>
                  </a:lnTo>
                  <a:lnTo>
                    <a:pt x="868" y="224"/>
                  </a:lnTo>
                  <a:lnTo>
                    <a:pt x="874" y="220"/>
                  </a:lnTo>
                  <a:lnTo>
                    <a:pt x="894" y="222"/>
                  </a:lnTo>
                  <a:lnTo>
                    <a:pt x="900" y="220"/>
                  </a:lnTo>
                  <a:lnTo>
                    <a:pt x="902" y="224"/>
                  </a:lnTo>
                  <a:lnTo>
                    <a:pt x="906" y="224"/>
                  </a:lnTo>
                  <a:lnTo>
                    <a:pt x="908" y="224"/>
                  </a:lnTo>
                  <a:lnTo>
                    <a:pt x="906" y="222"/>
                  </a:lnTo>
                  <a:lnTo>
                    <a:pt x="906" y="220"/>
                  </a:lnTo>
                  <a:lnTo>
                    <a:pt x="918" y="222"/>
                  </a:lnTo>
                  <a:lnTo>
                    <a:pt x="922" y="222"/>
                  </a:lnTo>
                  <a:lnTo>
                    <a:pt x="924" y="222"/>
                  </a:lnTo>
                  <a:lnTo>
                    <a:pt x="928" y="224"/>
                  </a:lnTo>
                  <a:lnTo>
                    <a:pt x="932" y="224"/>
                  </a:lnTo>
                  <a:lnTo>
                    <a:pt x="930" y="222"/>
                  </a:lnTo>
                  <a:lnTo>
                    <a:pt x="932" y="220"/>
                  </a:lnTo>
                  <a:lnTo>
                    <a:pt x="928" y="218"/>
                  </a:lnTo>
                  <a:lnTo>
                    <a:pt x="928" y="216"/>
                  </a:lnTo>
                  <a:lnTo>
                    <a:pt x="936" y="216"/>
                  </a:lnTo>
                  <a:lnTo>
                    <a:pt x="940" y="218"/>
                  </a:lnTo>
                  <a:lnTo>
                    <a:pt x="948" y="218"/>
                  </a:lnTo>
                  <a:lnTo>
                    <a:pt x="954" y="218"/>
                  </a:lnTo>
                  <a:lnTo>
                    <a:pt x="960" y="222"/>
                  </a:lnTo>
                  <a:lnTo>
                    <a:pt x="966" y="222"/>
                  </a:lnTo>
                  <a:lnTo>
                    <a:pt x="968" y="222"/>
                  </a:lnTo>
                  <a:lnTo>
                    <a:pt x="964" y="226"/>
                  </a:lnTo>
                  <a:lnTo>
                    <a:pt x="958" y="224"/>
                  </a:lnTo>
                  <a:lnTo>
                    <a:pt x="956" y="224"/>
                  </a:lnTo>
                  <a:lnTo>
                    <a:pt x="956" y="224"/>
                  </a:lnTo>
                  <a:lnTo>
                    <a:pt x="958" y="226"/>
                  </a:lnTo>
                  <a:lnTo>
                    <a:pt x="976" y="226"/>
                  </a:lnTo>
                  <a:lnTo>
                    <a:pt x="976" y="226"/>
                  </a:lnTo>
                  <a:lnTo>
                    <a:pt x="980" y="222"/>
                  </a:lnTo>
                  <a:lnTo>
                    <a:pt x="984" y="224"/>
                  </a:lnTo>
                  <a:lnTo>
                    <a:pt x="984" y="224"/>
                  </a:lnTo>
                  <a:lnTo>
                    <a:pt x="984" y="224"/>
                  </a:lnTo>
                  <a:lnTo>
                    <a:pt x="988" y="226"/>
                  </a:lnTo>
                  <a:lnTo>
                    <a:pt x="988" y="226"/>
                  </a:lnTo>
                  <a:lnTo>
                    <a:pt x="988" y="226"/>
                  </a:lnTo>
                  <a:lnTo>
                    <a:pt x="988" y="224"/>
                  </a:lnTo>
                  <a:lnTo>
                    <a:pt x="994" y="224"/>
                  </a:lnTo>
                  <a:lnTo>
                    <a:pt x="998" y="224"/>
                  </a:lnTo>
                  <a:lnTo>
                    <a:pt x="994" y="220"/>
                  </a:lnTo>
                  <a:lnTo>
                    <a:pt x="988" y="220"/>
                  </a:lnTo>
                  <a:lnTo>
                    <a:pt x="982" y="220"/>
                  </a:lnTo>
                  <a:lnTo>
                    <a:pt x="980" y="216"/>
                  </a:lnTo>
                  <a:lnTo>
                    <a:pt x="980" y="214"/>
                  </a:lnTo>
                  <a:lnTo>
                    <a:pt x="976" y="210"/>
                  </a:lnTo>
                  <a:lnTo>
                    <a:pt x="980" y="206"/>
                  </a:lnTo>
                  <a:lnTo>
                    <a:pt x="982" y="194"/>
                  </a:lnTo>
                  <a:lnTo>
                    <a:pt x="984" y="192"/>
                  </a:lnTo>
                  <a:lnTo>
                    <a:pt x="992" y="192"/>
                  </a:lnTo>
                  <a:lnTo>
                    <a:pt x="996" y="190"/>
                  </a:lnTo>
                  <a:lnTo>
                    <a:pt x="998" y="188"/>
                  </a:lnTo>
                  <a:lnTo>
                    <a:pt x="1006" y="192"/>
                  </a:lnTo>
                  <a:lnTo>
                    <a:pt x="1008" y="190"/>
                  </a:lnTo>
                  <a:lnTo>
                    <a:pt x="1008" y="188"/>
                  </a:lnTo>
                  <a:lnTo>
                    <a:pt x="1008" y="188"/>
                  </a:lnTo>
                  <a:lnTo>
                    <a:pt x="1014" y="194"/>
                  </a:lnTo>
                  <a:lnTo>
                    <a:pt x="1014" y="196"/>
                  </a:lnTo>
                  <a:lnTo>
                    <a:pt x="1016" y="198"/>
                  </a:lnTo>
                  <a:lnTo>
                    <a:pt x="1018" y="202"/>
                  </a:lnTo>
                  <a:lnTo>
                    <a:pt x="1018" y="202"/>
                  </a:lnTo>
                  <a:lnTo>
                    <a:pt x="1018" y="200"/>
                  </a:lnTo>
                  <a:lnTo>
                    <a:pt x="1020" y="198"/>
                  </a:lnTo>
                  <a:lnTo>
                    <a:pt x="1024" y="200"/>
                  </a:lnTo>
                  <a:lnTo>
                    <a:pt x="1026" y="206"/>
                  </a:lnTo>
                  <a:lnTo>
                    <a:pt x="1028" y="206"/>
                  </a:lnTo>
                  <a:lnTo>
                    <a:pt x="1028" y="202"/>
                  </a:lnTo>
                  <a:lnTo>
                    <a:pt x="1032" y="202"/>
                  </a:lnTo>
                  <a:lnTo>
                    <a:pt x="1030" y="198"/>
                  </a:lnTo>
                  <a:lnTo>
                    <a:pt x="1034" y="192"/>
                  </a:lnTo>
                  <a:lnTo>
                    <a:pt x="1036" y="194"/>
                  </a:lnTo>
                  <a:lnTo>
                    <a:pt x="1038" y="192"/>
                  </a:lnTo>
                  <a:lnTo>
                    <a:pt x="1040" y="194"/>
                  </a:lnTo>
                  <a:lnTo>
                    <a:pt x="1042" y="194"/>
                  </a:lnTo>
                  <a:lnTo>
                    <a:pt x="1042" y="190"/>
                  </a:lnTo>
                  <a:lnTo>
                    <a:pt x="1038" y="190"/>
                  </a:lnTo>
                  <a:lnTo>
                    <a:pt x="1034" y="188"/>
                  </a:lnTo>
                  <a:lnTo>
                    <a:pt x="1032" y="182"/>
                  </a:lnTo>
                  <a:lnTo>
                    <a:pt x="1028" y="182"/>
                  </a:lnTo>
                  <a:lnTo>
                    <a:pt x="1030" y="178"/>
                  </a:lnTo>
                  <a:lnTo>
                    <a:pt x="1034" y="178"/>
                  </a:lnTo>
                  <a:lnTo>
                    <a:pt x="1036" y="178"/>
                  </a:lnTo>
                  <a:lnTo>
                    <a:pt x="1040" y="178"/>
                  </a:lnTo>
                  <a:lnTo>
                    <a:pt x="1044" y="180"/>
                  </a:lnTo>
                  <a:lnTo>
                    <a:pt x="1050" y="178"/>
                  </a:lnTo>
                  <a:lnTo>
                    <a:pt x="1050" y="180"/>
                  </a:lnTo>
                  <a:lnTo>
                    <a:pt x="1048" y="182"/>
                  </a:lnTo>
                  <a:lnTo>
                    <a:pt x="1044" y="182"/>
                  </a:lnTo>
                  <a:lnTo>
                    <a:pt x="1042" y="184"/>
                  </a:lnTo>
                  <a:lnTo>
                    <a:pt x="1048" y="190"/>
                  </a:lnTo>
                  <a:lnTo>
                    <a:pt x="1048" y="194"/>
                  </a:lnTo>
                  <a:lnTo>
                    <a:pt x="1052" y="194"/>
                  </a:lnTo>
                  <a:lnTo>
                    <a:pt x="1052" y="198"/>
                  </a:lnTo>
                  <a:lnTo>
                    <a:pt x="1056" y="198"/>
                  </a:lnTo>
                  <a:lnTo>
                    <a:pt x="1056" y="200"/>
                  </a:lnTo>
                  <a:lnTo>
                    <a:pt x="1050" y="202"/>
                  </a:lnTo>
                  <a:lnTo>
                    <a:pt x="1050" y="204"/>
                  </a:lnTo>
                  <a:lnTo>
                    <a:pt x="1046" y="206"/>
                  </a:lnTo>
                  <a:lnTo>
                    <a:pt x="1048" y="208"/>
                  </a:lnTo>
                  <a:lnTo>
                    <a:pt x="1050" y="212"/>
                  </a:lnTo>
                  <a:lnTo>
                    <a:pt x="1048" y="216"/>
                  </a:lnTo>
                  <a:lnTo>
                    <a:pt x="1046" y="224"/>
                  </a:lnTo>
                  <a:lnTo>
                    <a:pt x="1046" y="224"/>
                  </a:lnTo>
                  <a:lnTo>
                    <a:pt x="1046" y="226"/>
                  </a:lnTo>
                  <a:lnTo>
                    <a:pt x="1076" y="22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4" name="Freeform 872"/>
            <p:cNvSpPr>
              <a:spLocks noChangeAspect="1"/>
            </p:cNvSpPr>
            <p:nvPr/>
          </p:nvSpPr>
          <p:spPr bwMode="auto">
            <a:xfrm>
              <a:off x="5157" y="2251"/>
              <a:ext cx="83" cy="104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2" y="0"/>
                </a:cxn>
                <a:cxn ang="0">
                  <a:pos x="38" y="1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26" y="18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12" y="28"/>
                </a:cxn>
                <a:cxn ang="0">
                  <a:pos x="4" y="34"/>
                </a:cxn>
                <a:cxn ang="0">
                  <a:pos x="0" y="40"/>
                </a:cxn>
                <a:cxn ang="0">
                  <a:pos x="4" y="42"/>
                </a:cxn>
                <a:cxn ang="0">
                  <a:pos x="10" y="44"/>
                </a:cxn>
                <a:cxn ang="0">
                  <a:pos x="14" y="44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16" y="44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18" y="58"/>
                </a:cxn>
                <a:cxn ang="0">
                  <a:pos x="16" y="66"/>
                </a:cxn>
                <a:cxn ang="0">
                  <a:pos x="22" y="66"/>
                </a:cxn>
                <a:cxn ang="0">
                  <a:pos x="22" y="68"/>
                </a:cxn>
                <a:cxn ang="0">
                  <a:pos x="26" y="70"/>
                </a:cxn>
                <a:cxn ang="0">
                  <a:pos x="28" y="72"/>
                </a:cxn>
                <a:cxn ang="0">
                  <a:pos x="28" y="70"/>
                </a:cxn>
                <a:cxn ang="0">
                  <a:pos x="30" y="70"/>
                </a:cxn>
                <a:cxn ang="0">
                  <a:pos x="34" y="70"/>
                </a:cxn>
                <a:cxn ang="0">
                  <a:pos x="40" y="72"/>
                </a:cxn>
                <a:cxn ang="0">
                  <a:pos x="42" y="68"/>
                </a:cxn>
                <a:cxn ang="0">
                  <a:pos x="46" y="64"/>
                </a:cxn>
                <a:cxn ang="0">
                  <a:pos x="52" y="64"/>
                </a:cxn>
                <a:cxn ang="0">
                  <a:pos x="58" y="60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46" y="54"/>
                </a:cxn>
                <a:cxn ang="0">
                  <a:pos x="46" y="52"/>
                </a:cxn>
                <a:cxn ang="0">
                  <a:pos x="40" y="52"/>
                </a:cxn>
                <a:cxn ang="0">
                  <a:pos x="38" y="50"/>
                </a:cxn>
                <a:cxn ang="0">
                  <a:pos x="40" y="48"/>
                </a:cxn>
                <a:cxn ang="0">
                  <a:pos x="40" y="46"/>
                </a:cxn>
                <a:cxn ang="0">
                  <a:pos x="38" y="44"/>
                </a:cxn>
                <a:cxn ang="0">
                  <a:pos x="38" y="44"/>
                </a:cxn>
                <a:cxn ang="0">
                  <a:pos x="44" y="38"/>
                </a:cxn>
                <a:cxn ang="0">
                  <a:pos x="48" y="38"/>
                </a:cxn>
                <a:cxn ang="0">
                  <a:pos x="50" y="36"/>
                </a:cxn>
                <a:cxn ang="0">
                  <a:pos x="50" y="34"/>
                </a:cxn>
                <a:cxn ang="0">
                  <a:pos x="52" y="32"/>
                </a:cxn>
                <a:cxn ang="0">
                  <a:pos x="52" y="30"/>
                </a:cxn>
                <a:cxn ang="0">
                  <a:pos x="56" y="28"/>
                </a:cxn>
                <a:cxn ang="0">
                  <a:pos x="54" y="26"/>
                </a:cxn>
                <a:cxn ang="0">
                  <a:pos x="52" y="22"/>
                </a:cxn>
                <a:cxn ang="0">
                  <a:pos x="52" y="14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50" y="2"/>
                </a:cxn>
                <a:cxn ang="0">
                  <a:pos x="48" y="2"/>
                </a:cxn>
              </a:cxnLst>
              <a:rect l="0" t="0" r="r" b="b"/>
              <a:pathLst>
                <a:path w="58" h="72">
                  <a:moveTo>
                    <a:pt x="48" y="2"/>
                  </a:moveTo>
                  <a:lnTo>
                    <a:pt x="42" y="0"/>
                  </a:lnTo>
                  <a:lnTo>
                    <a:pt x="38" y="1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2" y="28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10" y="44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8" y="58"/>
                  </a:lnTo>
                  <a:lnTo>
                    <a:pt x="16" y="66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6" y="64"/>
                  </a:lnTo>
                  <a:lnTo>
                    <a:pt x="52" y="64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4" y="38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2" y="22"/>
                  </a:lnTo>
                  <a:lnTo>
                    <a:pt x="52" y="1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0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5" name="Freeform 873"/>
            <p:cNvSpPr>
              <a:spLocks noChangeAspect="1"/>
            </p:cNvSpPr>
            <p:nvPr/>
          </p:nvSpPr>
          <p:spPr bwMode="auto">
            <a:xfrm>
              <a:off x="4947" y="3095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6" name="Freeform 874"/>
            <p:cNvSpPr>
              <a:spLocks noChangeAspect="1"/>
            </p:cNvSpPr>
            <p:nvPr/>
          </p:nvSpPr>
          <p:spPr bwMode="auto">
            <a:xfrm>
              <a:off x="4959" y="3101"/>
              <a:ext cx="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7" name="Freeform 875"/>
            <p:cNvSpPr>
              <a:spLocks noChangeAspect="1"/>
            </p:cNvSpPr>
            <p:nvPr/>
          </p:nvSpPr>
          <p:spPr bwMode="auto">
            <a:xfrm>
              <a:off x="4789" y="3009"/>
              <a:ext cx="199" cy="238"/>
            </a:xfrm>
            <a:custGeom>
              <a:avLst/>
              <a:gdLst/>
              <a:ahLst/>
              <a:cxnLst>
                <a:cxn ang="0">
                  <a:pos x="108" y="84"/>
                </a:cxn>
                <a:cxn ang="0">
                  <a:pos x="110" y="78"/>
                </a:cxn>
                <a:cxn ang="0">
                  <a:pos x="98" y="78"/>
                </a:cxn>
                <a:cxn ang="0">
                  <a:pos x="98" y="76"/>
                </a:cxn>
                <a:cxn ang="0">
                  <a:pos x="100" y="70"/>
                </a:cxn>
                <a:cxn ang="0">
                  <a:pos x="90" y="64"/>
                </a:cxn>
                <a:cxn ang="0">
                  <a:pos x="86" y="58"/>
                </a:cxn>
                <a:cxn ang="0">
                  <a:pos x="80" y="52"/>
                </a:cxn>
                <a:cxn ang="0">
                  <a:pos x="76" y="48"/>
                </a:cxn>
                <a:cxn ang="0">
                  <a:pos x="72" y="52"/>
                </a:cxn>
                <a:cxn ang="0">
                  <a:pos x="66" y="44"/>
                </a:cxn>
                <a:cxn ang="0">
                  <a:pos x="62" y="42"/>
                </a:cxn>
                <a:cxn ang="0">
                  <a:pos x="58" y="36"/>
                </a:cxn>
                <a:cxn ang="0">
                  <a:pos x="44" y="28"/>
                </a:cxn>
                <a:cxn ang="0">
                  <a:pos x="38" y="24"/>
                </a:cxn>
                <a:cxn ang="0">
                  <a:pos x="36" y="18"/>
                </a:cxn>
                <a:cxn ang="0">
                  <a:pos x="28" y="8"/>
                </a:cxn>
                <a:cxn ang="0">
                  <a:pos x="20" y="6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12" y="24"/>
                </a:cxn>
                <a:cxn ang="0">
                  <a:pos x="20" y="28"/>
                </a:cxn>
                <a:cxn ang="0">
                  <a:pos x="32" y="40"/>
                </a:cxn>
                <a:cxn ang="0">
                  <a:pos x="36" y="50"/>
                </a:cxn>
                <a:cxn ang="0">
                  <a:pos x="44" y="56"/>
                </a:cxn>
                <a:cxn ang="0">
                  <a:pos x="48" y="62"/>
                </a:cxn>
                <a:cxn ang="0">
                  <a:pos x="56" y="78"/>
                </a:cxn>
                <a:cxn ang="0">
                  <a:pos x="60" y="86"/>
                </a:cxn>
                <a:cxn ang="0">
                  <a:pos x="68" y="96"/>
                </a:cxn>
                <a:cxn ang="0">
                  <a:pos x="72" y="110"/>
                </a:cxn>
                <a:cxn ang="0">
                  <a:pos x="80" y="122"/>
                </a:cxn>
                <a:cxn ang="0">
                  <a:pos x="88" y="132"/>
                </a:cxn>
                <a:cxn ang="0">
                  <a:pos x="94" y="140"/>
                </a:cxn>
                <a:cxn ang="0">
                  <a:pos x="110" y="154"/>
                </a:cxn>
                <a:cxn ang="0">
                  <a:pos x="118" y="166"/>
                </a:cxn>
                <a:cxn ang="0">
                  <a:pos x="116" y="160"/>
                </a:cxn>
                <a:cxn ang="0">
                  <a:pos x="122" y="164"/>
                </a:cxn>
                <a:cxn ang="0">
                  <a:pos x="126" y="160"/>
                </a:cxn>
                <a:cxn ang="0">
                  <a:pos x="130" y="164"/>
                </a:cxn>
                <a:cxn ang="0">
                  <a:pos x="134" y="152"/>
                </a:cxn>
                <a:cxn ang="0">
                  <a:pos x="136" y="134"/>
                </a:cxn>
                <a:cxn ang="0">
                  <a:pos x="138" y="128"/>
                </a:cxn>
                <a:cxn ang="0">
                  <a:pos x="134" y="120"/>
                </a:cxn>
                <a:cxn ang="0">
                  <a:pos x="124" y="114"/>
                </a:cxn>
                <a:cxn ang="0">
                  <a:pos x="122" y="114"/>
                </a:cxn>
                <a:cxn ang="0">
                  <a:pos x="124" y="110"/>
                </a:cxn>
                <a:cxn ang="0">
                  <a:pos x="118" y="96"/>
                </a:cxn>
                <a:cxn ang="0">
                  <a:pos x="106" y="92"/>
                </a:cxn>
                <a:cxn ang="0">
                  <a:pos x="110" y="86"/>
                </a:cxn>
              </a:cxnLst>
              <a:rect l="0" t="0" r="r" b="b"/>
              <a:pathLst>
                <a:path w="138" h="166">
                  <a:moveTo>
                    <a:pt x="110" y="86"/>
                  </a:moveTo>
                  <a:lnTo>
                    <a:pt x="108" y="84"/>
                  </a:lnTo>
                  <a:lnTo>
                    <a:pt x="110" y="82"/>
                  </a:lnTo>
                  <a:lnTo>
                    <a:pt x="110" y="78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8" y="76"/>
                  </a:lnTo>
                  <a:lnTo>
                    <a:pt x="100" y="74"/>
                  </a:lnTo>
                  <a:lnTo>
                    <a:pt x="100" y="70"/>
                  </a:lnTo>
                  <a:lnTo>
                    <a:pt x="96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86" y="58"/>
                  </a:lnTo>
                  <a:lnTo>
                    <a:pt x="82" y="56"/>
                  </a:lnTo>
                  <a:lnTo>
                    <a:pt x="80" y="52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2" y="48"/>
                  </a:lnTo>
                  <a:lnTo>
                    <a:pt x="72" y="52"/>
                  </a:lnTo>
                  <a:lnTo>
                    <a:pt x="68" y="48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58" y="36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6"/>
                  </a:lnTo>
                  <a:lnTo>
                    <a:pt x="12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8" y="96"/>
                  </a:lnTo>
                  <a:lnTo>
                    <a:pt x="70" y="102"/>
                  </a:lnTo>
                  <a:lnTo>
                    <a:pt x="72" y="110"/>
                  </a:lnTo>
                  <a:lnTo>
                    <a:pt x="72" y="114"/>
                  </a:lnTo>
                  <a:lnTo>
                    <a:pt x="80" y="122"/>
                  </a:lnTo>
                  <a:lnTo>
                    <a:pt x="84" y="130"/>
                  </a:lnTo>
                  <a:lnTo>
                    <a:pt x="88" y="132"/>
                  </a:lnTo>
                  <a:lnTo>
                    <a:pt x="90" y="138"/>
                  </a:lnTo>
                  <a:lnTo>
                    <a:pt x="94" y="140"/>
                  </a:lnTo>
                  <a:lnTo>
                    <a:pt x="98" y="146"/>
                  </a:lnTo>
                  <a:lnTo>
                    <a:pt x="110" y="154"/>
                  </a:lnTo>
                  <a:lnTo>
                    <a:pt x="116" y="162"/>
                  </a:lnTo>
                  <a:lnTo>
                    <a:pt x="118" y="166"/>
                  </a:lnTo>
                  <a:lnTo>
                    <a:pt x="120" y="166"/>
                  </a:lnTo>
                  <a:lnTo>
                    <a:pt x="116" y="160"/>
                  </a:lnTo>
                  <a:lnTo>
                    <a:pt x="120" y="162"/>
                  </a:lnTo>
                  <a:lnTo>
                    <a:pt x="122" y="164"/>
                  </a:lnTo>
                  <a:lnTo>
                    <a:pt x="126" y="164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30" y="164"/>
                  </a:lnTo>
                  <a:lnTo>
                    <a:pt x="132" y="164"/>
                  </a:lnTo>
                  <a:lnTo>
                    <a:pt x="134" y="152"/>
                  </a:lnTo>
                  <a:lnTo>
                    <a:pt x="134" y="142"/>
                  </a:lnTo>
                  <a:lnTo>
                    <a:pt x="136" y="134"/>
                  </a:lnTo>
                  <a:lnTo>
                    <a:pt x="136" y="132"/>
                  </a:lnTo>
                  <a:lnTo>
                    <a:pt x="138" y="128"/>
                  </a:lnTo>
                  <a:lnTo>
                    <a:pt x="138" y="124"/>
                  </a:lnTo>
                  <a:lnTo>
                    <a:pt x="134" y="120"/>
                  </a:lnTo>
                  <a:lnTo>
                    <a:pt x="134" y="116"/>
                  </a:lnTo>
                  <a:lnTo>
                    <a:pt x="124" y="114"/>
                  </a:lnTo>
                  <a:lnTo>
                    <a:pt x="122" y="116"/>
                  </a:lnTo>
                  <a:lnTo>
                    <a:pt x="122" y="114"/>
                  </a:lnTo>
                  <a:lnTo>
                    <a:pt x="124" y="112"/>
                  </a:lnTo>
                  <a:lnTo>
                    <a:pt x="124" y="110"/>
                  </a:lnTo>
                  <a:lnTo>
                    <a:pt x="120" y="106"/>
                  </a:lnTo>
                  <a:lnTo>
                    <a:pt x="118" y="96"/>
                  </a:lnTo>
                  <a:lnTo>
                    <a:pt x="112" y="96"/>
                  </a:lnTo>
                  <a:lnTo>
                    <a:pt x="106" y="92"/>
                  </a:lnTo>
                  <a:lnTo>
                    <a:pt x="108" y="88"/>
                  </a:lnTo>
                  <a:lnTo>
                    <a:pt x="110" y="8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8" name="Freeform 876"/>
            <p:cNvSpPr>
              <a:spLocks noChangeAspect="1"/>
            </p:cNvSpPr>
            <p:nvPr/>
          </p:nvSpPr>
          <p:spPr bwMode="auto">
            <a:xfrm>
              <a:off x="4922" y="3098"/>
              <a:ext cx="5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9" name="Freeform 877"/>
            <p:cNvSpPr>
              <a:spLocks noChangeAspect="1"/>
            </p:cNvSpPr>
            <p:nvPr/>
          </p:nvSpPr>
          <p:spPr bwMode="auto">
            <a:xfrm>
              <a:off x="4930" y="3104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0" name="Freeform 878"/>
            <p:cNvSpPr>
              <a:spLocks noChangeAspect="1"/>
            </p:cNvSpPr>
            <p:nvPr/>
          </p:nvSpPr>
          <p:spPr bwMode="auto">
            <a:xfrm>
              <a:off x="4933" y="3104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1" name="Freeform 879"/>
            <p:cNvSpPr>
              <a:spLocks noChangeAspect="1"/>
            </p:cNvSpPr>
            <p:nvPr/>
          </p:nvSpPr>
          <p:spPr bwMode="auto">
            <a:xfrm>
              <a:off x="4918" y="3093"/>
              <a:ext cx="9" cy="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2" name="Freeform 880"/>
            <p:cNvSpPr>
              <a:spLocks noChangeAspect="1"/>
            </p:cNvSpPr>
            <p:nvPr/>
          </p:nvSpPr>
          <p:spPr bwMode="auto">
            <a:xfrm>
              <a:off x="4908" y="3083"/>
              <a:ext cx="4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3" name="Freeform 881"/>
            <p:cNvSpPr>
              <a:spLocks noChangeAspect="1"/>
            </p:cNvSpPr>
            <p:nvPr/>
          </p:nvSpPr>
          <p:spPr bwMode="auto">
            <a:xfrm>
              <a:off x="4953" y="3130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4" name="Freeform 882"/>
            <p:cNvSpPr>
              <a:spLocks noChangeAspect="1"/>
            </p:cNvSpPr>
            <p:nvPr/>
          </p:nvSpPr>
          <p:spPr bwMode="auto">
            <a:xfrm>
              <a:off x="4959" y="3122"/>
              <a:ext cx="8" cy="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5" name="Freeform 883"/>
            <p:cNvSpPr>
              <a:spLocks noChangeAspect="1"/>
            </p:cNvSpPr>
            <p:nvPr/>
          </p:nvSpPr>
          <p:spPr bwMode="auto">
            <a:xfrm>
              <a:off x="4801" y="3067"/>
              <a:ext cx="15" cy="1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10" y="8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10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6" name="Freeform 884"/>
            <p:cNvSpPr>
              <a:spLocks noChangeAspect="1"/>
            </p:cNvSpPr>
            <p:nvPr/>
          </p:nvSpPr>
          <p:spPr bwMode="auto">
            <a:xfrm>
              <a:off x="4824" y="3095"/>
              <a:ext cx="17" cy="23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8" y="16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0" y="16"/>
                </a:cxn>
              </a:cxnLst>
              <a:rect l="0" t="0" r="r" b="b"/>
              <a:pathLst>
                <a:path w="12" h="16">
                  <a:moveTo>
                    <a:pt x="10" y="16"/>
                  </a:moveTo>
                  <a:lnTo>
                    <a:pt x="8" y="16"/>
                  </a:lnTo>
                  <a:lnTo>
                    <a:pt x="6" y="8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7" name="Rectangle 885"/>
            <p:cNvSpPr>
              <a:spLocks noChangeAspect="1" noChangeArrowheads="1"/>
            </p:cNvSpPr>
            <p:nvPr/>
          </p:nvSpPr>
          <p:spPr bwMode="auto">
            <a:xfrm>
              <a:off x="4849" y="3130"/>
              <a:ext cx="4" cy="6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8" name="Freeform 886"/>
            <p:cNvSpPr>
              <a:spLocks noChangeAspect="1"/>
            </p:cNvSpPr>
            <p:nvPr/>
          </p:nvSpPr>
          <p:spPr bwMode="auto">
            <a:xfrm>
              <a:off x="4853" y="3144"/>
              <a:ext cx="14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2" y="8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9" name="Freeform 887"/>
            <p:cNvSpPr>
              <a:spLocks noChangeAspect="1"/>
            </p:cNvSpPr>
            <p:nvPr/>
          </p:nvSpPr>
          <p:spPr bwMode="auto">
            <a:xfrm>
              <a:off x="4869" y="3167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0" name="Freeform 888"/>
            <p:cNvSpPr>
              <a:spLocks noChangeAspect="1"/>
            </p:cNvSpPr>
            <p:nvPr/>
          </p:nvSpPr>
          <p:spPr bwMode="auto">
            <a:xfrm>
              <a:off x="4878" y="3175"/>
              <a:ext cx="3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1" name="Freeform 889"/>
            <p:cNvSpPr>
              <a:spLocks noChangeAspect="1"/>
            </p:cNvSpPr>
            <p:nvPr/>
          </p:nvSpPr>
          <p:spPr bwMode="auto">
            <a:xfrm>
              <a:off x="4881" y="3181"/>
              <a:ext cx="6" cy="1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10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2" name="Freeform 890"/>
            <p:cNvSpPr>
              <a:spLocks noChangeAspect="1"/>
            </p:cNvSpPr>
            <p:nvPr/>
          </p:nvSpPr>
          <p:spPr bwMode="auto">
            <a:xfrm>
              <a:off x="4912" y="3233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3" name="Freeform 891"/>
            <p:cNvSpPr>
              <a:spLocks noChangeAspect="1"/>
            </p:cNvSpPr>
            <p:nvPr/>
          </p:nvSpPr>
          <p:spPr bwMode="auto">
            <a:xfrm>
              <a:off x="4973" y="3245"/>
              <a:ext cx="164" cy="5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16" y="22"/>
                </a:cxn>
                <a:cxn ang="0">
                  <a:pos x="28" y="26"/>
                </a:cxn>
                <a:cxn ang="0">
                  <a:pos x="36" y="28"/>
                </a:cxn>
                <a:cxn ang="0">
                  <a:pos x="46" y="28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72" y="36"/>
                </a:cxn>
                <a:cxn ang="0">
                  <a:pos x="74" y="36"/>
                </a:cxn>
                <a:cxn ang="0">
                  <a:pos x="88" y="36"/>
                </a:cxn>
                <a:cxn ang="0">
                  <a:pos x="94" y="36"/>
                </a:cxn>
                <a:cxn ang="0">
                  <a:pos x="98" y="38"/>
                </a:cxn>
                <a:cxn ang="0">
                  <a:pos x="102" y="38"/>
                </a:cxn>
                <a:cxn ang="0">
                  <a:pos x="106" y="40"/>
                </a:cxn>
                <a:cxn ang="0">
                  <a:pos x="108" y="42"/>
                </a:cxn>
                <a:cxn ang="0">
                  <a:pos x="114" y="40"/>
                </a:cxn>
                <a:cxn ang="0">
                  <a:pos x="110" y="38"/>
                </a:cxn>
                <a:cxn ang="0">
                  <a:pos x="110" y="34"/>
                </a:cxn>
                <a:cxn ang="0">
                  <a:pos x="112" y="28"/>
                </a:cxn>
                <a:cxn ang="0">
                  <a:pos x="106" y="26"/>
                </a:cxn>
                <a:cxn ang="0">
                  <a:pos x="96" y="26"/>
                </a:cxn>
                <a:cxn ang="0">
                  <a:pos x="90" y="22"/>
                </a:cxn>
                <a:cxn ang="0">
                  <a:pos x="88" y="20"/>
                </a:cxn>
                <a:cxn ang="0">
                  <a:pos x="88" y="14"/>
                </a:cxn>
                <a:cxn ang="0">
                  <a:pos x="84" y="14"/>
                </a:cxn>
                <a:cxn ang="0">
                  <a:pos x="76" y="12"/>
                </a:cxn>
                <a:cxn ang="0">
                  <a:pos x="74" y="12"/>
                </a:cxn>
                <a:cxn ang="0">
                  <a:pos x="70" y="10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4" y="14"/>
                </a:cxn>
                <a:cxn ang="0">
                  <a:pos x="54" y="16"/>
                </a:cxn>
                <a:cxn ang="0">
                  <a:pos x="50" y="14"/>
                </a:cxn>
                <a:cxn ang="0">
                  <a:pos x="40" y="14"/>
                </a:cxn>
                <a:cxn ang="0">
                  <a:pos x="38" y="6"/>
                </a:cxn>
                <a:cxn ang="0">
                  <a:pos x="34" y="6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6"/>
                </a:cxn>
              </a:cxnLst>
              <a:rect l="0" t="0" r="r" b="b"/>
              <a:pathLst>
                <a:path w="114" h="42">
                  <a:moveTo>
                    <a:pt x="6" y="6"/>
                  </a:move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8" y="26"/>
                  </a:lnTo>
                  <a:lnTo>
                    <a:pt x="36" y="28"/>
                  </a:lnTo>
                  <a:lnTo>
                    <a:pt x="46" y="28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88" y="36"/>
                  </a:lnTo>
                  <a:lnTo>
                    <a:pt x="94" y="36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6" y="40"/>
                  </a:lnTo>
                  <a:lnTo>
                    <a:pt x="108" y="42"/>
                  </a:lnTo>
                  <a:lnTo>
                    <a:pt x="114" y="40"/>
                  </a:lnTo>
                  <a:lnTo>
                    <a:pt x="110" y="38"/>
                  </a:lnTo>
                  <a:lnTo>
                    <a:pt x="110" y="34"/>
                  </a:lnTo>
                  <a:lnTo>
                    <a:pt x="112" y="28"/>
                  </a:lnTo>
                  <a:lnTo>
                    <a:pt x="106" y="26"/>
                  </a:lnTo>
                  <a:lnTo>
                    <a:pt x="96" y="26"/>
                  </a:lnTo>
                  <a:lnTo>
                    <a:pt x="90" y="22"/>
                  </a:lnTo>
                  <a:lnTo>
                    <a:pt x="88" y="20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0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54" y="16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4" name="Freeform 892"/>
            <p:cNvSpPr>
              <a:spLocks noChangeAspect="1"/>
            </p:cNvSpPr>
            <p:nvPr/>
          </p:nvSpPr>
          <p:spPr bwMode="auto">
            <a:xfrm>
              <a:off x="4973" y="3155"/>
              <a:ext cx="29" cy="32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8" y="22"/>
                </a:cxn>
                <a:cxn ang="0">
                  <a:pos x="16" y="20"/>
                </a:cxn>
                <a:cxn ang="0">
                  <a:pos x="10" y="18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6" y="14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20" y="22"/>
                </a:cxn>
              </a:cxnLst>
              <a:rect l="0" t="0" r="r" b="b"/>
              <a:pathLst>
                <a:path w="20" h="22">
                  <a:moveTo>
                    <a:pt x="20" y="22"/>
                  </a:moveTo>
                  <a:lnTo>
                    <a:pt x="18" y="22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5" name="Freeform 893"/>
            <p:cNvSpPr>
              <a:spLocks noChangeAspect="1"/>
            </p:cNvSpPr>
            <p:nvPr/>
          </p:nvSpPr>
          <p:spPr bwMode="auto">
            <a:xfrm>
              <a:off x="5016" y="3179"/>
              <a:ext cx="11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6" name="Freeform 894"/>
            <p:cNvSpPr>
              <a:spLocks noChangeAspect="1"/>
            </p:cNvSpPr>
            <p:nvPr/>
          </p:nvSpPr>
          <p:spPr bwMode="auto">
            <a:xfrm>
              <a:off x="5102" y="3265"/>
              <a:ext cx="27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4" y="6"/>
                </a:cxn>
              </a:cxnLst>
              <a:rect l="0" t="0" r="r" b="b"/>
              <a:pathLst>
                <a:path w="18" h="6">
                  <a:moveTo>
                    <a:pt x="4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7" name="Freeform 895"/>
            <p:cNvSpPr>
              <a:spLocks noChangeAspect="1"/>
            </p:cNvSpPr>
            <p:nvPr/>
          </p:nvSpPr>
          <p:spPr bwMode="auto">
            <a:xfrm>
              <a:off x="5148" y="3267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8" name="Freeform 896"/>
            <p:cNvSpPr>
              <a:spLocks noChangeAspect="1"/>
            </p:cNvSpPr>
            <p:nvPr/>
          </p:nvSpPr>
          <p:spPr bwMode="auto">
            <a:xfrm>
              <a:off x="5131" y="3290"/>
              <a:ext cx="23" cy="1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4" y="4"/>
                </a:cxn>
              </a:cxnLst>
              <a:rect l="0" t="0" r="r" b="b"/>
              <a:pathLst>
                <a:path w="16" h="10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9" name="Freeform 897"/>
            <p:cNvSpPr>
              <a:spLocks noChangeAspect="1"/>
            </p:cNvSpPr>
            <p:nvPr/>
          </p:nvSpPr>
          <p:spPr bwMode="auto">
            <a:xfrm>
              <a:off x="5157" y="3294"/>
              <a:ext cx="17" cy="14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8" y="10"/>
                </a:cxn>
              </a:cxnLst>
              <a:rect l="0" t="0" r="r" b="b"/>
              <a:pathLst>
                <a:path w="12" h="10">
                  <a:moveTo>
                    <a:pt x="8" y="10"/>
                  </a:move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0" name="Freeform 898"/>
            <p:cNvSpPr>
              <a:spLocks noChangeAspect="1"/>
            </p:cNvSpPr>
            <p:nvPr/>
          </p:nvSpPr>
          <p:spPr bwMode="auto">
            <a:xfrm>
              <a:off x="5174" y="3290"/>
              <a:ext cx="47" cy="20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4" y="4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4"/>
                </a:cxn>
                <a:cxn ang="0">
                  <a:pos x="32" y="8"/>
                </a:cxn>
                <a:cxn ang="0">
                  <a:pos x="30" y="10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12"/>
                </a:cxn>
              </a:cxnLst>
              <a:rect l="0" t="0" r="r" b="b"/>
              <a:pathLst>
                <a:path w="32" h="14">
                  <a:moveTo>
                    <a:pt x="10" y="12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1" name="Freeform 899"/>
            <p:cNvSpPr>
              <a:spLocks noChangeAspect="1"/>
            </p:cNvSpPr>
            <p:nvPr/>
          </p:nvSpPr>
          <p:spPr bwMode="auto">
            <a:xfrm>
              <a:off x="5225" y="3294"/>
              <a:ext cx="64" cy="1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22" y="6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4" y="4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8" y="6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20" y="10"/>
                </a:cxn>
                <a:cxn ang="0">
                  <a:pos x="14" y="10"/>
                </a:cxn>
                <a:cxn ang="0">
                  <a:pos x="10" y="8"/>
                </a:cxn>
                <a:cxn ang="0">
                  <a:pos x="8" y="8"/>
                </a:cxn>
              </a:cxnLst>
              <a:rect l="0" t="0" r="r" b="b"/>
              <a:pathLst>
                <a:path w="44" h="10">
                  <a:moveTo>
                    <a:pt x="8" y="8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2" y="6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6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2" name="Freeform 900"/>
            <p:cNvSpPr>
              <a:spLocks noChangeAspect="1"/>
            </p:cNvSpPr>
            <p:nvPr/>
          </p:nvSpPr>
          <p:spPr bwMode="auto">
            <a:xfrm>
              <a:off x="5292" y="3294"/>
              <a:ext cx="11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3" name="Freeform 901"/>
            <p:cNvSpPr>
              <a:spLocks noChangeAspect="1"/>
            </p:cNvSpPr>
            <p:nvPr/>
          </p:nvSpPr>
          <p:spPr bwMode="auto">
            <a:xfrm>
              <a:off x="5307" y="3294"/>
              <a:ext cx="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4" name="Freeform 902"/>
            <p:cNvSpPr>
              <a:spLocks noChangeAspect="1"/>
            </p:cNvSpPr>
            <p:nvPr/>
          </p:nvSpPr>
          <p:spPr bwMode="auto">
            <a:xfrm>
              <a:off x="5311" y="3290"/>
              <a:ext cx="1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4" y="4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5" name="Freeform 903"/>
            <p:cNvSpPr>
              <a:spLocks noChangeAspect="1"/>
            </p:cNvSpPr>
            <p:nvPr/>
          </p:nvSpPr>
          <p:spPr bwMode="auto">
            <a:xfrm>
              <a:off x="5335" y="3282"/>
              <a:ext cx="20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6" name="Freeform 904"/>
            <p:cNvSpPr>
              <a:spLocks noChangeAspect="1"/>
            </p:cNvSpPr>
            <p:nvPr/>
          </p:nvSpPr>
          <p:spPr bwMode="auto">
            <a:xfrm>
              <a:off x="5211" y="3316"/>
              <a:ext cx="32" cy="21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6" y="14"/>
                </a:cxn>
              </a:cxnLst>
              <a:rect l="0" t="0" r="r" b="b"/>
              <a:pathLst>
                <a:path w="22" h="14">
                  <a:moveTo>
                    <a:pt x="16" y="14"/>
                  </a:moveTo>
                  <a:lnTo>
                    <a:pt x="20" y="1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7" name="Freeform 905"/>
            <p:cNvSpPr>
              <a:spLocks noChangeAspect="1"/>
            </p:cNvSpPr>
            <p:nvPr/>
          </p:nvSpPr>
          <p:spPr bwMode="auto">
            <a:xfrm>
              <a:off x="5260" y="3337"/>
              <a:ext cx="6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8" name="Freeform 906"/>
            <p:cNvSpPr>
              <a:spLocks noChangeAspect="1"/>
            </p:cNvSpPr>
            <p:nvPr/>
          </p:nvSpPr>
          <p:spPr bwMode="auto">
            <a:xfrm>
              <a:off x="5278" y="3343"/>
              <a:ext cx="14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9" name="Freeform 907"/>
            <p:cNvSpPr>
              <a:spLocks noChangeAspect="1"/>
            </p:cNvSpPr>
            <p:nvPr/>
          </p:nvSpPr>
          <p:spPr bwMode="auto">
            <a:xfrm>
              <a:off x="5370" y="3290"/>
              <a:ext cx="11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2" y="2"/>
                </a:cxn>
              </a:cxnLst>
              <a:rect l="0" t="0" r="r" b="b"/>
              <a:pathLst>
                <a:path w="8" h="4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0" name="Freeform 908"/>
            <p:cNvSpPr>
              <a:spLocks noChangeAspect="1"/>
            </p:cNvSpPr>
            <p:nvPr/>
          </p:nvSpPr>
          <p:spPr bwMode="auto">
            <a:xfrm>
              <a:off x="5403" y="3285"/>
              <a:ext cx="6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1" name="Freeform 909"/>
            <p:cNvSpPr>
              <a:spLocks noChangeAspect="1"/>
            </p:cNvSpPr>
            <p:nvPr/>
          </p:nvSpPr>
          <p:spPr bwMode="auto">
            <a:xfrm>
              <a:off x="5436" y="3273"/>
              <a:ext cx="8" cy="17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</a:cxnLst>
              <a:rect l="0" t="0" r="r" b="b"/>
              <a:pathLst>
                <a:path w="6" h="12">
                  <a:moveTo>
                    <a:pt x="2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2" name="Freeform 910"/>
            <p:cNvSpPr>
              <a:spLocks noChangeAspect="1"/>
            </p:cNvSpPr>
            <p:nvPr/>
          </p:nvSpPr>
          <p:spPr bwMode="auto">
            <a:xfrm>
              <a:off x="5350" y="3187"/>
              <a:ext cx="20" cy="1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2" y="2"/>
                </a:cxn>
              </a:cxnLst>
              <a:rect l="0" t="0" r="r" b="b"/>
              <a:pathLst>
                <a:path w="14" h="10">
                  <a:moveTo>
                    <a:pt x="12" y="2"/>
                  </a:moveTo>
                  <a:lnTo>
                    <a:pt x="12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3" name="Freeform 911"/>
            <p:cNvSpPr>
              <a:spLocks noChangeAspect="1"/>
            </p:cNvSpPr>
            <p:nvPr/>
          </p:nvSpPr>
          <p:spPr bwMode="auto">
            <a:xfrm>
              <a:off x="5381" y="3181"/>
              <a:ext cx="51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4" y="4"/>
                </a:cxn>
                <a:cxn ang="0">
                  <a:pos x="34" y="8"/>
                </a:cxn>
                <a:cxn ang="0">
                  <a:pos x="36" y="12"/>
                </a:cxn>
                <a:cxn ang="0">
                  <a:pos x="36" y="14"/>
                </a:cxn>
                <a:cxn ang="0">
                  <a:pos x="26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2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36" h="14">
                  <a:moveTo>
                    <a:pt x="0" y="8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2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4" name="Freeform 912"/>
            <p:cNvSpPr>
              <a:spLocks noChangeAspect="1"/>
            </p:cNvSpPr>
            <p:nvPr/>
          </p:nvSpPr>
          <p:spPr bwMode="auto">
            <a:xfrm>
              <a:off x="5381" y="3196"/>
              <a:ext cx="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" name="Freeform 913"/>
            <p:cNvSpPr>
              <a:spLocks noChangeAspect="1"/>
            </p:cNvSpPr>
            <p:nvPr/>
          </p:nvSpPr>
          <p:spPr bwMode="auto">
            <a:xfrm>
              <a:off x="5317" y="3159"/>
              <a:ext cx="1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0" y="4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6" name="Freeform 914"/>
            <p:cNvSpPr>
              <a:spLocks noChangeAspect="1"/>
            </p:cNvSpPr>
            <p:nvPr/>
          </p:nvSpPr>
          <p:spPr bwMode="auto">
            <a:xfrm>
              <a:off x="5338" y="3161"/>
              <a:ext cx="17" cy="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7" name="Freeform 915"/>
            <p:cNvSpPr>
              <a:spLocks noChangeAspect="1"/>
            </p:cNvSpPr>
            <p:nvPr/>
          </p:nvSpPr>
          <p:spPr bwMode="auto">
            <a:xfrm>
              <a:off x="5344" y="3167"/>
              <a:ext cx="2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8" name="Freeform 916"/>
            <p:cNvSpPr>
              <a:spLocks noChangeAspect="1"/>
            </p:cNvSpPr>
            <p:nvPr/>
          </p:nvSpPr>
          <p:spPr bwMode="auto">
            <a:xfrm>
              <a:off x="5467" y="3233"/>
              <a:ext cx="9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9" name="Freeform 917"/>
            <p:cNvSpPr>
              <a:spLocks noChangeAspect="1"/>
            </p:cNvSpPr>
            <p:nvPr/>
          </p:nvSpPr>
          <p:spPr bwMode="auto">
            <a:xfrm>
              <a:off x="5415" y="3161"/>
              <a:ext cx="15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2"/>
                </a:cxn>
              </a:cxnLst>
              <a:rect l="0" t="0" r="r" b="b"/>
              <a:pathLst>
                <a:path w="10" h="4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0" name="Freeform 918"/>
            <p:cNvSpPr>
              <a:spLocks noChangeAspect="1"/>
            </p:cNvSpPr>
            <p:nvPr/>
          </p:nvSpPr>
          <p:spPr bwMode="auto">
            <a:xfrm>
              <a:off x="5370" y="3150"/>
              <a:ext cx="14" cy="9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0" y="6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1" name="Freeform 919"/>
            <p:cNvSpPr>
              <a:spLocks noChangeAspect="1"/>
            </p:cNvSpPr>
            <p:nvPr/>
          </p:nvSpPr>
          <p:spPr bwMode="auto">
            <a:xfrm>
              <a:off x="5487" y="3251"/>
              <a:ext cx="8" cy="14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" name="Freeform 920"/>
            <p:cNvSpPr>
              <a:spLocks noChangeAspect="1"/>
            </p:cNvSpPr>
            <p:nvPr/>
          </p:nvSpPr>
          <p:spPr bwMode="auto">
            <a:xfrm>
              <a:off x="5495" y="3247"/>
              <a:ext cx="6" cy="1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3" name="Freeform 921"/>
            <p:cNvSpPr>
              <a:spLocks noChangeAspect="1"/>
            </p:cNvSpPr>
            <p:nvPr/>
          </p:nvSpPr>
          <p:spPr bwMode="auto">
            <a:xfrm>
              <a:off x="5493" y="3239"/>
              <a:ext cx="8" cy="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" name="Freeform 922"/>
            <p:cNvSpPr>
              <a:spLocks noChangeAspect="1"/>
            </p:cNvSpPr>
            <p:nvPr/>
          </p:nvSpPr>
          <p:spPr bwMode="auto">
            <a:xfrm>
              <a:off x="5479" y="3210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" name="Freeform 923"/>
            <p:cNvSpPr>
              <a:spLocks noChangeAspect="1"/>
            </p:cNvSpPr>
            <p:nvPr/>
          </p:nvSpPr>
          <p:spPr bwMode="auto">
            <a:xfrm>
              <a:off x="5432" y="3122"/>
              <a:ext cx="1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" name="Freeform 924"/>
            <p:cNvSpPr>
              <a:spLocks noChangeAspect="1"/>
            </p:cNvSpPr>
            <p:nvPr/>
          </p:nvSpPr>
          <p:spPr bwMode="auto">
            <a:xfrm>
              <a:off x="5421" y="3122"/>
              <a:ext cx="11" cy="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" name="Freeform 925"/>
            <p:cNvSpPr>
              <a:spLocks noChangeAspect="1"/>
            </p:cNvSpPr>
            <p:nvPr/>
          </p:nvSpPr>
          <p:spPr bwMode="auto">
            <a:xfrm>
              <a:off x="5403" y="3122"/>
              <a:ext cx="10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" name="Freeform 926"/>
            <p:cNvSpPr>
              <a:spLocks noChangeAspect="1"/>
            </p:cNvSpPr>
            <p:nvPr/>
          </p:nvSpPr>
          <p:spPr bwMode="auto">
            <a:xfrm>
              <a:off x="5372" y="3081"/>
              <a:ext cx="29" cy="60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10" y="40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14" y="26"/>
                </a:cxn>
                <a:cxn ang="0">
                  <a:pos x="20" y="26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2" y="18"/>
                </a:cxn>
                <a:cxn ang="0">
                  <a:pos x="18" y="14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8" y="12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6" y="34"/>
                </a:cxn>
                <a:cxn ang="0">
                  <a:pos x="8" y="38"/>
                </a:cxn>
                <a:cxn ang="0">
                  <a:pos x="10" y="42"/>
                </a:cxn>
              </a:cxnLst>
              <a:rect l="0" t="0" r="r" b="b"/>
              <a:pathLst>
                <a:path w="20" h="42">
                  <a:moveTo>
                    <a:pt x="10" y="42"/>
                  </a:moveTo>
                  <a:lnTo>
                    <a:pt x="10" y="40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6"/>
                  </a:lnTo>
                  <a:lnTo>
                    <a:pt x="20" y="26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9" name="Freeform 927"/>
            <p:cNvSpPr>
              <a:spLocks noChangeAspect="1"/>
            </p:cNvSpPr>
            <p:nvPr/>
          </p:nvSpPr>
          <p:spPr bwMode="auto">
            <a:xfrm>
              <a:off x="5370" y="3130"/>
              <a:ext cx="11" cy="1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0" name="Freeform 928"/>
            <p:cNvSpPr>
              <a:spLocks noChangeAspect="1"/>
            </p:cNvSpPr>
            <p:nvPr/>
          </p:nvSpPr>
          <p:spPr bwMode="auto">
            <a:xfrm>
              <a:off x="5387" y="3073"/>
              <a:ext cx="8" cy="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1" name="Freeform 929"/>
            <p:cNvSpPr>
              <a:spLocks noChangeAspect="1"/>
            </p:cNvSpPr>
            <p:nvPr/>
          </p:nvSpPr>
          <p:spPr bwMode="auto">
            <a:xfrm>
              <a:off x="5292" y="3150"/>
              <a:ext cx="5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2" name="Freeform 930"/>
            <p:cNvSpPr>
              <a:spLocks noChangeAspect="1"/>
            </p:cNvSpPr>
            <p:nvPr/>
          </p:nvSpPr>
          <p:spPr bwMode="auto">
            <a:xfrm>
              <a:off x="5297" y="3150"/>
              <a:ext cx="10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3" name="Freeform 931"/>
            <p:cNvSpPr>
              <a:spLocks noChangeAspect="1"/>
            </p:cNvSpPr>
            <p:nvPr/>
          </p:nvSpPr>
          <p:spPr bwMode="auto">
            <a:xfrm>
              <a:off x="5217" y="3089"/>
              <a:ext cx="121" cy="153"/>
            </a:xfrm>
            <a:custGeom>
              <a:avLst/>
              <a:gdLst/>
              <a:ahLst/>
              <a:cxnLst>
                <a:cxn ang="0">
                  <a:pos x="56" y="40"/>
                </a:cxn>
                <a:cxn ang="0">
                  <a:pos x="58" y="34"/>
                </a:cxn>
                <a:cxn ang="0">
                  <a:pos x="52" y="36"/>
                </a:cxn>
                <a:cxn ang="0">
                  <a:pos x="44" y="36"/>
                </a:cxn>
                <a:cxn ang="0">
                  <a:pos x="36" y="38"/>
                </a:cxn>
                <a:cxn ang="0">
                  <a:pos x="30" y="46"/>
                </a:cxn>
                <a:cxn ang="0">
                  <a:pos x="24" y="40"/>
                </a:cxn>
                <a:cxn ang="0">
                  <a:pos x="18" y="28"/>
                </a:cxn>
                <a:cxn ang="0">
                  <a:pos x="18" y="22"/>
                </a:cxn>
                <a:cxn ang="0">
                  <a:pos x="24" y="18"/>
                </a:cxn>
                <a:cxn ang="0">
                  <a:pos x="38" y="18"/>
                </a:cxn>
                <a:cxn ang="0">
                  <a:pos x="52" y="20"/>
                </a:cxn>
                <a:cxn ang="0">
                  <a:pos x="72" y="20"/>
                </a:cxn>
                <a:cxn ang="0">
                  <a:pos x="78" y="10"/>
                </a:cxn>
                <a:cxn ang="0">
                  <a:pos x="84" y="4"/>
                </a:cxn>
                <a:cxn ang="0">
                  <a:pos x="78" y="0"/>
                </a:cxn>
                <a:cxn ang="0">
                  <a:pos x="74" y="6"/>
                </a:cxn>
                <a:cxn ang="0">
                  <a:pos x="70" y="10"/>
                </a:cxn>
                <a:cxn ang="0">
                  <a:pos x="52" y="12"/>
                </a:cxn>
                <a:cxn ang="0">
                  <a:pos x="42" y="10"/>
                </a:cxn>
                <a:cxn ang="0">
                  <a:pos x="34" y="6"/>
                </a:cxn>
                <a:cxn ang="0">
                  <a:pos x="24" y="10"/>
                </a:cxn>
                <a:cxn ang="0">
                  <a:pos x="20" y="12"/>
                </a:cxn>
                <a:cxn ang="0">
                  <a:pos x="14" y="20"/>
                </a:cxn>
                <a:cxn ang="0">
                  <a:pos x="14" y="34"/>
                </a:cxn>
                <a:cxn ang="0">
                  <a:pos x="10" y="42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2" y="74"/>
                </a:cxn>
                <a:cxn ang="0">
                  <a:pos x="8" y="76"/>
                </a:cxn>
                <a:cxn ang="0">
                  <a:pos x="6" y="102"/>
                </a:cxn>
                <a:cxn ang="0">
                  <a:pos x="12" y="104"/>
                </a:cxn>
                <a:cxn ang="0">
                  <a:pos x="18" y="96"/>
                </a:cxn>
                <a:cxn ang="0">
                  <a:pos x="18" y="80"/>
                </a:cxn>
                <a:cxn ang="0">
                  <a:pos x="18" y="68"/>
                </a:cxn>
                <a:cxn ang="0">
                  <a:pos x="28" y="62"/>
                </a:cxn>
                <a:cxn ang="0">
                  <a:pos x="26" y="74"/>
                </a:cxn>
                <a:cxn ang="0">
                  <a:pos x="32" y="82"/>
                </a:cxn>
                <a:cxn ang="0">
                  <a:pos x="34" y="86"/>
                </a:cxn>
                <a:cxn ang="0">
                  <a:pos x="36" y="94"/>
                </a:cxn>
                <a:cxn ang="0">
                  <a:pos x="38" y="90"/>
                </a:cxn>
                <a:cxn ang="0">
                  <a:pos x="52" y="88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34" y="52"/>
                </a:cxn>
                <a:cxn ang="0">
                  <a:pos x="40" y="50"/>
                </a:cxn>
                <a:cxn ang="0">
                  <a:pos x="50" y="40"/>
                </a:cxn>
              </a:cxnLst>
              <a:rect l="0" t="0" r="r" b="b"/>
              <a:pathLst>
                <a:path w="84" h="106">
                  <a:moveTo>
                    <a:pt x="54" y="38"/>
                  </a:moveTo>
                  <a:lnTo>
                    <a:pt x="56" y="40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36" y="38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18" y="36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30" y="20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52" y="20"/>
                  </a:lnTo>
                  <a:lnTo>
                    <a:pt x="56" y="22"/>
                  </a:lnTo>
                  <a:lnTo>
                    <a:pt x="72" y="20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2" y="12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8" y="54"/>
                  </a:lnTo>
                  <a:lnTo>
                    <a:pt x="4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6"/>
                  </a:lnTo>
                  <a:lnTo>
                    <a:pt x="6" y="102"/>
                  </a:lnTo>
                  <a:lnTo>
                    <a:pt x="8" y="106"/>
                  </a:lnTo>
                  <a:lnTo>
                    <a:pt x="12" y="104"/>
                  </a:lnTo>
                  <a:lnTo>
                    <a:pt x="18" y="104"/>
                  </a:lnTo>
                  <a:lnTo>
                    <a:pt x="18" y="96"/>
                  </a:lnTo>
                  <a:lnTo>
                    <a:pt x="20" y="88"/>
                  </a:lnTo>
                  <a:lnTo>
                    <a:pt x="18" y="80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20" y="62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32" y="82"/>
                  </a:lnTo>
                  <a:lnTo>
                    <a:pt x="36" y="84"/>
                  </a:lnTo>
                  <a:lnTo>
                    <a:pt x="34" y="86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42" y="88"/>
                  </a:lnTo>
                  <a:lnTo>
                    <a:pt x="52" y="88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4" y="76"/>
                  </a:lnTo>
                  <a:lnTo>
                    <a:pt x="46" y="70"/>
                  </a:lnTo>
                  <a:lnTo>
                    <a:pt x="42" y="66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40" y="50"/>
                  </a:lnTo>
                  <a:lnTo>
                    <a:pt x="46" y="44"/>
                  </a:lnTo>
                  <a:lnTo>
                    <a:pt x="50" y="40"/>
                  </a:lnTo>
                  <a:lnTo>
                    <a:pt x="54" y="3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4" name="Freeform 932"/>
            <p:cNvSpPr>
              <a:spLocks noChangeAspect="1"/>
            </p:cNvSpPr>
            <p:nvPr/>
          </p:nvSpPr>
          <p:spPr bwMode="auto">
            <a:xfrm>
              <a:off x="5240" y="3245"/>
              <a:ext cx="6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8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2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5" name="Freeform 933"/>
            <p:cNvSpPr>
              <a:spLocks noChangeAspect="1"/>
            </p:cNvSpPr>
            <p:nvPr/>
          </p:nvSpPr>
          <p:spPr bwMode="auto">
            <a:xfrm>
              <a:off x="5283" y="3216"/>
              <a:ext cx="14" cy="2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10" h="18">
                  <a:moveTo>
                    <a:pt x="8" y="6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" name="Freeform 934"/>
            <p:cNvSpPr>
              <a:spLocks noChangeAspect="1"/>
            </p:cNvSpPr>
            <p:nvPr/>
          </p:nvSpPr>
          <p:spPr bwMode="auto">
            <a:xfrm>
              <a:off x="5278" y="3222"/>
              <a:ext cx="8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4"/>
                </a:cxn>
              </a:cxnLst>
              <a:rect l="0" t="0" r="r" b="b"/>
              <a:pathLst>
                <a:path w="6" h="10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" name="Freeform 935"/>
            <p:cNvSpPr>
              <a:spLocks noChangeAspect="1"/>
            </p:cNvSpPr>
            <p:nvPr/>
          </p:nvSpPr>
          <p:spPr bwMode="auto">
            <a:xfrm>
              <a:off x="5268" y="3230"/>
              <a:ext cx="6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" name="Freeform 936"/>
            <p:cNvSpPr>
              <a:spLocks noChangeAspect="1"/>
            </p:cNvSpPr>
            <p:nvPr/>
          </p:nvSpPr>
          <p:spPr bwMode="auto">
            <a:xfrm>
              <a:off x="5505" y="3144"/>
              <a:ext cx="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" name="Freeform 937"/>
            <p:cNvSpPr>
              <a:spLocks noChangeAspect="1"/>
            </p:cNvSpPr>
            <p:nvPr/>
          </p:nvSpPr>
          <p:spPr bwMode="auto">
            <a:xfrm>
              <a:off x="5516" y="3159"/>
              <a:ext cx="28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2" y="0"/>
                </a:cxn>
              </a:cxnLst>
              <a:rect l="0" t="0" r="r" b="b"/>
              <a:pathLst>
                <a:path w="20" h="4">
                  <a:moveTo>
                    <a:pt x="2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0" name="Freeform 938"/>
            <p:cNvSpPr>
              <a:spLocks noChangeAspect="1"/>
            </p:cNvSpPr>
            <p:nvPr/>
          </p:nvSpPr>
          <p:spPr bwMode="auto">
            <a:xfrm>
              <a:off x="5519" y="3138"/>
              <a:ext cx="17" cy="1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4" y="8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1" name="Freeform 939"/>
            <p:cNvSpPr>
              <a:spLocks noChangeAspect="1"/>
            </p:cNvSpPr>
            <p:nvPr/>
          </p:nvSpPr>
          <p:spPr bwMode="auto">
            <a:xfrm>
              <a:off x="5355" y="3035"/>
              <a:ext cx="5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2" name="Freeform 940"/>
            <p:cNvSpPr>
              <a:spLocks noChangeAspect="1"/>
            </p:cNvSpPr>
            <p:nvPr/>
          </p:nvSpPr>
          <p:spPr bwMode="auto">
            <a:xfrm>
              <a:off x="5335" y="3049"/>
              <a:ext cx="9" cy="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3" name="Freeform 941"/>
            <p:cNvSpPr>
              <a:spLocks noChangeAspect="1"/>
            </p:cNvSpPr>
            <p:nvPr/>
          </p:nvSpPr>
          <p:spPr bwMode="auto">
            <a:xfrm>
              <a:off x="5335" y="3069"/>
              <a:ext cx="3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4" name="Freeform 942"/>
            <p:cNvSpPr>
              <a:spLocks noChangeAspect="1"/>
            </p:cNvSpPr>
            <p:nvPr/>
          </p:nvSpPr>
          <p:spPr bwMode="auto">
            <a:xfrm>
              <a:off x="5274" y="3124"/>
              <a:ext cx="9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5" name="Freeform 943"/>
            <p:cNvSpPr>
              <a:spLocks noChangeAspect="1"/>
            </p:cNvSpPr>
            <p:nvPr/>
          </p:nvSpPr>
          <p:spPr bwMode="auto">
            <a:xfrm>
              <a:off x="5168" y="3196"/>
              <a:ext cx="6" cy="1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6" name="Freeform 944"/>
            <p:cNvSpPr>
              <a:spLocks noChangeAspect="1"/>
            </p:cNvSpPr>
            <p:nvPr/>
          </p:nvSpPr>
          <p:spPr bwMode="auto">
            <a:xfrm>
              <a:off x="5022" y="3040"/>
              <a:ext cx="11" cy="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7" name="Freeform 945"/>
            <p:cNvSpPr>
              <a:spLocks noChangeAspect="1"/>
            </p:cNvSpPr>
            <p:nvPr/>
          </p:nvSpPr>
          <p:spPr bwMode="auto">
            <a:xfrm>
              <a:off x="4982" y="3064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8" name="Freeform 946"/>
            <p:cNvSpPr>
              <a:spLocks noChangeAspect="1"/>
            </p:cNvSpPr>
            <p:nvPr/>
          </p:nvSpPr>
          <p:spPr bwMode="auto">
            <a:xfrm>
              <a:off x="5567" y="3294"/>
              <a:ext cx="6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9" name="Freeform 947"/>
            <p:cNvSpPr>
              <a:spLocks noChangeAspect="1"/>
            </p:cNvSpPr>
            <p:nvPr/>
          </p:nvSpPr>
          <p:spPr bwMode="auto">
            <a:xfrm>
              <a:off x="5550" y="3276"/>
              <a:ext cx="26" cy="2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0" y="14"/>
                </a:cxn>
                <a:cxn ang="0">
                  <a:pos x="4" y="8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6" y="0"/>
                </a:cxn>
              </a:cxnLst>
              <a:rect l="0" t="0" r="r" b="b"/>
              <a:pathLst>
                <a:path w="18" h="14">
                  <a:moveTo>
                    <a:pt x="16" y="0"/>
                  </a:moveTo>
                  <a:lnTo>
                    <a:pt x="18" y="2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0" name="Freeform 948"/>
            <p:cNvSpPr>
              <a:spLocks noChangeAspect="1"/>
            </p:cNvSpPr>
            <p:nvPr/>
          </p:nvSpPr>
          <p:spPr bwMode="auto">
            <a:xfrm>
              <a:off x="5289" y="3314"/>
              <a:ext cx="34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4" y="14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10" y="0"/>
                </a:cxn>
              </a:cxnLst>
              <a:rect l="0" t="0" r="r" b="b"/>
              <a:pathLst>
                <a:path w="24" h="18">
                  <a:moveTo>
                    <a:pt x="10" y="0"/>
                  </a:moveTo>
                  <a:lnTo>
                    <a:pt x="12" y="8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1" name="Freeform 949"/>
            <p:cNvSpPr>
              <a:spLocks noChangeAspect="1"/>
            </p:cNvSpPr>
            <p:nvPr/>
          </p:nvSpPr>
          <p:spPr bwMode="auto">
            <a:xfrm>
              <a:off x="5436" y="3132"/>
              <a:ext cx="183" cy="178"/>
            </a:xfrm>
            <a:custGeom>
              <a:avLst/>
              <a:gdLst/>
              <a:ahLst/>
              <a:cxnLst>
                <a:cxn ang="0">
                  <a:pos x="122" y="90"/>
                </a:cxn>
                <a:cxn ang="0">
                  <a:pos x="126" y="84"/>
                </a:cxn>
                <a:cxn ang="0">
                  <a:pos x="122" y="30"/>
                </a:cxn>
                <a:cxn ang="0">
                  <a:pos x="106" y="26"/>
                </a:cxn>
                <a:cxn ang="0">
                  <a:pos x="98" y="18"/>
                </a:cxn>
                <a:cxn ang="0">
                  <a:pos x="86" y="16"/>
                </a:cxn>
                <a:cxn ang="0">
                  <a:pos x="80" y="24"/>
                </a:cxn>
                <a:cxn ang="0">
                  <a:pos x="70" y="28"/>
                </a:cxn>
                <a:cxn ang="0">
                  <a:pos x="64" y="32"/>
                </a:cxn>
                <a:cxn ang="0">
                  <a:pos x="56" y="42"/>
                </a:cxn>
                <a:cxn ang="0">
                  <a:pos x="48" y="38"/>
                </a:cxn>
                <a:cxn ang="0">
                  <a:pos x="50" y="32"/>
                </a:cxn>
                <a:cxn ang="0">
                  <a:pos x="44" y="36"/>
                </a:cxn>
                <a:cxn ang="0">
                  <a:pos x="40" y="26"/>
                </a:cxn>
                <a:cxn ang="0">
                  <a:pos x="42" y="8"/>
                </a:cxn>
                <a:cxn ang="0">
                  <a:pos x="38" y="4"/>
                </a:cxn>
                <a:cxn ang="0">
                  <a:pos x="32" y="4"/>
                </a:cxn>
                <a:cxn ang="0">
                  <a:pos x="18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14" y="18"/>
                </a:cxn>
                <a:cxn ang="0">
                  <a:pos x="18" y="28"/>
                </a:cxn>
                <a:cxn ang="0">
                  <a:pos x="26" y="26"/>
                </a:cxn>
                <a:cxn ang="0">
                  <a:pos x="32" y="26"/>
                </a:cxn>
                <a:cxn ang="0">
                  <a:pos x="38" y="30"/>
                </a:cxn>
                <a:cxn ang="0">
                  <a:pos x="28" y="30"/>
                </a:cxn>
                <a:cxn ang="0">
                  <a:pos x="20" y="32"/>
                </a:cxn>
                <a:cxn ang="0">
                  <a:pos x="14" y="36"/>
                </a:cxn>
                <a:cxn ang="0">
                  <a:pos x="22" y="42"/>
                </a:cxn>
                <a:cxn ang="0">
                  <a:pos x="22" y="46"/>
                </a:cxn>
                <a:cxn ang="0">
                  <a:pos x="26" y="54"/>
                </a:cxn>
                <a:cxn ang="0">
                  <a:pos x="32" y="4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8" y="46"/>
                </a:cxn>
                <a:cxn ang="0">
                  <a:pos x="40" y="50"/>
                </a:cxn>
                <a:cxn ang="0">
                  <a:pos x="48" y="50"/>
                </a:cxn>
                <a:cxn ang="0">
                  <a:pos x="50" y="50"/>
                </a:cxn>
                <a:cxn ang="0">
                  <a:pos x="48" y="56"/>
                </a:cxn>
                <a:cxn ang="0">
                  <a:pos x="68" y="62"/>
                </a:cxn>
                <a:cxn ang="0">
                  <a:pos x="84" y="70"/>
                </a:cxn>
                <a:cxn ang="0">
                  <a:pos x="88" y="76"/>
                </a:cxn>
                <a:cxn ang="0">
                  <a:pos x="92" y="86"/>
                </a:cxn>
                <a:cxn ang="0">
                  <a:pos x="92" y="92"/>
                </a:cxn>
                <a:cxn ang="0">
                  <a:pos x="96" y="96"/>
                </a:cxn>
                <a:cxn ang="0">
                  <a:pos x="94" y="98"/>
                </a:cxn>
                <a:cxn ang="0">
                  <a:pos x="98" y="104"/>
                </a:cxn>
                <a:cxn ang="0">
                  <a:pos x="96" y="112"/>
                </a:cxn>
                <a:cxn ang="0">
                  <a:pos x="110" y="112"/>
                </a:cxn>
                <a:cxn ang="0">
                  <a:pos x="118" y="122"/>
                </a:cxn>
                <a:cxn ang="0">
                  <a:pos x="124" y="98"/>
                </a:cxn>
              </a:cxnLst>
              <a:rect l="0" t="0" r="r" b="b"/>
              <a:pathLst>
                <a:path w="128" h="124">
                  <a:moveTo>
                    <a:pt x="122" y="96"/>
                  </a:moveTo>
                  <a:lnTo>
                    <a:pt x="122" y="90"/>
                  </a:lnTo>
                  <a:lnTo>
                    <a:pt x="122" y="88"/>
                  </a:lnTo>
                  <a:lnTo>
                    <a:pt x="126" y="84"/>
                  </a:lnTo>
                  <a:lnTo>
                    <a:pt x="128" y="32"/>
                  </a:lnTo>
                  <a:lnTo>
                    <a:pt x="122" y="30"/>
                  </a:lnTo>
                  <a:lnTo>
                    <a:pt x="116" y="30"/>
                  </a:lnTo>
                  <a:lnTo>
                    <a:pt x="106" y="26"/>
                  </a:lnTo>
                  <a:lnTo>
                    <a:pt x="100" y="20"/>
                  </a:lnTo>
                  <a:lnTo>
                    <a:pt x="98" y="18"/>
                  </a:lnTo>
                  <a:lnTo>
                    <a:pt x="94" y="18"/>
                  </a:lnTo>
                  <a:lnTo>
                    <a:pt x="86" y="16"/>
                  </a:lnTo>
                  <a:lnTo>
                    <a:pt x="78" y="20"/>
                  </a:lnTo>
                  <a:lnTo>
                    <a:pt x="80" y="24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32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56" y="42"/>
                  </a:lnTo>
                  <a:lnTo>
                    <a:pt x="52" y="42"/>
                  </a:lnTo>
                  <a:lnTo>
                    <a:pt x="48" y="38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46" y="30"/>
                  </a:lnTo>
                  <a:lnTo>
                    <a:pt x="44" y="36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44" y="14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6" y="6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4" y="18"/>
                  </a:lnTo>
                  <a:lnTo>
                    <a:pt x="16" y="24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28" y="30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20" y="38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2" y="46"/>
                  </a:lnTo>
                  <a:lnTo>
                    <a:pt x="24" y="52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8" y="46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68" y="62"/>
                  </a:lnTo>
                  <a:lnTo>
                    <a:pt x="82" y="68"/>
                  </a:lnTo>
                  <a:lnTo>
                    <a:pt x="84" y="70"/>
                  </a:lnTo>
                  <a:lnTo>
                    <a:pt x="88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6" y="90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94" y="98"/>
                  </a:lnTo>
                  <a:lnTo>
                    <a:pt x="98" y="100"/>
                  </a:lnTo>
                  <a:lnTo>
                    <a:pt x="98" y="104"/>
                  </a:lnTo>
                  <a:lnTo>
                    <a:pt x="94" y="110"/>
                  </a:lnTo>
                  <a:lnTo>
                    <a:pt x="96" y="112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14" y="116"/>
                  </a:lnTo>
                  <a:lnTo>
                    <a:pt x="118" y="122"/>
                  </a:lnTo>
                  <a:lnTo>
                    <a:pt x="120" y="124"/>
                  </a:lnTo>
                  <a:lnTo>
                    <a:pt x="124" y="98"/>
                  </a:lnTo>
                  <a:lnTo>
                    <a:pt x="122" y="9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2" name="Freeform 950"/>
            <p:cNvSpPr>
              <a:spLocks noChangeAspect="1"/>
            </p:cNvSpPr>
            <p:nvPr/>
          </p:nvSpPr>
          <p:spPr bwMode="auto">
            <a:xfrm>
              <a:off x="5043" y="3035"/>
              <a:ext cx="182" cy="175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84" y="8"/>
                </a:cxn>
                <a:cxn ang="0">
                  <a:pos x="78" y="24"/>
                </a:cxn>
                <a:cxn ang="0">
                  <a:pos x="70" y="42"/>
                </a:cxn>
                <a:cxn ang="0">
                  <a:pos x="52" y="42"/>
                </a:cxn>
                <a:cxn ang="0">
                  <a:pos x="44" y="42"/>
                </a:cxn>
                <a:cxn ang="0">
                  <a:pos x="34" y="50"/>
                </a:cxn>
                <a:cxn ang="0">
                  <a:pos x="20" y="50"/>
                </a:cxn>
                <a:cxn ang="0">
                  <a:pos x="8" y="40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4" y="70"/>
                </a:cxn>
                <a:cxn ang="0">
                  <a:pos x="8" y="74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4" y="102"/>
                </a:cxn>
                <a:cxn ang="0">
                  <a:pos x="20" y="104"/>
                </a:cxn>
                <a:cxn ang="0">
                  <a:pos x="28" y="106"/>
                </a:cxn>
                <a:cxn ang="0">
                  <a:pos x="34" y="104"/>
                </a:cxn>
                <a:cxn ang="0">
                  <a:pos x="34" y="110"/>
                </a:cxn>
                <a:cxn ang="0">
                  <a:pos x="40" y="112"/>
                </a:cxn>
                <a:cxn ang="0">
                  <a:pos x="50" y="110"/>
                </a:cxn>
                <a:cxn ang="0">
                  <a:pos x="52" y="106"/>
                </a:cxn>
                <a:cxn ang="0">
                  <a:pos x="58" y="112"/>
                </a:cxn>
                <a:cxn ang="0">
                  <a:pos x="68" y="112"/>
                </a:cxn>
                <a:cxn ang="0">
                  <a:pos x="68" y="122"/>
                </a:cxn>
                <a:cxn ang="0">
                  <a:pos x="80" y="118"/>
                </a:cxn>
                <a:cxn ang="0">
                  <a:pos x="88" y="112"/>
                </a:cxn>
                <a:cxn ang="0">
                  <a:pos x="88" y="106"/>
                </a:cxn>
                <a:cxn ang="0">
                  <a:pos x="92" y="100"/>
                </a:cxn>
                <a:cxn ang="0">
                  <a:pos x="94" y="94"/>
                </a:cxn>
                <a:cxn ang="0">
                  <a:pos x="98" y="78"/>
                </a:cxn>
                <a:cxn ang="0">
                  <a:pos x="108" y="72"/>
                </a:cxn>
                <a:cxn ang="0">
                  <a:pos x="108" y="62"/>
                </a:cxn>
                <a:cxn ang="0">
                  <a:pos x="112" y="48"/>
                </a:cxn>
                <a:cxn ang="0">
                  <a:pos x="120" y="52"/>
                </a:cxn>
                <a:cxn ang="0">
                  <a:pos x="128" y="48"/>
                </a:cxn>
                <a:cxn ang="0">
                  <a:pos x="122" y="44"/>
                </a:cxn>
                <a:cxn ang="0">
                  <a:pos x="108" y="34"/>
                </a:cxn>
                <a:cxn ang="0">
                  <a:pos x="114" y="32"/>
                </a:cxn>
                <a:cxn ang="0">
                  <a:pos x="110" y="22"/>
                </a:cxn>
                <a:cxn ang="0">
                  <a:pos x="108" y="16"/>
                </a:cxn>
                <a:cxn ang="0">
                  <a:pos x="106" y="14"/>
                </a:cxn>
                <a:cxn ang="0">
                  <a:pos x="110" y="10"/>
                </a:cxn>
                <a:cxn ang="0">
                  <a:pos x="106" y="4"/>
                </a:cxn>
                <a:cxn ang="0">
                  <a:pos x="98" y="4"/>
                </a:cxn>
              </a:cxnLst>
              <a:rect l="0" t="0" r="r" b="b"/>
              <a:pathLst>
                <a:path w="128" h="122">
                  <a:moveTo>
                    <a:pt x="98" y="4"/>
                  </a:moveTo>
                  <a:lnTo>
                    <a:pt x="94" y="2"/>
                  </a:lnTo>
                  <a:lnTo>
                    <a:pt x="88" y="0"/>
                  </a:lnTo>
                  <a:lnTo>
                    <a:pt x="84" y="8"/>
                  </a:lnTo>
                  <a:lnTo>
                    <a:pt x="84" y="16"/>
                  </a:lnTo>
                  <a:lnTo>
                    <a:pt x="78" y="24"/>
                  </a:lnTo>
                  <a:lnTo>
                    <a:pt x="76" y="30"/>
                  </a:lnTo>
                  <a:lnTo>
                    <a:pt x="70" y="42"/>
                  </a:lnTo>
                  <a:lnTo>
                    <a:pt x="60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44" y="42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28" y="48"/>
                  </a:lnTo>
                  <a:lnTo>
                    <a:pt x="20" y="50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2" y="66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6" y="78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12" y="88"/>
                  </a:lnTo>
                  <a:lnTo>
                    <a:pt x="14" y="96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2" y="106"/>
                  </a:lnTo>
                  <a:lnTo>
                    <a:pt x="28" y="106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40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0" y="108"/>
                  </a:lnTo>
                  <a:lnTo>
                    <a:pt x="52" y="106"/>
                  </a:lnTo>
                  <a:lnTo>
                    <a:pt x="56" y="110"/>
                  </a:lnTo>
                  <a:lnTo>
                    <a:pt x="58" y="112"/>
                  </a:lnTo>
                  <a:lnTo>
                    <a:pt x="62" y="112"/>
                  </a:lnTo>
                  <a:lnTo>
                    <a:pt x="68" y="112"/>
                  </a:lnTo>
                  <a:lnTo>
                    <a:pt x="68" y="116"/>
                  </a:lnTo>
                  <a:lnTo>
                    <a:pt x="68" y="122"/>
                  </a:lnTo>
                  <a:lnTo>
                    <a:pt x="76" y="120"/>
                  </a:lnTo>
                  <a:lnTo>
                    <a:pt x="80" y="118"/>
                  </a:lnTo>
                  <a:lnTo>
                    <a:pt x="86" y="114"/>
                  </a:lnTo>
                  <a:lnTo>
                    <a:pt x="88" y="112"/>
                  </a:lnTo>
                  <a:lnTo>
                    <a:pt x="90" y="110"/>
                  </a:lnTo>
                  <a:lnTo>
                    <a:pt x="88" y="106"/>
                  </a:lnTo>
                  <a:lnTo>
                    <a:pt x="92" y="104"/>
                  </a:lnTo>
                  <a:lnTo>
                    <a:pt x="92" y="100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2" y="86"/>
                  </a:lnTo>
                  <a:lnTo>
                    <a:pt x="98" y="78"/>
                  </a:lnTo>
                  <a:lnTo>
                    <a:pt x="106" y="76"/>
                  </a:lnTo>
                  <a:lnTo>
                    <a:pt x="108" y="72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56"/>
                  </a:lnTo>
                  <a:lnTo>
                    <a:pt x="112" y="48"/>
                  </a:lnTo>
                  <a:lnTo>
                    <a:pt x="114" y="50"/>
                  </a:lnTo>
                  <a:lnTo>
                    <a:pt x="120" y="52"/>
                  </a:lnTo>
                  <a:lnTo>
                    <a:pt x="126" y="50"/>
                  </a:lnTo>
                  <a:lnTo>
                    <a:pt x="128" y="48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16" y="40"/>
                  </a:lnTo>
                  <a:lnTo>
                    <a:pt x="108" y="34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0" y="26"/>
                  </a:lnTo>
                  <a:lnTo>
                    <a:pt x="110" y="22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10" y="12"/>
                  </a:lnTo>
                  <a:lnTo>
                    <a:pt x="110" y="10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3" name="Freeform 951"/>
            <p:cNvSpPr>
              <a:spLocks noChangeAspect="1"/>
            </p:cNvSpPr>
            <p:nvPr/>
          </p:nvSpPr>
          <p:spPr bwMode="auto">
            <a:xfrm>
              <a:off x="5650" y="3296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4" name="Rectangle 952"/>
            <p:cNvSpPr>
              <a:spLocks noChangeAspect="1" noChangeArrowheads="1"/>
            </p:cNvSpPr>
            <p:nvPr/>
          </p:nvSpPr>
          <p:spPr bwMode="auto">
            <a:xfrm>
              <a:off x="5656" y="3296"/>
              <a:ext cx="9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5" name="Freeform 953"/>
            <p:cNvSpPr>
              <a:spLocks noChangeAspect="1"/>
            </p:cNvSpPr>
            <p:nvPr/>
          </p:nvSpPr>
          <p:spPr bwMode="auto">
            <a:xfrm>
              <a:off x="5736" y="3236"/>
              <a:ext cx="6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6" name="Freeform 954"/>
            <p:cNvSpPr>
              <a:spLocks noChangeAspect="1"/>
            </p:cNvSpPr>
            <p:nvPr/>
          </p:nvSpPr>
          <p:spPr bwMode="auto">
            <a:xfrm>
              <a:off x="5722" y="3233"/>
              <a:ext cx="6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7" name="Freeform 955"/>
            <p:cNvSpPr>
              <a:spLocks noChangeAspect="1"/>
            </p:cNvSpPr>
            <p:nvPr/>
          </p:nvSpPr>
          <p:spPr bwMode="auto">
            <a:xfrm>
              <a:off x="5702" y="3218"/>
              <a:ext cx="3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8" name="Freeform 956"/>
            <p:cNvSpPr>
              <a:spLocks noChangeAspect="1"/>
            </p:cNvSpPr>
            <p:nvPr/>
          </p:nvSpPr>
          <p:spPr bwMode="auto">
            <a:xfrm>
              <a:off x="5748" y="3210"/>
              <a:ext cx="72" cy="43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18" y="28"/>
                </a:cxn>
                <a:cxn ang="0">
                  <a:pos x="16" y="30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10" y="1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0" y="18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22" y="14"/>
                </a:cxn>
                <a:cxn ang="0">
                  <a:pos x="22" y="16"/>
                </a:cxn>
                <a:cxn ang="0">
                  <a:pos x="22" y="18"/>
                </a:cxn>
                <a:cxn ang="0">
                  <a:pos x="26" y="18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8" y="10"/>
                </a:cxn>
                <a:cxn ang="0">
                  <a:pos x="40" y="10"/>
                </a:cxn>
                <a:cxn ang="0">
                  <a:pos x="40" y="10"/>
                </a:cxn>
                <a:cxn ang="0">
                  <a:pos x="40" y="4"/>
                </a:cxn>
                <a:cxn ang="0">
                  <a:pos x="40" y="2"/>
                </a:cxn>
                <a:cxn ang="0">
                  <a:pos x="44" y="2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48" y="10"/>
                </a:cxn>
                <a:cxn ang="0">
                  <a:pos x="44" y="12"/>
                </a:cxn>
                <a:cxn ang="0">
                  <a:pos x="44" y="14"/>
                </a:cxn>
                <a:cxn ang="0">
                  <a:pos x="46" y="16"/>
                </a:cxn>
                <a:cxn ang="0">
                  <a:pos x="46" y="18"/>
                </a:cxn>
                <a:cxn ang="0">
                  <a:pos x="42" y="20"/>
                </a:cxn>
                <a:cxn ang="0">
                  <a:pos x="38" y="20"/>
                </a:cxn>
                <a:cxn ang="0">
                  <a:pos x="38" y="22"/>
                </a:cxn>
                <a:cxn ang="0">
                  <a:pos x="34" y="24"/>
                </a:cxn>
                <a:cxn ang="0">
                  <a:pos x="32" y="26"/>
                </a:cxn>
                <a:cxn ang="0">
                  <a:pos x="24" y="30"/>
                </a:cxn>
                <a:cxn ang="0">
                  <a:pos x="22" y="30"/>
                </a:cxn>
              </a:cxnLst>
              <a:rect l="0" t="0" r="r" b="b"/>
              <a:pathLst>
                <a:path w="50" h="30">
                  <a:moveTo>
                    <a:pt x="22" y="30"/>
                  </a:moveTo>
                  <a:lnTo>
                    <a:pt x="18" y="28"/>
                  </a:lnTo>
                  <a:lnTo>
                    <a:pt x="16" y="30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4" y="24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9" name="Freeform 957"/>
            <p:cNvSpPr>
              <a:spLocks noChangeAspect="1"/>
            </p:cNvSpPr>
            <p:nvPr/>
          </p:nvSpPr>
          <p:spPr bwMode="auto">
            <a:xfrm>
              <a:off x="5775" y="3314"/>
              <a:ext cx="4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0" name="Freeform 958"/>
            <p:cNvSpPr>
              <a:spLocks noChangeAspect="1"/>
            </p:cNvSpPr>
            <p:nvPr/>
          </p:nvSpPr>
          <p:spPr bwMode="auto">
            <a:xfrm>
              <a:off x="5783" y="3325"/>
              <a:ext cx="11" cy="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6" y="6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1" name="Rectangle 959"/>
            <p:cNvSpPr>
              <a:spLocks noChangeAspect="1" noChangeArrowheads="1"/>
            </p:cNvSpPr>
            <p:nvPr/>
          </p:nvSpPr>
          <p:spPr bwMode="auto">
            <a:xfrm>
              <a:off x="5779" y="3319"/>
              <a:ext cx="6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2" name="Freeform 960"/>
            <p:cNvSpPr>
              <a:spLocks noChangeAspect="1"/>
            </p:cNvSpPr>
            <p:nvPr/>
          </p:nvSpPr>
          <p:spPr bwMode="auto">
            <a:xfrm>
              <a:off x="5814" y="3308"/>
              <a:ext cx="8" cy="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3" name="Freeform 961"/>
            <p:cNvSpPr>
              <a:spLocks noChangeAspect="1"/>
            </p:cNvSpPr>
            <p:nvPr/>
          </p:nvSpPr>
          <p:spPr bwMode="auto">
            <a:xfrm>
              <a:off x="5826" y="3357"/>
              <a:ext cx="8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4" name="Freeform 962"/>
            <p:cNvSpPr>
              <a:spLocks noChangeAspect="1"/>
            </p:cNvSpPr>
            <p:nvPr/>
          </p:nvSpPr>
          <p:spPr bwMode="auto">
            <a:xfrm>
              <a:off x="5716" y="3161"/>
              <a:ext cx="18" cy="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6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2" y="4"/>
                </a:cxn>
              </a:cxnLst>
              <a:rect l="0" t="0" r="r" b="b"/>
              <a:pathLst>
                <a:path w="12" h="6">
                  <a:moveTo>
                    <a:pt x="12" y="4"/>
                  </a:moveTo>
                  <a:lnTo>
                    <a:pt x="10" y="6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5" name="Freeform 963"/>
            <p:cNvSpPr>
              <a:spLocks noChangeAspect="1"/>
            </p:cNvSpPr>
            <p:nvPr/>
          </p:nvSpPr>
          <p:spPr bwMode="auto">
            <a:xfrm>
              <a:off x="5771" y="3147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6" name="Freeform 964"/>
            <p:cNvSpPr>
              <a:spLocks noChangeAspect="1"/>
            </p:cNvSpPr>
            <p:nvPr/>
          </p:nvSpPr>
          <p:spPr bwMode="auto">
            <a:xfrm>
              <a:off x="5777" y="3173"/>
              <a:ext cx="8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7" name="Freeform 965"/>
            <p:cNvSpPr>
              <a:spLocks noChangeAspect="1"/>
            </p:cNvSpPr>
            <p:nvPr/>
          </p:nvSpPr>
          <p:spPr bwMode="auto">
            <a:xfrm>
              <a:off x="5791" y="3175"/>
              <a:ext cx="43" cy="47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26" y="32"/>
                </a:cxn>
                <a:cxn ang="0">
                  <a:pos x="24" y="28"/>
                </a:cxn>
                <a:cxn ang="0">
                  <a:pos x="24" y="22"/>
                </a:cxn>
                <a:cxn ang="0">
                  <a:pos x="18" y="14"/>
                </a:cxn>
                <a:cxn ang="0">
                  <a:pos x="14" y="12"/>
                </a:cxn>
                <a:cxn ang="0">
                  <a:pos x="8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24" y="18"/>
                </a:cxn>
                <a:cxn ang="0">
                  <a:pos x="28" y="22"/>
                </a:cxn>
                <a:cxn ang="0">
                  <a:pos x="30" y="26"/>
                </a:cxn>
                <a:cxn ang="0">
                  <a:pos x="28" y="32"/>
                </a:cxn>
              </a:cxnLst>
              <a:rect l="0" t="0" r="r" b="b"/>
              <a:pathLst>
                <a:path w="30" h="32">
                  <a:moveTo>
                    <a:pt x="28" y="32"/>
                  </a:moveTo>
                  <a:lnTo>
                    <a:pt x="26" y="32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8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8" name="Freeform 966"/>
            <p:cNvSpPr>
              <a:spLocks noChangeAspect="1"/>
            </p:cNvSpPr>
            <p:nvPr/>
          </p:nvSpPr>
          <p:spPr bwMode="auto">
            <a:xfrm>
              <a:off x="5943" y="3359"/>
              <a:ext cx="1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0" y="2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9" name="Freeform 967"/>
            <p:cNvSpPr>
              <a:spLocks noChangeAspect="1"/>
            </p:cNvSpPr>
            <p:nvPr/>
          </p:nvSpPr>
          <p:spPr bwMode="auto">
            <a:xfrm>
              <a:off x="5969" y="3333"/>
              <a:ext cx="23" cy="14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6" y="10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6"/>
                  </a:lnTo>
                  <a:lnTo>
                    <a:pt x="8" y="8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0" name="Freeform 968"/>
            <p:cNvSpPr>
              <a:spLocks noChangeAspect="1"/>
            </p:cNvSpPr>
            <p:nvPr/>
          </p:nvSpPr>
          <p:spPr bwMode="auto">
            <a:xfrm>
              <a:off x="5975" y="3316"/>
              <a:ext cx="6" cy="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1" name="Freeform 969"/>
            <p:cNvSpPr>
              <a:spLocks noChangeAspect="1"/>
            </p:cNvSpPr>
            <p:nvPr/>
          </p:nvSpPr>
          <p:spPr bwMode="auto">
            <a:xfrm>
              <a:off x="5963" y="3294"/>
              <a:ext cx="9" cy="22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2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6" y="16"/>
                </a:cxn>
              </a:cxnLst>
              <a:rect l="0" t="0" r="r" b="b"/>
              <a:pathLst>
                <a:path w="6" h="16">
                  <a:moveTo>
                    <a:pt x="6" y="16"/>
                  </a:moveTo>
                  <a:lnTo>
                    <a:pt x="6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2" name="Freeform 970"/>
            <p:cNvSpPr>
              <a:spLocks noChangeAspect="1"/>
            </p:cNvSpPr>
            <p:nvPr/>
          </p:nvSpPr>
          <p:spPr bwMode="auto">
            <a:xfrm>
              <a:off x="5943" y="3316"/>
              <a:ext cx="20" cy="12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4" y="8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12" y="8"/>
                </a:cxn>
              </a:cxnLst>
              <a:rect l="0" t="0" r="r" b="b"/>
              <a:pathLst>
                <a:path w="14" h="8">
                  <a:moveTo>
                    <a:pt x="12" y="8"/>
                  </a:moveTo>
                  <a:lnTo>
                    <a:pt x="14" y="8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3" name="Freeform 971"/>
            <p:cNvSpPr>
              <a:spLocks noChangeAspect="1"/>
            </p:cNvSpPr>
            <p:nvPr/>
          </p:nvSpPr>
          <p:spPr bwMode="auto">
            <a:xfrm>
              <a:off x="5949" y="3308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4" name="Freeform 972"/>
            <p:cNvSpPr>
              <a:spLocks noChangeAspect="1"/>
            </p:cNvSpPr>
            <p:nvPr/>
          </p:nvSpPr>
          <p:spPr bwMode="auto">
            <a:xfrm>
              <a:off x="5957" y="3310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5" name="Freeform 973"/>
            <p:cNvSpPr>
              <a:spLocks noChangeAspect="1"/>
            </p:cNvSpPr>
            <p:nvPr/>
          </p:nvSpPr>
          <p:spPr bwMode="auto">
            <a:xfrm>
              <a:off x="5904" y="3288"/>
              <a:ext cx="8" cy="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4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6" name="Freeform 974"/>
            <p:cNvSpPr>
              <a:spLocks noChangeAspect="1"/>
            </p:cNvSpPr>
            <p:nvPr/>
          </p:nvSpPr>
          <p:spPr bwMode="auto">
            <a:xfrm>
              <a:off x="5900" y="3296"/>
              <a:ext cx="4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7" name="Freeform 975"/>
            <p:cNvSpPr>
              <a:spLocks noChangeAspect="1"/>
            </p:cNvSpPr>
            <p:nvPr/>
          </p:nvSpPr>
          <p:spPr bwMode="auto">
            <a:xfrm>
              <a:off x="5889" y="3282"/>
              <a:ext cx="6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8" name="Freeform 976"/>
            <p:cNvSpPr>
              <a:spLocks noChangeAspect="1"/>
            </p:cNvSpPr>
            <p:nvPr/>
          </p:nvSpPr>
          <p:spPr bwMode="auto">
            <a:xfrm>
              <a:off x="5889" y="3288"/>
              <a:ext cx="3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9" name="Freeform 977"/>
            <p:cNvSpPr>
              <a:spLocks noChangeAspect="1"/>
            </p:cNvSpPr>
            <p:nvPr/>
          </p:nvSpPr>
          <p:spPr bwMode="auto">
            <a:xfrm>
              <a:off x="5932" y="3308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0" name="Freeform 978"/>
            <p:cNvSpPr>
              <a:spLocks noChangeAspect="1"/>
            </p:cNvSpPr>
            <p:nvPr/>
          </p:nvSpPr>
          <p:spPr bwMode="auto">
            <a:xfrm>
              <a:off x="5924" y="3282"/>
              <a:ext cx="25" cy="18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8" y="10"/>
                </a:cxn>
                <a:cxn ang="0">
                  <a:pos x="16" y="6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4" y="10"/>
                </a:cxn>
                <a:cxn ang="0">
                  <a:pos x="18" y="12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18" y="10"/>
                  </a:lnTo>
                  <a:lnTo>
                    <a:pt x="16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1" name="Freeform 979"/>
            <p:cNvSpPr>
              <a:spLocks noChangeAspect="1"/>
            </p:cNvSpPr>
            <p:nvPr/>
          </p:nvSpPr>
          <p:spPr bwMode="auto">
            <a:xfrm>
              <a:off x="5892" y="3261"/>
              <a:ext cx="18" cy="1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6" y="8"/>
                </a:cxn>
                <a:cxn ang="0">
                  <a:pos x="12" y="10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12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6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2" name="Rectangle 980"/>
            <p:cNvSpPr>
              <a:spLocks noChangeAspect="1" noChangeArrowheads="1"/>
            </p:cNvSpPr>
            <p:nvPr/>
          </p:nvSpPr>
          <p:spPr bwMode="auto">
            <a:xfrm>
              <a:off x="5875" y="3267"/>
              <a:ext cx="2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3" name="Freeform 981"/>
            <p:cNvSpPr>
              <a:spLocks noChangeAspect="1"/>
            </p:cNvSpPr>
            <p:nvPr/>
          </p:nvSpPr>
          <p:spPr bwMode="auto">
            <a:xfrm>
              <a:off x="5861" y="3228"/>
              <a:ext cx="20" cy="33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14" y="20"/>
                </a:cxn>
              </a:cxnLst>
              <a:rect l="0" t="0" r="r" b="b"/>
              <a:pathLst>
                <a:path w="14" h="24">
                  <a:moveTo>
                    <a:pt x="14" y="20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4" name="Freeform 982"/>
            <p:cNvSpPr>
              <a:spLocks noChangeAspect="1"/>
            </p:cNvSpPr>
            <p:nvPr/>
          </p:nvSpPr>
          <p:spPr bwMode="auto">
            <a:xfrm>
              <a:off x="6053" y="3343"/>
              <a:ext cx="6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5" name="Freeform 983"/>
            <p:cNvSpPr>
              <a:spLocks noChangeAspect="1"/>
            </p:cNvSpPr>
            <p:nvPr/>
          </p:nvSpPr>
          <p:spPr bwMode="auto">
            <a:xfrm>
              <a:off x="6047" y="3423"/>
              <a:ext cx="14" cy="22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8" y="16"/>
                </a:cxn>
                <a:cxn ang="0">
                  <a:pos x="6" y="14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10" y="16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8" y="16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6" name="Freeform 984"/>
            <p:cNvSpPr>
              <a:spLocks noChangeAspect="1"/>
            </p:cNvSpPr>
            <p:nvPr/>
          </p:nvSpPr>
          <p:spPr bwMode="auto">
            <a:xfrm>
              <a:off x="6076" y="3423"/>
              <a:ext cx="2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7" name="Freeform 985"/>
            <p:cNvSpPr>
              <a:spLocks noChangeAspect="1"/>
            </p:cNvSpPr>
            <p:nvPr/>
          </p:nvSpPr>
          <p:spPr bwMode="auto">
            <a:xfrm>
              <a:off x="6067" y="3414"/>
              <a:ext cx="3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8" name="Freeform 986"/>
            <p:cNvSpPr>
              <a:spLocks noChangeAspect="1"/>
            </p:cNvSpPr>
            <p:nvPr/>
          </p:nvSpPr>
          <p:spPr bwMode="auto">
            <a:xfrm>
              <a:off x="6070" y="3402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9" name="Freeform 987"/>
            <p:cNvSpPr>
              <a:spLocks noChangeAspect="1"/>
            </p:cNvSpPr>
            <p:nvPr/>
          </p:nvSpPr>
          <p:spPr bwMode="auto">
            <a:xfrm>
              <a:off x="6055" y="3449"/>
              <a:ext cx="12" cy="14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0" name="Freeform 988"/>
            <p:cNvSpPr>
              <a:spLocks noChangeAspect="1"/>
            </p:cNvSpPr>
            <p:nvPr/>
          </p:nvSpPr>
          <p:spPr bwMode="auto">
            <a:xfrm>
              <a:off x="6076" y="3439"/>
              <a:ext cx="2" cy="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0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1" name="Freeform 989"/>
            <p:cNvSpPr>
              <a:spLocks noChangeAspect="1"/>
            </p:cNvSpPr>
            <p:nvPr/>
          </p:nvSpPr>
          <p:spPr bwMode="auto">
            <a:xfrm>
              <a:off x="6070" y="3457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2" name="Freeform 990"/>
            <p:cNvSpPr>
              <a:spLocks noChangeAspect="1"/>
            </p:cNvSpPr>
            <p:nvPr/>
          </p:nvSpPr>
          <p:spPr bwMode="auto">
            <a:xfrm>
              <a:off x="6067" y="3486"/>
              <a:ext cx="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3" name="Freeform 991"/>
            <p:cNvSpPr>
              <a:spLocks noChangeAspect="1"/>
            </p:cNvSpPr>
            <p:nvPr/>
          </p:nvSpPr>
          <p:spPr bwMode="auto">
            <a:xfrm>
              <a:off x="6076" y="3503"/>
              <a:ext cx="8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4" name="Freeform 992"/>
            <p:cNvSpPr>
              <a:spLocks noChangeAspect="1"/>
            </p:cNvSpPr>
            <p:nvPr/>
          </p:nvSpPr>
          <p:spPr bwMode="auto">
            <a:xfrm>
              <a:off x="6078" y="3521"/>
              <a:ext cx="4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5" name="Freeform 993"/>
            <p:cNvSpPr>
              <a:spLocks noChangeAspect="1"/>
            </p:cNvSpPr>
            <p:nvPr/>
          </p:nvSpPr>
          <p:spPr bwMode="auto">
            <a:xfrm>
              <a:off x="6082" y="3537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6" name="Freeform 994"/>
            <p:cNvSpPr>
              <a:spLocks noChangeAspect="1"/>
            </p:cNvSpPr>
            <p:nvPr/>
          </p:nvSpPr>
          <p:spPr bwMode="auto">
            <a:xfrm>
              <a:off x="6045" y="3560"/>
              <a:ext cx="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7" name="Freeform 995"/>
            <p:cNvSpPr>
              <a:spLocks noChangeAspect="1"/>
            </p:cNvSpPr>
            <p:nvPr/>
          </p:nvSpPr>
          <p:spPr bwMode="auto">
            <a:xfrm>
              <a:off x="6033" y="3546"/>
              <a:ext cx="6" cy="1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8" name="Freeform 996"/>
            <p:cNvSpPr>
              <a:spLocks noChangeAspect="1"/>
            </p:cNvSpPr>
            <p:nvPr/>
          </p:nvSpPr>
          <p:spPr bwMode="auto">
            <a:xfrm>
              <a:off x="6024" y="3541"/>
              <a:ext cx="6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9" name="Freeform 997"/>
            <p:cNvSpPr>
              <a:spLocks noChangeAspect="1"/>
            </p:cNvSpPr>
            <p:nvPr/>
          </p:nvSpPr>
          <p:spPr bwMode="auto">
            <a:xfrm>
              <a:off x="5978" y="3535"/>
              <a:ext cx="49" cy="49"/>
            </a:xfrm>
            <a:custGeom>
              <a:avLst/>
              <a:gdLst/>
              <a:ahLst/>
              <a:cxnLst>
                <a:cxn ang="0">
                  <a:pos x="30" y="34"/>
                </a:cxn>
                <a:cxn ang="0">
                  <a:pos x="28" y="32"/>
                </a:cxn>
                <a:cxn ang="0">
                  <a:pos x="26" y="30"/>
                </a:cxn>
                <a:cxn ang="0">
                  <a:pos x="22" y="26"/>
                </a:cxn>
                <a:cxn ang="0">
                  <a:pos x="20" y="26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20" y="18"/>
                </a:cxn>
                <a:cxn ang="0">
                  <a:pos x="24" y="20"/>
                </a:cxn>
                <a:cxn ang="0">
                  <a:pos x="30" y="24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0" y="34"/>
                </a:cxn>
              </a:cxnLst>
              <a:rect l="0" t="0" r="r" b="b"/>
              <a:pathLst>
                <a:path w="34" h="34">
                  <a:moveTo>
                    <a:pt x="30" y="34"/>
                  </a:moveTo>
                  <a:lnTo>
                    <a:pt x="28" y="32"/>
                  </a:lnTo>
                  <a:lnTo>
                    <a:pt x="26" y="30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30" y="24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0" name="Freeform 998"/>
            <p:cNvSpPr>
              <a:spLocks noChangeAspect="1"/>
            </p:cNvSpPr>
            <p:nvPr/>
          </p:nvSpPr>
          <p:spPr bwMode="auto">
            <a:xfrm>
              <a:off x="6030" y="3586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1" name="Freeform 999"/>
            <p:cNvSpPr>
              <a:spLocks noChangeAspect="1"/>
            </p:cNvSpPr>
            <p:nvPr/>
          </p:nvSpPr>
          <p:spPr bwMode="auto">
            <a:xfrm>
              <a:off x="5972" y="3521"/>
              <a:ext cx="3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2" name="Freeform 1000"/>
            <p:cNvSpPr>
              <a:spLocks noChangeAspect="1"/>
            </p:cNvSpPr>
            <p:nvPr/>
          </p:nvSpPr>
          <p:spPr bwMode="auto">
            <a:xfrm>
              <a:off x="5975" y="3827"/>
              <a:ext cx="115" cy="146"/>
            </a:xfrm>
            <a:custGeom>
              <a:avLst/>
              <a:gdLst/>
              <a:ahLst/>
              <a:cxnLst>
                <a:cxn ang="0">
                  <a:pos x="74" y="44"/>
                </a:cxn>
                <a:cxn ang="0">
                  <a:pos x="60" y="50"/>
                </a:cxn>
                <a:cxn ang="0">
                  <a:pos x="50" y="44"/>
                </a:cxn>
                <a:cxn ang="0">
                  <a:pos x="54" y="30"/>
                </a:cxn>
                <a:cxn ang="0">
                  <a:pos x="52" y="34"/>
                </a:cxn>
                <a:cxn ang="0">
                  <a:pos x="48" y="42"/>
                </a:cxn>
                <a:cxn ang="0">
                  <a:pos x="48" y="36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48" y="28"/>
                </a:cxn>
                <a:cxn ang="0">
                  <a:pos x="46" y="18"/>
                </a:cxn>
                <a:cxn ang="0">
                  <a:pos x="50" y="12"/>
                </a:cxn>
                <a:cxn ang="0">
                  <a:pos x="46" y="8"/>
                </a:cxn>
                <a:cxn ang="0">
                  <a:pos x="40" y="8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8" y="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0" y="26"/>
                </a:cxn>
                <a:cxn ang="0">
                  <a:pos x="38" y="38"/>
                </a:cxn>
                <a:cxn ang="0">
                  <a:pos x="34" y="48"/>
                </a:cxn>
                <a:cxn ang="0">
                  <a:pos x="30" y="54"/>
                </a:cxn>
                <a:cxn ang="0">
                  <a:pos x="16" y="66"/>
                </a:cxn>
                <a:cxn ang="0">
                  <a:pos x="8" y="72"/>
                </a:cxn>
                <a:cxn ang="0">
                  <a:pos x="16" y="78"/>
                </a:cxn>
                <a:cxn ang="0">
                  <a:pos x="12" y="88"/>
                </a:cxn>
                <a:cxn ang="0">
                  <a:pos x="2" y="94"/>
                </a:cxn>
                <a:cxn ang="0">
                  <a:pos x="0" y="98"/>
                </a:cxn>
                <a:cxn ang="0">
                  <a:pos x="2" y="98"/>
                </a:cxn>
                <a:cxn ang="0">
                  <a:pos x="4" y="100"/>
                </a:cxn>
                <a:cxn ang="0">
                  <a:pos x="4" y="102"/>
                </a:cxn>
                <a:cxn ang="0">
                  <a:pos x="24" y="92"/>
                </a:cxn>
                <a:cxn ang="0">
                  <a:pos x="34" y="82"/>
                </a:cxn>
                <a:cxn ang="0">
                  <a:pos x="44" y="74"/>
                </a:cxn>
                <a:cxn ang="0">
                  <a:pos x="44" y="70"/>
                </a:cxn>
                <a:cxn ang="0">
                  <a:pos x="56" y="66"/>
                </a:cxn>
                <a:cxn ang="0">
                  <a:pos x="60" y="68"/>
                </a:cxn>
                <a:cxn ang="0">
                  <a:pos x="62" y="60"/>
                </a:cxn>
                <a:cxn ang="0">
                  <a:pos x="72" y="58"/>
                </a:cxn>
                <a:cxn ang="0">
                  <a:pos x="80" y="46"/>
                </a:cxn>
              </a:cxnLst>
              <a:rect l="0" t="0" r="r" b="b"/>
              <a:pathLst>
                <a:path w="80" h="102">
                  <a:moveTo>
                    <a:pt x="76" y="44"/>
                  </a:moveTo>
                  <a:lnTo>
                    <a:pt x="74" y="44"/>
                  </a:lnTo>
                  <a:lnTo>
                    <a:pt x="66" y="50"/>
                  </a:lnTo>
                  <a:lnTo>
                    <a:pt x="60" y="50"/>
                  </a:lnTo>
                  <a:lnTo>
                    <a:pt x="56" y="48"/>
                  </a:lnTo>
                  <a:lnTo>
                    <a:pt x="50" y="4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48" y="42"/>
                  </a:lnTo>
                  <a:lnTo>
                    <a:pt x="46" y="40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4" y="28"/>
                  </a:lnTo>
                  <a:lnTo>
                    <a:pt x="48" y="28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50" y="20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32"/>
                  </a:lnTo>
                  <a:lnTo>
                    <a:pt x="38" y="38"/>
                  </a:lnTo>
                  <a:lnTo>
                    <a:pt x="36" y="46"/>
                  </a:lnTo>
                  <a:lnTo>
                    <a:pt x="34" y="48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0" y="64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8" y="74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2" y="88"/>
                  </a:lnTo>
                  <a:lnTo>
                    <a:pt x="8" y="90"/>
                  </a:lnTo>
                  <a:lnTo>
                    <a:pt x="2" y="94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2" y="96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4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14" y="98"/>
                  </a:lnTo>
                  <a:lnTo>
                    <a:pt x="24" y="92"/>
                  </a:lnTo>
                  <a:lnTo>
                    <a:pt x="30" y="86"/>
                  </a:lnTo>
                  <a:lnTo>
                    <a:pt x="34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4" y="70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2" y="58"/>
                  </a:lnTo>
                  <a:lnTo>
                    <a:pt x="74" y="50"/>
                  </a:lnTo>
                  <a:lnTo>
                    <a:pt x="80" y="46"/>
                  </a:lnTo>
                  <a:lnTo>
                    <a:pt x="76" y="4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3" name="Freeform 1001"/>
            <p:cNvSpPr>
              <a:spLocks noChangeAspect="1"/>
            </p:cNvSpPr>
            <p:nvPr/>
          </p:nvSpPr>
          <p:spPr bwMode="auto">
            <a:xfrm>
              <a:off x="6053" y="3862"/>
              <a:ext cx="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4" name="Freeform 1002"/>
            <p:cNvSpPr>
              <a:spLocks noChangeAspect="1"/>
            </p:cNvSpPr>
            <p:nvPr/>
          </p:nvSpPr>
          <p:spPr bwMode="auto">
            <a:xfrm>
              <a:off x="5765" y="3950"/>
              <a:ext cx="204" cy="127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42" y="10"/>
                </a:cxn>
                <a:cxn ang="0">
                  <a:pos x="142" y="8"/>
                </a:cxn>
                <a:cxn ang="0">
                  <a:pos x="138" y="8"/>
                </a:cxn>
                <a:cxn ang="0">
                  <a:pos x="130" y="12"/>
                </a:cxn>
                <a:cxn ang="0">
                  <a:pos x="132" y="6"/>
                </a:cxn>
                <a:cxn ang="0">
                  <a:pos x="130" y="4"/>
                </a:cxn>
                <a:cxn ang="0">
                  <a:pos x="132" y="0"/>
                </a:cxn>
                <a:cxn ang="0">
                  <a:pos x="130" y="0"/>
                </a:cxn>
                <a:cxn ang="0">
                  <a:pos x="112" y="16"/>
                </a:cxn>
                <a:cxn ang="0">
                  <a:pos x="98" y="26"/>
                </a:cxn>
                <a:cxn ang="0">
                  <a:pos x="76" y="38"/>
                </a:cxn>
                <a:cxn ang="0">
                  <a:pos x="66" y="42"/>
                </a:cxn>
                <a:cxn ang="0">
                  <a:pos x="52" y="50"/>
                </a:cxn>
                <a:cxn ang="0">
                  <a:pos x="40" y="52"/>
                </a:cxn>
                <a:cxn ang="0">
                  <a:pos x="30" y="56"/>
                </a:cxn>
                <a:cxn ang="0">
                  <a:pos x="22" y="64"/>
                </a:cxn>
                <a:cxn ang="0">
                  <a:pos x="14" y="68"/>
                </a:cxn>
                <a:cxn ang="0">
                  <a:pos x="10" y="70"/>
                </a:cxn>
                <a:cxn ang="0">
                  <a:pos x="4" y="74"/>
                </a:cxn>
                <a:cxn ang="0">
                  <a:pos x="2" y="80"/>
                </a:cxn>
                <a:cxn ang="0">
                  <a:pos x="4" y="80"/>
                </a:cxn>
                <a:cxn ang="0">
                  <a:pos x="12" y="80"/>
                </a:cxn>
                <a:cxn ang="0">
                  <a:pos x="18" y="84"/>
                </a:cxn>
                <a:cxn ang="0">
                  <a:pos x="24" y="88"/>
                </a:cxn>
                <a:cxn ang="0">
                  <a:pos x="38" y="82"/>
                </a:cxn>
                <a:cxn ang="0">
                  <a:pos x="48" y="78"/>
                </a:cxn>
                <a:cxn ang="0">
                  <a:pos x="62" y="66"/>
                </a:cxn>
                <a:cxn ang="0">
                  <a:pos x="74" y="56"/>
                </a:cxn>
                <a:cxn ang="0">
                  <a:pos x="82" y="52"/>
                </a:cxn>
                <a:cxn ang="0">
                  <a:pos x="96" y="46"/>
                </a:cxn>
                <a:cxn ang="0">
                  <a:pos x="98" y="46"/>
                </a:cxn>
                <a:cxn ang="0">
                  <a:pos x="102" y="48"/>
                </a:cxn>
                <a:cxn ang="0">
                  <a:pos x="100" y="44"/>
                </a:cxn>
                <a:cxn ang="0">
                  <a:pos x="104" y="40"/>
                </a:cxn>
                <a:cxn ang="0">
                  <a:pos x="116" y="32"/>
                </a:cxn>
                <a:cxn ang="0">
                  <a:pos x="122" y="26"/>
                </a:cxn>
                <a:cxn ang="0">
                  <a:pos x="134" y="20"/>
                </a:cxn>
              </a:cxnLst>
              <a:rect l="0" t="0" r="r" b="b"/>
              <a:pathLst>
                <a:path w="142" h="88">
                  <a:moveTo>
                    <a:pt x="134" y="20"/>
                  </a:moveTo>
                  <a:lnTo>
                    <a:pt x="136" y="16"/>
                  </a:lnTo>
                  <a:lnTo>
                    <a:pt x="140" y="14"/>
                  </a:lnTo>
                  <a:lnTo>
                    <a:pt x="142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0" y="10"/>
                  </a:lnTo>
                  <a:lnTo>
                    <a:pt x="138" y="8"/>
                  </a:lnTo>
                  <a:lnTo>
                    <a:pt x="134" y="10"/>
                  </a:lnTo>
                  <a:lnTo>
                    <a:pt x="130" y="12"/>
                  </a:lnTo>
                  <a:lnTo>
                    <a:pt x="130" y="8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4"/>
                  </a:lnTo>
                  <a:lnTo>
                    <a:pt x="112" y="16"/>
                  </a:lnTo>
                  <a:lnTo>
                    <a:pt x="104" y="18"/>
                  </a:lnTo>
                  <a:lnTo>
                    <a:pt x="98" y="26"/>
                  </a:lnTo>
                  <a:lnTo>
                    <a:pt x="84" y="34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66" y="42"/>
                  </a:lnTo>
                  <a:lnTo>
                    <a:pt x="58" y="46"/>
                  </a:lnTo>
                  <a:lnTo>
                    <a:pt x="52" y="50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26" y="62"/>
                  </a:lnTo>
                  <a:lnTo>
                    <a:pt x="22" y="64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0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" y="80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24" y="88"/>
                  </a:lnTo>
                  <a:lnTo>
                    <a:pt x="34" y="86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6"/>
                  </a:lnTo>
                  <a:lnTo>
                    <a:pt x="62" y="66"/>
                  </a:lnTo>
                  <a:lnTo>
                    <a:pt x="68" y="64"/>
                  </a:lnTo>
                  <a:lnTo>
                    <a:pt x="74" y="56"/>
                  </a:lnTo>
                  <a:lnTo>
                    <a:pt x="76" y="52"/>
                  </a:lnTo>
                  <a:lnTo>
                    <a:pt x="82" y="52"/>
                  </a:lnTo>
                  <a:lnTo>
                    <a:pt x="88" y="50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2" y="48"/>
                  </a:lnTo>
                  <a:lnTo>
                    <a:pt x="104" y="46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4" y="40"/>
                  </a:lnTo>
                  <a:lnTo>
                    <a:pt x="108" y="38"/>
                  </a:lnTo>
                  <a:lnTo>
                    <a:pt x="116" y="32"/>
                  </a:lnTo>
                  <a:lnTo>
                    <a:pt x="120" y="30"/>
                  </a:lnTo>
                  <a:lnTo>
                    <a:pt x="122" y="26"/>
                  </a:lnTo>
                  <a:lnTo>
                    <a:pt x="126" y="24"/>
                  </a:lnTo>
                  <a:lnTo>
                    <a:pt x="134" y="2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5" name="Freeform 1003"/>
            <p:cNvSpPr>
              <a:spLocks noChangeAspect="1"/>
            </p:cNvSpPr>
            <p:nvPr/>
          </p:nvSpPr>
          <p:spPr bwMode="auto">
            <a:xfrm>
              <a:off x="5771" y="4051"/>
              <a:ext cx="6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6" name="Freeform 1004"/>
            <p:cNvSpPr>
              <a:spLocks noChangeAspect="1"/>
            </p:cNvSpPr>
            <p:nvPr/>
          </p:nvSpPr>
          <p:spPr bwMode="auto">
            <a:xfrm>
              <a:off x="5967" y="3954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7" name="Freeform 1005"/>
            <p:cNvSpPr>
              <a:spLocks noChangeAspect="1"/>
            </p:cNvSpPr>
            <p:nvPr/>
          </p:nvSpPr>
          <p:spPr bwMode="auto">
            <a:xfrm>
              <a:off x="6073" y="4017"/>
              <a:ext cx="9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8" name="Freeform 1006"/>
            <p:cNvSpPr>
              <a:spLocks noChangeAspect="1"/>
            </p:cNvSpPr>
            <p:nvPr/>
          </p:nvSpPr>
          <p:spPr bwMode="auto">
            <a:xfrm>
              <a:off x="5769" y="4077"/>
              <a:ext cx="14" cy="1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10" y="2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9" name="Freeform 1007"/>
            <p:cNvSpPr>
              <a:spLocks noChangeAspect="1"/>
            </p:cNvSpPr>
            <p:nvPr/>
          </p:nvSpPr>
          <p:spPr bwMode="auto">
            <a:xfrm>
              <a:off x="5683" y="4151"/>
              <a:ext cx="10" cy="1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0" name="Rectangle 1008"/>
            <p:cNvSpPr>
              <a:spLocks noChangeAspect="1" noChangeArrowheads="1"/>
            </p:cNvSpPr>
            <p:nvPr/>
          </p:nvSpPr>
          <p:spPr bwMode="auto">
            <a:xfrm>
              <a:off x="5501" y="4229"/>
              <a:ext cx="4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1" name="Freeform 1009"/>
            <p:cNvSpPr>
              <a:spLocks noChangeAspect="1"/>
            </p:cNvSpPr>
            <p:nvPr/>
          </p:nvSpPr>
          <p:spPr bwMode="auto">
            <a:xfrm>
              <a:off x="5473" y="3956"/>
              <a:ext cx="69" cy="58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4" y="2"/>
                </a:cxn>
                <a:cxn ang="0">
                  <a:pos x="46" y="0"/>
                </a:cxn>
                <a:cxn ang="0">
                  <a:pos x="48" y="2"/>
                </a:cxn>
                <a:cxn ang="0">
                  <a:pos x="46" y="8"/>
                </a:cxn>
                <a:cxn ang="0">
                  <a:pos x="38" y="20"/>
                </a:cxn>
                <a:cxn ang="0">
                  <a:pos x="36" y="22"/>
                </a:cxn>
                <a:cxn ang="0">
                  <a:pos x="36" y="20"/>
                </a:cxn>
                <a:cxn ang="0">
                  <a:pos x="30" y="24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4" y="34"/>
                </a:cxn>
                <a:cxn ang="0">
                  <a:pos x="24" y="32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6" y="34"/>
                </a:cxn>
                <a:cxn ang="0">
                  <a:pos x="14" y="34"/>
                </a:cxn>
                <a:cxn ang="0">
                  <a:pos x="14" y="38"/>
                </a:cxn>
                <a:cxn ang="0">
                  <a:pos x="10" y="40"/>
                </a:cxn>
                <a:cxn ang="0">
                  <a:pos x="8" y="40"/>
                </a:cxn>
                <a:cxn ang="0">
                  <a:pos x="4" y="40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14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4" y="6"/>
                </a:cxn>
                <a:cxn ang="0">
                  <a:pos x="30" y="6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42" y="2"/>
                </a:cxn>
              </a:cxnLst>
              <a:rect l="0" t="0" r="r" b="b"/>
              <a:pathLst>
                <a:path w="48" h="40">
                  <a:moveTo>
                    <a:pt x="42" y="2"/>
                  </a:move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6" y="8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2" name="Freeform 1010"/>
            <p:cNvSpPr>
              <a:spLocks noChangeAspect="1"/>
            </p:cNvSpPr>
            <p:nvPr/>
          </p:nvSpPr>
          <p:spPr bwMode="auto">
            <a:xfrm>
              <a:off x="5495" y="4008"/>
              <a:ext cx="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3" name="Freeform 1011"/>
            <p:cNvSpPr>
              <a:spLocks noChangeAspect="1"/>
            </p:cNvSpPr>
            <p:nvPr/>
          </p:nvSpPr>
          <p:spPr bwMode="auto">
            <a:xfrm>
              <a:off x="5548" y="3936"/>
              <a:ext cx="5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4" name="Freeform 1012"/>
            <p:cNvSpPr>
              <a:spLocks noChangeAspect="1"/>
            </p:cNvSpPr>
            <p:nvPr/>
          </p:nvSpPr>
          <p:spPr bwMode="auto">
            <a:xfrm>
              <a:off x="5548" y="3948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5" name="Freeform 1013"/>
            <p:cNvSpPr>
              <a:spLocks noChangeAspect="1"/>
            </p:cNvSpPr>
            <p:nvPr/>
          </p:nvSpPr>
          <p:spPr bwMode="auto">
            <a:xfrm>
              <a:off x="5479" y="3934"/>
              <a:ext cx="8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6" name="Freeform 1014"/>
            <p:cNvSpPr>
              <a:spLocks noChangeAspect="1"/>
            </p:cNvSpPr>
            <p:nvPr/>
          </p:nvSpPr>
          <p:spPr bwMode="auto">
            <a:xfrm>
              <a:off x="5047" y="3347"/>
              <a:ext cx="713" cy="575"/>
            </a:xfrm>
            <a:custGeom>
              <a:avLst/>
              <a:gdLst/>
              <a:ahLst/>
              <a:cxnLst>
                <a:cxn ang="0">
                  <a:pos x="368" y="382"/>
                </a:cxn>
                <a:cxn ang="0">
                  <a:pos x="402" y="360"/>
                </a:cxn>
                <a:cxn ang="0">
                  <a:pos x="432" y="324"/>
                </a:cxn>
                <a:cxn ang="0">
                  <a:pos x="462" y="296"/>
                </a:cxn>
                <a:cxn ang="0">
                  <a:pos x="482" y="262"/>
                </a:cxn>
                <a:cxn ang="0">
                  <a:pos x="496" y="214"/>
                </a:cxn>
                <a:cxn ang="0">
                  <a:pos x="490" y="194"/>
                </a:cxn>
                <a:cxn ang="0">
                  <a:pos x="480" y="166"/>
                </a:cxn>
                <a:cxn ang="0">
                  <a:pos x="472" y="160"/>
                </a:cxn>
                <a:cxn ang="0">
                  <a:pos x="464" y="142"/>
                </a:cxn>
                <a:cxn ang="0">
                  <a:pos x="446" y="122"/>
                </a:cxn>
                <a:cxn ang="0">
                  <a:pos x="436" y="88"/>
                </a:cxn>
                <a:cxn ang="0">
                  <a:pos x="428" y="52"/>
                </a:cxn>
                <a:cxn ang="0">
                  <a:pos x="418" y="32"/>
                </a:cxn>
                <a:cxn ang="0">
                  <a:pos x="406" y="2"/>
                </a:cxn>
                <a:cxn ang="0">
                  <a:pos x="396" y="26"/>
                </a:cxn>
                <a:cxn ang="0">
                  <a:pos x="384" y="74"/>
                </a:cxn>
                <a:cxn ang="0">
                  <a:pos x="338" y="76"/>
                </a:cxn>
                <a:cxn ang="0">
                  <a:pos x="312" y="56"/>
                </a:cxn>
                <a:cxn ang="0">
                  <a:pos x="318" y="38"/>
                </a:cxn>
                <a:cxn ang="0">
                  <a:pos x="332" y="22"/>
                </a:cxn>
                <a:cxn ang="0">
                  <a:pos x="326" y="22"/>
                </a:cxn>
                <a:cxn ang="0">
                  <a:pos x="300" y="16"/>
                </a:cxn>
                <a:cxn ang="0">
                  <a:pos x="280" y="6"/>
                </a:cxn>
                <a:cxn ang="0">
                  <a:pos x="280" y="20"/>
                </a:cxn>
                <a:cxn ang="0">
                  <a:pos x="260" y="24"/>
                </a:cxn>
                <a:cxn ang="0">
                  <a:pos x="248" y="36"/>
                </a:cxn>
                <a:cxn ang="0">
                  <a:pos x="242" y="56"/>
                </a:cxn>
                <a:cxn ang="0">
                  <a:pos x="242" y="66"/>
                </a:cxn>
                <a:cxn ang="0">
                  <a:pos x="222" y="60"/>
                </a:cxn>
                <a:cxn ang="0">
                  <a:pos x="208" y="40"/>
                </a:cxn>
                <a:cxn ang="0">
                  <a:pos x="194" y="46"/>
                </a:cxn>
                <a:cxn ang="0">
                  <a:pos x="184" y="54"/>
                </a:cxn>
                <a:cxn ang="0">
                  <a:pos x="174" y="64"/>
                </a:cxn>
                <a:cxn ang="0">
                  <a:pos x="162" y="74"/>
                </a:cxn>
                <a:cxn ang="0">
                  <a:pos x="158" y="92"/>
                </a:cxn>
                <a:cxn ang="0">
                  <a:pos x="142" y="86"/>
                </a:cxn>
                <a:cxn ang="0">
                  <a:pos x="126" y="124"/>
                </a:cxn>
                <a:cxn ang="0">
                  <a:pos x="82" y="136"/>
                </a:cxn>
                <a:cxn ang="0">
                  <a:pos x="42" y="154"/>
                </a:cxn>
                <a:cxn ang="0">
                  <a:pos x="24" y="168"/>
                </a:cxn>
                <a:cxn ang="0">
                  <a:pos x="18" y="220"/>
                </a:cxn>
                <a:cxn ang="0">
                  <a:pos x="12" y="222"/>
                </a:cxn>
                <a:cxn ang="0">
                  <a:pos x="16" y="238"/>
                </a:cxn>
                <a:cxn ang="0">
                  <a:pos x="16" y="284"/>
                </a:cxn>
                <a:cxn ang="0">
                  <a:pos x="4" y="322"/>
                </a:cxn>
                <a:cxn ang="0">
                  <a:pos x="24" y="342"/>
                </a:cxn>
                <a:cxn ang="0">
                  <a:pos x="48" y="334"/>
                </a:cxn>
                <a:cxn ang="0">
                  <a:pos x="84" y="328"/>
                </a:cxn>
                <a:cxn ang="0">
                  <a:pos x="118" y="312"/>
                </a:cxn>
                <a:cxn ang="0">
                  <a:pos x="184" y="296"/>
                </a:cxn>
                <a:cxn ang="0">
                  <a:pos x="228" y="304"/>
                </a:cxn>
                <a:cxn ang="0">
                  <a:pos x="234" y="316"/>
                </a:cxn>
                <a:cxn ang="0">
                  <a:pos x="242" y="342"/>
                </a:cxn>
                <a:cxn ang="0">
                  <a:pos x="278" y="314"/>
                </a:cxn>
                <a:cxn ang="0">
                  <a:pos x="252" y="346"/>
                </a:cxn>
                <a:cxn ang="0">
                  <a:pos x="274" y="340"/>
                </a:cxn>
                <a:cxn ang="0">
                  <a:pos x="278" y="360"/>
                </a:cxn>
                <a:cxn ang="0">
                  <a:pos x="304" y="398"/>
                </a:cxn>
                <a:cxn ang="0">
                  <a:pos x="324" y="390"/>
                </a:cxn>
                <a:cxn ang="0">
                  <a:pos x="334" y="398"/>
                </a:cxn>
              </a:cxnLst>
              <a:rect l="0" t="0" r="r" b="b"/>
              <a:pathLst>
                <a:path w="496" h="400">
                  <a:moveTo>
                    <a:pt x="340" y="398"/>
                  </a:moveTo>
                  <a:lnTo>
                    <a:pt x="338" y="398"/>
                  </a:lnTo>
                  <a:lnTo>
                    <a:pt x="338" y="396"/>
                  </a:lnTo>
                  <a:lnTo>
                    <a:pt x="342" y="396"/>
                  </a:lnTo>
                  <a:lnTo>
                    <a:pt x="352" y="390"/>
                  </a:lnTo>
                  <a:lnTo>
                    <a:pt x="358" y="386"/>
                  </a:lnTo>
                  <a:lnTo>
                    <a:pt x="360" y="384"/>
                  </a:lnTo>
                  <a:lnTo>
                    <a:pt x="368" y="382"/>
                  </a:lnTo>
                  <a:lnTo>
                    <a:pt x="378" y="380"/>
                  </a:lnTo>
                  <a:lnTo>
                    <a:pt x="382" y="382"/>
                  </a:lnTo>
                  <a:lnTo>
                    <a:pt x="386" y="380"/>
                  </a:lnTo>
                  <a:lnTo>
                    <a:pt x="390" y="378"/>
                  </a:lnTo>
                  <a:lnTo>
                    <a:pt x="392" y="378"/>
                  </a:lnTo>
                  <a:lnTo>
                    <a:pt x="396" y="372"/>
                  </a:lnTo>
                  <a:lnTo>
                    <a:pt x="398" y="366"/>
                  </a:lnTo>
                  <a:lnTo>
                    <a:pt x="402" y="360"/>
                  </a:lnTo>
                  <a:lnTo>
                    <a:pt x="404" y="354"/>
                  </a:lnTo>
                  <a:lnTo>
                    <a:pt x="410" y="352"/>
                  </a:lnTo>
                  <a:lnTo>
                    <a:pt x="412" y="346"/>
                  </a:lnTo>
                  <a:lnTo>
                    <a:pt x="418" y="344"/>
                  </a:lnTo>
                  <a:lnTo>
                    <a:pt x="418" y="340"/>
                  </a:lnTo>
                  <a:lnTo>
                    <a:pt x="422" y="336"/>
                  </a:lnTo>
                  <a:lnTo>
                    <a:pt x="430" y="326"/>
                  </a:lnTo>
                  <a:lnTo>
                    <a:pt x="432" y="324"/>
                  </a:lnTo>
                  <a:lnTo>
                    <a:pt x="436" y="322"/>
                  </a:lnTo>
                  <a:lnTo>
                    <a:pt x="438" y="316"/>
                  </a:lnTo>
                  <a:lnTo>
                    <a:pt x="442" y="312"/>
                  </a:lnTo>
                  <a:lnTo>
                    <a:pt x="450" y="310"/>
                  </a:lnTo>
                  <a:lnTo>
                    <a:pt x="456" y="306"/>
                  </a:lnTo>
                  <a:lnTo>
                    <a:pt x="458" y="302"/>
                  </a:lnTo>
                  <a:lnTo>
                    <a:pt x="462" y="298"/>
                  </a:lnTo>
                  <a:lnTo>
                    <a:pt x="462" y="296"/>
                  </a:lnTo>
                  <a:lnTo>
                    <a:pt x="466" y="294"/>
                  </a:lnTo>
                  <a:lnTo>
                    <a:pt x="466" y="290"/>
                  </a:lnTo>
                  <a:lnTo>
                    <a:pt x="470" y="286"/>
                  </a:lnTo>
                  <a:lnTo>
                    <a:pt x="474" y="278"/>
                  </a:lnTo>
                  <a:lnTo>
                    <a:pt x="478" y="272"/>
                  </a:lnTo>
                  <a:lnTo>
                    <a:pt x="480" y="266"/>
                  </a:lnTo>
                  <a:lnTo>
                    <a:pt x="480" y="264"/>
                  </a:lnTo>
                  <a:lnTo>
                    <a:pt x="482" y="262"/>
                  </a:lnTo>
                  <a:lnTo>
                    <a:pt x="488" y="256"/>
                  </a:lnTo>
                  <a:lnTo>
                    <a:pt x="490" y="248"/>
                  </a:lnTo>
                  <a:lnTo>
                    <a:pt x="490" y="240"/>
                  </a:lnTo>
                  <a:lnTo>
                    <a:pt x="490" y="236"/>
                  </a:lnTo>
                  <a:lnTo>
                    <a:pt x="490" y="232"/>
                  </a:lnTo>
                  <a:lnTo>
                    <a:pt x="492" y="228"/>
                  </a:lnTo>
                  <a:lnTo>
                    <a:pt x="494" y="222"/>
                  </a:lnTo>
                  <a:lnTo>
                    <a:pt x="496" y="214"/>
                  </a:lnTo>
                  <a:lnTo>
                    <a:pt x="496" y="210"/>
                  </a:lnTo>
                  <a:lnTo>
                    <a:pt x="496" y="210"/>
                  </a:lnTo>
                  <a:lnTo>
                    <a:pt x="494" y="208"/>
                  </a:lnTo>
                  <a:lnTo>
                    <a:pt x="496" y="206"/>
                  </a:lnTo>
                  <a:lnTo>
                    <a:pt x="496" y="204"/>
                  </a:lnTo>
                  <a:lnTo>
                    <a:pt x="494" y="202"/>
                  </a:lnTo>
                  <a:lnTo>
                    <a:pt x="494" y="198"/>
                  </a:lnTo>
                  <a:lnTo>
                    <a:pt x="490" y="194"/>
                  </a:lnTo>
                  <a:lnTo>
                    <a:pt x="490" y="190"/>
                  </a:lnTo>
                  <a:lnTo>
                    <a:pt x="486" y="186"/>
                  </a:lnTo>
                  <a:lnTo>
                    <a:pt x="482" y="186"/>
                  </a:lnTo>
                  <a:lnTo>
                    <a:pt x="480" y="182"/>
                  </a:lnTo>
                  <a:lnTo>
                    <a:pt x="476" y="180"/>
                  </a:lnTo>
                  <a:lnTo>
                    <a:pt x="476" y="176"/>
                  </a:lnTo>
                  <a:lnTo>
                    <a:pt x="478" y="174"/>
                  </a:lnTo>
                  <a:lnTo>
                    <a:pt x="480" y="166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8" y="162"/>
                  </a:lnTo>
                  <a:lnTo>
                    <a:pt x="478" y="164"/>
                  </a:lnTo>
                  <a:lnTo>
                    <a:pt x="476" y="164"/>
                  </a:lnTo>
                  <a:lnTo>
                    <a:pt x="474" y="158"/>
                  </a:lnTo>
                  <a:lnTo>
                    <a:pt x="472" y="158"/>
                  </a:lnTo>
                  <a:lnTo>
                    <a:pt x="472" y="160"/>
                  </a:lnTo>
                  <a:lnTo>
                    <a:pt x="470" y="162"/>
                  </a:lnTo>
                  <a:lnTo>
                    <a:pt x="470" y="168"/>
                  </a:lnTo>
                  <a:lnTo>
                    <a:pt x="468" y="164"/>
                  </a:lnTo>
                  <a:lnTo>
                    <a:pt x="464" y="164"/>
                  </a:lnTo>
                  <a:lnTo>
                    <a:pt x="464" y="156"/>
                  </a:lnTo>
                  <a:lnTo>
                    <a:pt x="466" y="152"/>
                  </a:lnTo>
                  <a:lnTo>
                    <a:pt x="466" y="144"/>
                  </a:lnTo>
                  <a:lnTo>
                    <a:pt x="464" y="142"/>
                  </a:lnTo>
                  <a:lnTo>
                    <a:pt x="458" y="138"/>
                  </a:lnTo>
                  <a:lnTo>
                    <a:pt x="458" y="136"/>
                  </a:lnTo>
                  <a:lnTo>
                    <a:pt x="462" y="136"/>
                  </a:lnTo>
                  <a:lnTo>
                    <a:pt x="460" y="132"/>
                  </a:lnTo>
                  <a:lnTo>
                    <a:pt x="454" y="128"/>
                  </a:lnTo>
                  <a:lnTo>
                    <a:pt x="450" y="124"/>
                  </a:lnTo>
                  <a:lnTo>
                    <a:pt x="450" y="122"/>
                  </a:lnTo>
                  <a:lnTo>
                    <a:pt x="446" y="122"/>
                  </a:lnTo>
                  <a:lnTo>
                    <a:pt x="442" y="120"/>
                  </a:lnTo>
                  <a:lnTo>
                    <a:pt x="438" y="118"/>
                  </a:lnTo>
                  <a:lnTo>
                    <a:pt x="436" y="114"/>
                  </a:lnTo>
                  <a:lnTo>
                    <a:pt x="438" y="106"/>
                  </a:lnTo>
                  <a:lnTo>
                    <a:pt x="436" y="104"/>
                  </a:lnTo>
                  <a:lnTo>
                    <a:pt x="438" y="98"/>
                  </a:lnTo>
                  <a:lnTo>
                    <a:pt x="440" y="94"/>
                  </a:lnTo>
                  <a:lnTo>
                    <a:pt x="436" y="88"/>
                  </a:lnTo>
                  <a:lnTo>
                    <a:pt x="436" y="86"/>
                  </a:lnTo>
                  <a:lnTo>
                    <a:pt x="434" y="84"/>
                  </a:lnTo>
                  <a:lnTo>
                    <a:pt x="432" y="78"/>
                  </a:lnTo>
                  <a:lnTo>
                    <a:pt x="434" y="76"/>
                  </a:lnTo>
                  <a:lnTo>
                    <a:pt x="432" y="72"/>
                  </a:lnTo>
                  <a:lnTo>
                    <a:pt x="434" y="62"/>
                  </a:lnTo>
                  <a:lnTo>
                    <a:pt x="434" y="56"/>
                  </a:lnTo>
                  <a:lnTo>
                    <a:pt x="428" y="52"/>
                  </a:lnTo>
                  <a:lnTo>
                    <a:pt x="428" y="48"/>
                  </a:lnTo>
                  <a:lnTo>
                    <a:pt x="424" y="48"/>
                  </a:lnTo>
                  <a:lnTo>
                    <a:pt x="422" y="50"/>
                  </a:lnTo>
                  <a:lnTo>
                    <a:pt x="418" y="50"/>
                  </a:lnTo>
                  <a:lnTo>
                    <a:pt x="416" y="46"/>
                  </a:lnTo>
                  <a:lnTo>
                    <a:pt x="416" y="38"/>
                  </a:lnTo>
                  <a:lnTo>
                    <a:pt x="418" y="36"/>
                  </a:lnTo>
                  <a:lnTo>
                    <a:pt x="418" y="32"/>
                  </a:lnTo>
                  <a:lnTo>
                    <a:pt x="418" y="28"/>
                  </a:lnTo>
                  <a:lnTo>
                    <a:pt x="416" y="26"/>
                  </a:lnTo>
                  <a:lnTo>
                    <a:pt x="414" y="18"/>
                  </a:lnTo>
                  <a:lnTo>
                    <a:pt x="414" y="14"/>
                  </a:lnTo>
                  <a:lnTo>
                    <a:pt x="410" y="12"/>
                  </a:lnTo>
                  <a:lnTo>
                    <a:pt x="410" y="4"/>
                  </a:lnTo>
                  <a:lnTo>
                    <a:pt x="408" y="2"/>
                  </a:lnTo>
                  <a:lnTo>
                    <a:pt x="406" y="2"/>
                  </a:lnTo>
                  <a:lnTo>
                    <a:pt x="406" y="0"/>
                  </a:lnTo>
                  <a:lnTo>
                    <a:pt x="404" y="0"/>
                  </a:lnTo>
                  <a:lnTo>
                    <a:pt x="404" y="2"/>
                  </a:lnTo>
                  <a:lnTo>
                    <a:pt x="402" y="4"/>
                  </a:lnTo>
                  <a:lnTo>
                    <a:pt x="400" y="14"/>
                  </a:lnTo>
                  <a:lnTo>
                    <a:pt x="396" y="20"/>
                  </a:lnTo>
                  <a:lnTo>
                    <a:pt x="398" y="24"/>
                  </a:lnTo>
                  <a:lnTo>
                    <a:pt x="396" y="26"/>
                  </a:lnTo>
                  <a:lnTo>
                    <a:pt x="392" y="32"/>
                  </a:lnTo>
                  <a:lnTo>
                    <a:pt x="392" y="36"/>
                  </a:lnTo>
                  <a:lnTo>
                    <a:pt x="390" y="40"/>
                  </a:lnTo>
                  <a:lnTo>
                    <a:pt x="390" y="46"/>
                  </a:lnTo>
                  <a:lnTo>
                    <a:pt x="390" y="52"/>
                  </a:lnTo>
                  <a:lnTo>
                    <a:pt x="390" y="62"/>
                  </a:lnTo>
                  <a:lnTo>
                    <a:pt x="386" y="66"/>
                  </a:lnTo>
                  <a:lnTo>
                    <a:pt x="384" y="74"/>
                  </a:lnTo>
                  <a:lnTo>
                    <a:pt x="376" y="90"/>
                  </a:lnTo>
                  <a:lnTo>
                    <a:pt x="370" y="96"/>
                  </a:lnTo>
                  <a:lnTo>
                    <a:pt x="366" y="96"/>
                  </a:lnTo>
                  <a:lnTo>
                    <a:pt x="352" y="92"/>
                  </a:lnTo>
                  <a:lnTo>
                    <a:pt x="352" y="86"/>
                  </a:lnTo>
                  <a:lnTo>
                    <a:pt x="346" y="82"/>
                  </a:lnTo>
                  <a:lnTo>
                    <a:pt x="342" y="82"/>
                  </a:lnTo>
                  <a:lnTo>
                    <a:pt x="338" y="76"/>
                  </a:lnTo>
                  <a:lnTo>
                    <a:pt x="332" y="74"/>
                  </a:lnTo>
                  <a:lnTo>
                    <a:pt x="330" y="72"/>
                  </a:lnTo>
                  <a:lnTo>
                    <a:pt x="326" y="72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16" y="64"/>
                  </a:lnTo>
                  <a:lnTo>
                    <a:pt x="312" y="62"/>
                  </a:lnTo>
                  <a:lnTo>
                    <a:pt x="312" y="56"/>
                  </a:lnTo>
                  <a:lnTo>
                    <a:pt x="314" y="54"/>
                  </a:lnTo>
                  <a:lnTo>
                    <a:pt x="316" y="48"/>
                  </a:lnTo>
                  <a:lnTo>
                    <a:pt x="318" y="48"/>
                  </a:lnTo>
                  <a:lnTo>
                    <a:pt x="320" y="42"/>
                  </a:lnTo>
                  <a:lnTo>
                    <a:pt x="322" y="40"/>
                  </a:lnTo>
                  <a:lnTo>
                    <a:pt x="320" y="38"/>
                  </a:lnTo>
                  <a:lnTo>
                    <a:pt x="318" y="40"/>
                  </a:lnTo>
                  <a:lnTo>
                    <a:pt x="318" y="38"/>
                  </a:lnTo>
                  <a:lnTo>
                    <a:pt x="320" y="36"/>
                  </a:lnTo>
                  <a:lnTo>
                    <a:pt x="318" y="32"/>
                  </a:lnTo>
                  <a:lnTo>
                    <a:pt x="324" y="32"/>
                  </a:lnTo>
                  <a:lnTo>
                    <a:pt x="326" y="34"/>
                  </a:lnTo>
                  <a:lnTo>
                    <a:pt x="330" y="30"/>
                  </a:lnTo>
                  <a:lnTo>
                    <a:pt x="328" y="28"/>
                  </a:lnTo>
                  <a:lnTo>
                    <a:pt x="330" y="26"/>
                  </a:lnTo>
                  <a:lnTo>
                    <a:pt x="332" y="22"/>
                  </a:lnTo>
                  <a:lnTo>
                    <a:pt x="336" y="20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16"/>
                  </a:lnTo>
                  <a:lnTo>
                    <a:pt x="324" y="18"/>
                  </a:lnTo>
                  <a:lnTo>
                    <a:pt x="326" y="18"/>
                  </a:lnTo>
                  <a:lnTo>
                    <a:pt x="328" y="20"/>
                  </a:lnTo>
                  <a:lnTo>
                    <a:pt x="326" y="22"/>
                  </a:lnTo>
                  <a:lnTo>
                    <a:pt x="322" y="22"/>
                  </a:lnTo>
                  <a:lnTo>
                    <a:pt x="322" y="18"/>
                  </a:lnTo>
                  <a:lnTo>
                    <a:pt x="320" y="20"/>
                  </a:lnTo>
                  <a:lnTo>
                    <a:pt x="318" y="18"/>
                  </a:lnTo>
                  <a:lnTo>
                    <a:pt x="316" y="20"/>
                  </a:lnTo>
                  <a:lnTo>
                    <a:pt x="312" y="18"/>
                  </a:lnTo>
                  <a:lnTo>
                    <a:pt x="306" y="16"/>
                  </a:lnTo>
                  <a:lnTo>
                    <a:pt x="300" y="16"/>
                  </a:lnTo>
                  <a:lnTo>
                    <a:pt x="300" y="14"/>
                  </a:lnTo>
                  <a:lnTo>
                    <a:pt x="296" y="12"/>
                  </a:lnTo>
                  <a:lnTo>
                    <a:pt x="294" y="14"/>
                  </a:lnTo>
                  <a:lnTo>
                    <a:pt x="290" y="12"/>
                  </a:lnTo>
                  <a:lnTo>
                    <a:pt x="288" y="10"/>
                  </a:lnTo>
                  <a:lnTo>
                    <a:pt x="286" y="8"/>
                  </a:lnTo>
                  <a:lnTo>
                    <a:pt x="284" y="10"/>
                  </a:lnTo>
                  <a:lnTo>
                    <a:pt x="280" y="6"/>
                  </a:lnTo>
                  <a:lnTo>
                    <a:pt x="272" y="6"/>
                  </a:lnTo>
                  <a:lnTo>
                    <a:pt x="272" y="8"/>
                  </a:lnTo>
                  <a:lnTo>
                    <a:pt x="274" y="10"/>
                  </a:lnTo>
                  <a:lnTo>
                    <a:pt x="278" y="10"/>
                  </a:lnTo>
                  <a:lnTo>
                    <a:pt x="284" y="12"/>
                  </a:lnTo>
                  <a:lnTo>
                    <a:pt x="282" y="14"/>
                  </a:lnTo>
                  <a:lnTo>
                    <a:pt x="284" y="16"/>
                  </a:lnTo>
                  <a:lnTo>
                    <a:pt x="280" y="20"/>
                  </a:lnTo>
                  <a:lnTo>
                    <a:pt x="278" y="16"/>
                  </a:lnTo>
                  <a:lnTo>
                    <a:pt x="276" y="18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64" y="18"/>
                  </a:lnTo>
                  <a:lnTo>
                    <a:pt x="260" y="20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0"/>
                  </a:lnTo>
                  <a:lnTo>
                    <a:pt x="256" y="22"/>
                  </a:lnTo>
                  <a:lnTo>
                    <a:pt x="256" y="24"/>
                  </a:lnTo>
                  <a:lnTo>
                    <a:pt x="254" y="26"/>
                  </a:lnTo>
                  <a:lnTo>
                    <a:pt x="248" y="30"/>
                  </a:lnTo>
                  <a:lnTo>
                    <a:pt x="248" y="34"/>
                  </a:lnTo>
                  <a:lnTo>
                    <a:pt x="248" y="36"/>
                  </a:lnTo>
                  <a:lnTo>
                    <a:pt x="248" y="36"/>
                  </a:lnTo>
                  <a:lnTo>
                    <a:pt x="244" y="38"/>
                  </a:lnTo>
                  <a:lnTo>
                    <a:pt x="242" y="44"/>
                  </a:lnTo>
                  <a:lnTo>
                    <a:pt x="238" y="46"/>
                  </a:lnTo>
                  <a:lnTo>
                    <a:pt x="234" y="52"/>
                  </a:lnTo>
                  <a:lnTo>
                    <a:pt x="238" y="52"/>
                  </a:lnTo>
                  <a:lnTo>
                    <a:pt x="238" y="54"/>
                  </a:lnTo>
                  <a:lnTo>
                    <a:pt x="242" y="56"/>
                  </a:lnTo>
                  <a:lnTo>
                    <a:pt x="244" y="54"/>
                  </a:lnTo>
                  <a:lnTo>
                    <a:pt x="244" y="56"/>
                  </a:lnTo>
                  <a:lnTo>
                    <a:pt x="240" y="56"/>
                  </a:lnTo>
                  <a:lnTo>
                    <a:pt x="238" y="58"/>
                  </a:lnTo>
                  <a:lnTo>
                    <a:pt x="240" y="64"/>
                  </a:lnTo>
                  <a:lnTo>
                    <a:pt x="244" y="66"/>
                  </a:lnTo>
                  <a:lnTo>
                    <a:pt x="244" y="68"/>
                  </a:lnTo>
                  <a:lnTo>
                    <a:pt x="242" y="66"/>
                  </a:lnTo>
                  <a:lnTo>
                    <a:pt x="238" y="64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0" y="64"/>
                  </a:lnTo>
                  <a:lnTo>
                    <a:pt x="230" y="56"/>
                  </a:lnTo>
                  <a:lnTo>
                    <a:pt x="222" y="56"/>
                  </a:lnTo>
                  <a:lnTo>
                    <a:pt x="224" y="58"/>
                  </a:lnTo>
                  <a:lnTo>
                    <a:pt x="222" y="60"/>
                  </a:lnTo>
                  <a:lnTo>
                    <a:pt x="222" y="62"/>
                  </a:lnTo>
                  <a:lnTo>
                    <a:pt x="218" y="64"/>
                  </a:lnTo>
                  <a:lnTo>
                    <a:pt x="220" y="60"/>
                  </a:lnTo>
                  <a:lnTo>
                    <a:pt x="220" y="56"/>
                  </a:lnTo>
                  <a:lnTo>
                    <a:pt x="218" y="52"/>
                  </a:lnTo>
                  <a:lnTo>
                    <a:pt x="216" y="48"/>
                  </a:lnTo>
                  <a:lnTo>
                    <a:pt x="214" y="46"/>
                  </a:lnTo>
                  <a:lnTo>
                    <a:pt x="208" y="40"/>
                  </a:lnTo>
                  <a:lnTo>
                    <a:pt x="206" y="40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6"/>
                  </a:lnTo>
                  <a:lnTo>
                    <a:pt x="198" y="48"/>
                  </a:lnTo>
                  <a:lnTo>
                    <a:pt x="198" y="46"/>
                  </a:lnTo>
                  <a:lnTo>
                    <a:pt x="196" y="44"/>
                  </a:lnTo>
                  <a:lnTo>
                    <a:pt x="194" y="46"/>
                  </a:lnTo>
                  <a:lnTo>
                    <a:pt x="196" y="48"/>
                  </a:lnTo>
                  <a:lnTo>
                    <a:pt x="194" y="52"/>
                  </a:lnTo>
                  <a:lnTo>
                    <a:pt x="192" y="52"/>
                  </a:lnTo>
                  <a:lnTo>
                    <a:pt x="192" y="48"/>
                  </a:lnTo>
                  <a:lnTo>
                    <a:pt x="190" y="48"/>
                  </a:lnTo>
                  <a:lnTo>
                    <a:pt x="190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8" y="60"/>
                  </a:lnTo>
                  <a:lnTo>
                    <a:pt x="186" y="60"/>
                  </a:lnTo>
                  <a:lnTo>
                    <a:pt x="184" y="60"/>
                  </a:lnTo>
                  <a:lnTo>
                    <a:pt x="182" y="60"/>
                  </a:lnTo>
                  <a:lnTo>
                    <a:pt x="180" y="62"/>
                  </a:lnTo>
                  <a:lnTo>
                    <a:pt x="182" y="66"/>
                  </a:lnTo>
                  <a:lnTo>
                    <a:pt x="178" y="64"/>
                  </a:lnTo>
                  <a:lnTo>
                    <a:pt x="174" y="64"/>
                  </a:lnTo>
                  <a:lnTo>
                    <a:pt x="172" y="70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8" y="76"/>
                  </a:lnTo>
                  <a:lnTo>
                    <a:pt x="176" y="78"/>
                  </a:lnTo>
                  <a:lnTo>
                    <a:pt x="174" y="78"/>
                  </a:lnTo>
                  <a:lnTo>
                    <a:pt x="168" y="76"/>
                  </a:lnTo>
                  <a:lnTo>
                    <a:pt x="162" y="74"/>
                  </a:lnTo>
                  <a:lnTo>
                    <a:pt x="160" y="74"/>
                  </a:lnTo>
                  <a:lnTo>
                    <a:pt x="162" y="76"/>
                  </a:lnTo>
                  <a:lnTo>
                    <a:pt x="160" y="78"/>
                  </a:lnTo>
                  <a:lnTo>
                    <a:pt x="160" y="82"/>
                  </a:lnTo>
                  <a:lnTo>
                    <a:pt x="164" y="84"/>
                  </a:lnTo>
                  <a:lnTo>
                    <a:pt x="162" y="90"/>
                  </a:lnTo>
                  <a:lnTo>
                    <a:pt x="160" y="88"/>
                  </a:lnTo>
                  <a:lnTo>
                    <a:pt x="158" y="92"/>
                  </a:lnTo>
                  <a:lnTo>
                    <a:pt x="156" y="92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0" y="78"/>
                  </a:lnTo>
                  <a:lnTo>
                    <a:pt x="148" y="82"/>
                  </a:lnTo>
                  <a:lnTo>
                    <a:pt x="144" y="84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40" y="92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0" y="104"/>
                  </a:lnTo>
                  <a:lnTo>
                    <a:pt x="134" y="108"/>
                  </a:lnTo>
                  <a:lnTo>
                    <a:pt x="132" y="114"/>
                  </a:lnTo>
                  <a:lnTo>
                    <a:pt x="126" y="124"/>
                  </a:lnTo>
                  <a:lnTo>
                    <a:pt x="112" y="126"/>
                  </a:lnTo>
                  <a:lnTo>
                    <a:pt x="112" y="128"/>
                  </a:lnTo>
                  <a:lnTo>
                    <a:pt x="106" y="128"/>
                  </a:lnTo>
                  <a:lnTo>
                    <a:pt x="102" y="130"/>
                  </a:lnTo>
                  <a:lnTo>
                    <a:pt x="102" y="128"/>
                  </a:lnTo>
                  <a:lnTo>
                    <a:pt x="98" y="128"/>
                  </a:lnTo>
                  <a:lnTo>
                    <a:pt x="92" y="134"/>
                  </a:lnTo>
                  <a:lnTo>
                    <a:pt x="82" y="136"/>
                  </a:lnTo>
                  <a:lnTo>
                    <a:pt x="80" y="138"/>
                  </a:lnTo>
                  <a:lnTo>
                    <a:pt x="72" y="138"/>
                  </a:lnTo>
                  <a:lnTo>
                    <a:pt x="68" y="138"/>
                  </a:lnTo>
                  <a:lnTo>
                    <a:pt x="66" y="136"/>
                  </a:lnTo>
                  <a:lnTo>
                    <a:pt x="64" y="138"/>
                  </a:lnTo>
                  <a:lnTo>
                    <a:pt x="58" y="142"/>
                  </a:lnTo>
                  <a:lnTo>
                    <a:pt x="48" y="150"/>
                  </a:lnTo>
                  <a:lnTo>
                    <a:pt x="42" y="154"/>
                  </a:lnTo>
                  <a:lnTo>
                    <a:pt x="38" y="156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30" y="160"/>
                  </a:lnTo>
                  <a:lnTo>
                    <a:pt x="34" y="156"/>
                  </a:lnTo>
                  <a:lnTo>
                    <a:pt x="32" y="154"/>
                  </a:lnTo>
                  <a:lnTo>
                    <a:pt x="28" y="156"/>
                  </a:lnTo>
                  <a:lnTo>
                    <a:pt x="24" y="168"/>
                  </a:lnTo>
                  <a:lnTo>
                    <a:pt x="24" y="170"/>
                  </a:lnTo>
                  <a:lnTo>
                    <a:pt x="22" y="176"/>
                  </a:lnTo>
                  <a:lnTo>
                    <a:pt x="18" y="188"/>
                  </a:lnTo>
                  <a:lnTo>
                    <a:pt x="18" y="194"/>
                  </a:lnTo>
                  <a:lnTo>
                    <a:pt x="18" y="202"/>
                  </a:lnTo>
                  <a:lnTo>
                    <a:pt x="24" y="212"/>
                  </a:lnTo>
                  <a:lnTo>
                    <a:pt x="22" y="220"/>
                  </a:lnTo>
                  <a:lnTo>
                    <a:pt x="18" y="220"/>
                  </a:lnTo>
                  <a:lnTo>
                    <a:pt x="18" y="216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4" y="210"/>
                  </a:lnTo>
                  <a:lnTo>
                    <a:pt x="16" y="218"/>
                  </a:lnTo>
                  <a:lnTo>
                    <a:pt x="16" y="220"/>
                  </a:lnTo>
                  <a:lnTo>
                    <a:pt x="14" y="224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2" y="216"/>
                  </a:lnTo>
                  <a:lnTo>
                    <a:pt x="10" y="216"/>
                  </a:lnTo>
                  <a:lnTo>
                    <a:pt x="10" y="214"/>
                  </a:lnTo>
                  <a:lnTo>
                    <a:pt x="8" y="216"/>
                  </a:lnTo>
                  <a:lnTo>
                    <a:pt x="12" y="224"/>
                  </a:lnTo>
                  <a:lnTo>
                    <a:pt x="16" y="234"/>
                  </a:lnTo>
                  <a:lnTo>
                    <a:pt x="16" y="238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6" y="248"/>
                  </a:lnTo>
                  <a:lnTo>
                    <a:pt x="18" y="254"/>
                  </a:lnTo>
                  <a:lnTo>
                    <a:pt x="20" y="262"/>
                  </a:lnTo>
                  <a:lnTo>
                    <a:pt x="20" y="266"/>
                  </a:lnTo>
                  <a:lnTo>
                    <a:pt x="16" y="272"/>
                  </a:lnTo>
                  <a:lnTo>
                    <a:pt x="16" y="284"/>
                  </a:lnTo>
                  <a:lnTo>
                    <a:pt x="18" y="298"/>
                  </a:lnTo>
                  <a:lnTo>
                    <a:pt x="18" y="300"/>
                  </a:lnTo>
                  <a:lnTo>
                    <a:pt x="16" y="306"/>
                  </a:lnTo>
                  <a:lnTo>
                    <a:pt x="12" y="312"/>
                  </a:lnTo>
                  <a:lnTo>
                    <a:pt x="12" y="316"/>
                  </a:lnTo>
                  <a:lnTo>
                    <a:pt x="8" y="324"/>
                  </a:lnTo>
                  <a:lnTo>
                    <a:pt x="6" y="324"/>
                  </a:lnTo>
                  <a:lnTo>
                    <a:pt x="4" y="322"/>
                  </a:lnTo>
                  <a:lnTo>
                    <a:pt x="2" y="324"/>
                  </a:lnTo>
                  <a:lnTo>
                    <a:pt x="0" y="332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0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24" y="342"/>
                  </a:lnTo>
                  <a:lnTo>
                    <a:pt x="30" y="344"/>
                  </a:lnTo>
                  <a:lnTo>
                    <a:pt x="30" y="342"/>
                  </a:lnTo>
                  <a:lnTo>
                    <a:pt x="38" y="340"/>
                  </a:lnTo>
                  <a:lnTo>
                    <a:pt x="38" y="338"/>
                  </a:lnTo>
                  <a:lnTo>
                    <a:pt x="42" y="338"/>
                  </a:lnTo>
                  <a:lnTo>
                    <a:pt x="42" y="336"/>
                  </a:lnTo>
                  <a:lnTo>
                    <a:pt x="46" y="334"/>
                  </a:lnTo>
                  <a:lnTo>
                    <a:pt x="48" y="334"/>
                  </a:lnTo>
                  <a:lnTo>
                    <a:pt x="52" y="334"/>
                  </a:lnTo>
                  <a:lnTo>
                    <a:pt x="56" y="328"/>
                  </a:lnTo>
                  <a:lnTo>
                    <a:pt x="60" y="326"/>
                  </a:lnTo>
                  <a:lnTo>
                    <a:pt x="66" y="328"/>
                  </a:lnTo>
                  <a:lnTo>
                    <a:pt x="74" y="326"/>
                  </a:lnTo>
                  <a:lnTo>
                    <a:pt x="80" y="326"/>
                  </a:lnTo>
                  <a:lnTo>
                    <a:pt x="82" y="326"/>
                  </a:lnTo>
                  <a:lnTo>
                    <a:pt x="84" y="328"/>
                  </a:lnTo>
                  <a:lnTo>
                    <a:pt x="88" y="328"/>
                  </a:lnTo>
                  <a:lnTo>
                    <a:pt x="96" y="328"/>
                  </a:lnTo>
                  <a:lnTo>
                    <a:pt x="96" y="330"/>
                  </a:lnTo>
                  <a:lnTo>
                    <a:pt x="98" y="328"/>
                  </a:lnTo>
                  <a:lnTo>
                    <a:pt x="106" y="326"/>
                  </a:lnTo>
                  <a:lnTo>
                    <a:pt x="108" y="322"/>
                  </a:lnTo>
                  <a:lnTo>
                    <a:pt x="114" y="314"/>
                  </a:lnTo>
                  <a:lnTo>
                    <a:pt x="118" y="312"/>
                  </a:lnTo>
                  <a:lnTo>
                    <a:pt x="122" y="312"/>
                  </a:lnTo>
                  <a:lnTo>
                    <a:pt x="130" y="308"/>
                  </a:lnTo>
                  <a:lnTo>
                    <a:pt x="138" y="304"/>
                  </a:lnTo>
                  <a:lnTo>
                    <a:pt x="142" y="304"/>
                  </a:lnTo>
                  <a:lnTo>
                    <a:pt x="160" y="304"/>
                  </a:lnTo>
                  <a:lnTo>
                    <a:pt x="170" y="298"/>
                  </a:lnTo>
                  <a:lnTo>
                    <a:pt x="178" y="296"/>
                  </a:lnTo>
                  <a:lnTo>
                    <a:pt x="184" y="296"/>
                  </a:lnTo>
                  <a:lnTo>
                    <a:pt x="188" y="296"/>
                  </a:lnTo>
                  <a:lnTo>
                    <a:pt x="202" y="294"/>
                  </a:lnTo>
                  <a:lnTo>
                    <a:pt x="208" y="292"/>
                  </a:lnTo>
                  <a:lnTo>
                    <a:pt x="210" y="296"/>
                  </a:lnTo>
                  <a:lnTo>
                    <a:pt x="216" y="302"/>
                  </a:lnTo>
                  <a:lnTo>
                    <a:pt x="220" y="300"/>
                  </a:lnTo>
                  <a:lnTo>
                    <a:pt x="224" y="300"/>
                  </a:lnTo>
                  <a:lnTo>
                    <a:pt x="228" y="304"/>
                  </a:lnTo>
                  <a:lnTo>
                    <a:pt x="232" y="302"/>
                  </a:lnTo>
                  <a:lnTo>
                    <a:pt x="232" y="304"/>
                  </a:lnTo>
                  <a:lnTo>
                    <a:pt x="232" y="306"/>
                  </a:lnTo>
                  <a:lnTo>
                    <a:pt x="234" y="306"/>
                  </a:lnTo>
                  <a:lnTo>
                    <a:pt x="236" y="306"/>
                  </a:lnTo>
                  <a:lnTo>
                    <a:pt x="236" y="310"/>
                  </a:lnTo>
                  <a:lnTo>
                    <a:pt x="234" y="310"/>
                  </a:lnTo>
                  <a:lnTo>
                    <a:pt x="234" y="316"/>
                  </a:lnTo>
                  <a:lnTo>
                    <a:pt x="236" y="318"/>
                  </a:lnTo>
                  <a:lnTo>
                    <a:pt x="238" y="324"/>
                  </a:lnTo>
                  <a:lnTo>
                    <a:pt x="240" y="328"/>
                  </a:lnTo>
                  <a:lnTo>
                    <a:pt x="238" y="336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40" y="342"/>
                  </a:lnTo>
                  <a:lnTo>
                    <a:pt x="242" y="342"/>
                  </a:lnTo>
                  <a:lnTo>
                    <a:pt x="244" y="342"/>
                  </a:lnTo>
                  <a:lnTo>
                    <a:pt x="242" y="338"/>
                  </a:lnTo>
                  <a:lnTo>
                    <a:pt x="246" y="334"/>
                  </a:lnTo>
                  <a:lnTo>
                    <a:pt x="256" y="326"/>
                  </a:lnTo>
                  <a:lnTo>
                    <a:pt x="264" y="324"/>
                  </a:lnTo>
                  <a:lnTo>
                    <a:pt x="272" y="314"/>
                  </a:lnTo>
                  <a:lnTo>
                    <a:pt x="278" y="310"/>
                  </a:lnTo>
                  <a:lnTo>
                    <a:pt x="278" y="314"/>
                  </a:lnTo>
                  <a:lnTo>
                    <a:pt x="274" y="316"/>
                  </a:lnTo>
                  <a:lnTo>
                    <a:pt x="274" y="320"/>
                  </a:lnTo>
                  <a:lnTo>
                    <a:pt x="268" y="328"/>
                  </a:lnTo>
                  <a:lnTo>
                    <a:pt x="264" y="336"/>
                  </a:lnTo>
                  <a:lnTo>
                    <a:pt x="262" y="336"/>
                  </a:lnTo>
                  <a:lnTo>
                    <a:pt x="260" y="342"/>
                  </a:lnTo>
                  <a:lnTo>
                    <a:pt x="254" y="342"/>
                  </a:lnTo>
                  <a:lnTo>
                    <a:pt x="252" y="346"/>
                  </a:lnTo>
                  <a:lnTo>
                    <a:pt x="256" y="346"/>
                  </a:lnTo>
                  <a:lnTo>
                    <a:pt x="258" y="344"/>
                  </a:lnTo>
                  <a:lnTo>
                    <a:pt x="262" y="344"/>
                  </a:lnTo>
                  <a:lnTo>
                    <a:pt x="268" y="336"/>
                  </a:lnTo>
                  <a:lnTo>
                    <a:pt x="268" y="334"/>
                  </a:lnTo>
                  <a:lnTo>
                    <a:pt x="272" y="330"/>
                  </a:lnTo>
                  <a:lnTo>
                    <a:pt x="274" y="336"/>
                  </a:lnTo>
                  <a:lnTo>
                    <a:pt x="274" y="340"/>
                  </a:lnTo>
                  <a:lnTo>
                    <a:pt x="274" y="342"/>
                  </a:lnTo>
                  <a:lnTo>
                    <a:pt x="270" y="346"/>
                  </a:lnTo>
                  <a:lnTo>
                    <a:pt x="270" y="348"/>
                  </a:lnTo>
                  <a:lnTo>
                    <a:pt x="266" y="350"/>
                  </a:lnTo>
                  <a:lnTo>
                    <a:pt x="268" y="352"/>
                  </a:lnTo>
                  <a:lnTo>
                    <a:pt x="276" y="350"/>
                  </a:lnTo>
                  <a:lnTo>
                    <a:pt x="276" y="354"/>
                  </a:lnTo>
                  <a:lnTo>
                    <a:pt x="278" y="360"/>
                  </a:lnTo>
                  <a:lnTo>
                    <a:pt x="278" y="366"/>
                  </a:lnTo>
                  <a:lnTo>
                    <a:pt x="272" y="376"/>
                  </a:lnTo>
                  <a:lnTo>
                    <a:pt x="278" y="384"/>
                  </a:lnTo>
                  <a:lnTo>
                    <a:pt x="282" y="386"/>
                  </a:lnTo>
                  <a:lnTo>
                    <a:pt x="286" y="390"/>
                  </a:lnTo>
                  <a:lnTo>
                    <a:pt x="290" y="390"/>
                  </a:lnTo>
                  <a:lnTo>
                    <a:pt x="298" y="392"/>
                  </a:lnTo>
                  <a:lnTo>
                    <a:pt x="304" y="398"/>
                  </a:lnTo>
                  <a:lnTo>
                    <a:pt x="316" y="392"/>
                  </a:lnTo>
                  <a:lnTo>
                    <a:pt x="322" y="390"/>
                  </a:lnTo>
                  <a:lnTo>
                    <a:pt x="324" y="388"/>
                  </a:lnTo>
                  <a:lnTo>
                    <a:pt x="324" y="386"/>
                  </a:lnTo>
                  <a:lnTo>
                    <a:pt x="328" y="384"/>
                  </a:lnTo>
                  <a:lnTo>
                    <a:pt x="330" y="386"/>
                  </a:lnTo>
                  <a:lnTo>
                    <a:pt x="326" y="390"/>
                  </a:lnTo>
                  <a:lnTo>
                    <a:pt x="324" y="390"/>
                  </a:lnTo>
                  <a:lnTo>
                    <a:pt x="326" y="392"/>
                  </a:lnTo>
                  <a:lnTo>
                    <a:pt x="328" y="392"/>
                  </a:lnTo>
                  <a:lnTo>
                    <a:pt x="330" y="390"/>
                  </a:lnTo>
                  <a:lnTo>
                    <a:pt x="334" y="390"/>
                  </a:lnTo>
                  <a:lnTo>
                    <a:pt x="332" y="392"/>
                  </a:lnTo>
                  <a:lnTo>
                    <a:pt x="330" y="394"/>
                  </a:lnTo>
                  <a:lnTo>
                    <a:pt x="332" y="394"/>
                  </a:lnTo>
                  <a:lnTo>
                    <a:pt x="334" y="398"/>
                  </a:lnTo>
                  <a:lnTo>
                    <a:pt x="336" y="398"/>
                  </a:lnTo>
                  <a:lnTo>
                    <a:pt x="338" y="400"/>
                  </a:lnTo>
                  <a:lnTo>
                    <a:pt x="340" y="400"/>
                  </a:lnTo>
                  <a:lnTo>
                    <a:pt x="340" y="398"/>
                  </a:lnTo>
                  <a:lnTo>
                    <a:pt x="340" y="39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7" name="Freeform 1015"/>
            <p:cNvSpPr>
              <a:spLocks noChangeAspect="1"/>
            </p:cNvSpPr>
            <p:nvPr/>
          </p:nvSpPr>
          <p:spPr bwMode="auto">
            <a:xfrm>
              <a:off x="5763" y="3629"/>
              <a:ext cx="6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8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8" name="Freeform 1016"/>
            <p:cNvSpPr>
              <a:spLocks noChangeAspect="1"/>
            </p:cNvSpPr>
            <p:nvPr/>
          </p:nvSpPr>
          <p:spPr bwMode="auto">
            <a:xfrm>
              <a:off x="5754" y="3687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9" name="Freeform 1017"/>
            <p:cNvSpPr>
              <a:spLocks noChangeAspect="1"/>
            </p:cNvSpPr>
            <p:nvPr/>
          </p:nvSpPr>
          <p:spPr bwMode="auto">
            <a:xfrm>
              <a:off x="5757" y="3678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0" name="Freeform 1018"/>
            <p:cNvSpPr>
              <a:spLocks noChangeAspect="1"/>
            </p:cNvSpPr>
            <p:nvPr/>
          </p:nvSpPr>
          <p:spPr bwMode="auto">
            <a:xfrm>
              <a:off x="5740" y="3607"/>
              <a:ext cx="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1" name="Rectangle 1019"/>
            <p:cNvSpPr>
              <a:spLocks noChangeAspect="1" noChangeArrowheads="1"/>
            </p:cNvSpPr>
            <p:nvPr/>
          </p:nvSpPr>
          <p:spPr bwMode="auto">
            <a:xfrm>
              <a:off x="5490" y="3950"/>
              <a:ext cx="3" cy="4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2" name="Freeform 1020"/>
            <p:cNvSpPr>
              <a:spLocks noChangeAspect="1"/>
            </p:cNvSpPr>
            <p:nvPr/>
          </p:nvSpPr>
          <p:spPr bwMode="auto">
            <a:xfrm>
              <a:off x="5553" y="3460"/>
              <a:ext cx="14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6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3" name="Freeform 1021"/>
            <p:cNvSpPr>
              <a:spLocks noChangeAspect="1"/>
            </p:cNvSpPr>
            <p:nvPr/>
          </p:nvSpPr>
          <p:spPr bwMode="auto">
            <a:xfrm>
              <a:off x="5556" y="347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4" name="Freeform 1022"/>
            <p:cNvSpPr>
              <a:spLocks noChangeAspect="1"/>
            </p:cNvSpPr>
            <p:nvPr/>
          </p:nvSpPr>
          <p:spPr bwMode="auto">
            <a:xfrm>
              <a:off x="5505" y="3368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5" name="Freeform 1023"/>
            <p:cNvSpPr>
              <a:spLocks noChangeAspect="1"/>
            </p:cNvSpPr>
            <p:nvPr/>
          </p:nvSpPr>
          <p:spPr bwMode="auto">
            <a:xfrm>
              <a:off x="5522" y="3351"/>
              <a:ext cx="8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6" name="Freeform 1024"/>
            <p:cNvSpPr>
              <a:spLocks noChangeAspect="1"/>
            </p:cNvSpPr>
            <p:nvPr/>
          </p:nvSpPr>
          <p:spPr bwMode="auto">
            <a:xfrm>
              <a:off x="5513" y="3406"/>
              <a:ext cx="11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7" name="Freeform 1025"/>
            <p:cNvSpPr>
              <a:spLocks noChangeAspect="1"/>
            </p:cNvSpPr>
            <p:nvPr/>
          </p:nvSpPr>
          <p:spPr bwMode="auto">
            <a:xfrm>
              <a:off x="5519" y="3443"/>
              <a:ext cx="3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8" name="Freeform 1026"/>
            <p:cNvSpPr>
              <a:spLocks noChangeAspect="1"/>
            </p:cNvSpPr>
            <p:nvPr/>
          </p:nvSpPr>
          <p:spPr bwMode="auto">
            <a:xfrm>
              <a:off x="5415" y="3357"/>
              <a:ext cx="17" cy="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2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9" name="Freeform 1027"/>
            <p:cNvSpPr>
              <a:spLocks noChangeAspect="1"/>
            </p:cNvSpPr>
            <p:nvPr/>
          </p:nvSpPr>
          <p:spPr bwMode="auto">
            <a:xfrm>
              <a:off x="5407" y="3359"/>
              <a:ext cx="8" cy="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0" name="Freeform 1028"/>
            <p:cNvSpPr>
              <a:spLocks noChangeAspect="1"/>
            </p:cNvSpPr>
            <p:nvPr/>
          </p:nvSpPr>
          <p:spPr bwMode="auto">
            <a:xfrm>
              <a:off x="5114" y="3546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1" name="Freeform 1029"/>
            <p:cNvSpPr>
              <a:spLocks noChangeAspect="1"/>
            </p:cNvSpPr>
            <p:nvPr/>
          </p:nvSpPr>
          <p:spPr bwMode="auto">
            <a:xfrm>
              <a:off x="5059" y="3644"/>
              <a:ext cx="3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" name="Freeform 1030"/>
            <p:cNvSpPr>
              <a:spLocks noChangeAspect="1"/>
            </p:cNvSpPr>
            <p:nvPr/>
          </p:nvSpPr>
          <p:spPr bwMode="auto">
            <a:xfrm>
              <a:off x="5062" y="3629"/>
              <a:ext cx="6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3" name="Freeform 1031"/>
            <p:cNvSpPr>
              <a:spLocks noChangeAspect="1"/>
            </p:cNvSpPr>
            <p:nvPr/>
          </p:nvSpPr>
          <p:spPr bwMode="auto">
            <a:xfrm>
              <a:off x="5398" y="3850"/>
              <a:ext cx="26" cy="12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6" y="6"/>
                </a:cxn>
              </a:cxnLst>
              <a:rect l="0" t="0" r="r" b="b"/>
              <a:pathLst>
                <a:path w="18" h="8">
                  <a:moveTo>
                    <a:pt x="16" y="6"/>
                  </a:move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" name="Freeform 1032"/>
            <p:cNvSpPr>
              <a:spLocks noChangeAspect="1"/>
            </p:cNvSpPr>
            <p:nvPr/>
          </p:nvSpPr>
          <p:spPr bwMode="auto">
            <a:xfrm>
              <a:off x="5662" y="2848"/>
              <a:ext cx="6" cy="9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" name="Rectangle 1033"/>
            <p:cNvSpPr>
              <a:spLocks noChangeAspect="1" noChangeArrowheads="1"/>
            </p:cNvSpPr>
            <p:nvPr/>
          </p:nvSpPr>
          <p:spPr bwMode="auto">
            <a:xfrm>
              <a:off x="4970" y="3343"/>
              <a:ext cx="3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" name="Freeform 1034"/>
            <p:cNvSpPr>
              <a:spLocks noChangeAspect="1"/>
            </p:cNvSpPr>
            <p:nvPr/>
          </p:nvSpPr>
          <p:spPr bwMode="auto">
            <a:xfrm>
              <a:off x="4806" y="3377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" name="Freeform 1035"/>
            <p:cNvSpPr>
              <a:spLocks noChangeAspect="1"/>
            </p:cNvSpPr>
            <p:nvPr/>
          </p:nvSpPr>
          <p:spPr bwMode="auto">
            <a:xfrm>
              <a:off x="4810" y="3374"/>
              <a:ext cx="2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" name="Rectangle 1036"/>
            <p:cNvSpPr>
              <a:spLocks noChangeAspect="1" noChangeArrowheads="1"/>
            </p:cNvSpPr>
            <p:nvPr/>
          </p:nvSpPr>
          <p:spPr bwMode="auto">
            <a:xfrm>
              <a:off x="4806" y="3371"/>
              <a:ext cx="4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9" name="Rectangle 1037"/>
            <p:cNvSpPr>
              <a:spLocks noChangeAspect="1" noChangeArrowheads="1"/>
            </p:cNvSpPr>
            <p:nvPr/>
          </p:nvSpPr>
          <p:spPr bwMode="auto">
            <a:xfrm>
              <a:off x="5699" y="4192"/>
              <a:ext cx="3" cy="3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0" name="Freeform 1038"/>
            <p:cNvSpPr>
              <a:spLocks noChangeAspect="1"/>
            </p:cNvSpPr>
            <p:nvPr/>
          </p:nvSpPr>
          <p:spPr bwMode="auto">
            <a:xfrm>
              <a:off x="5900" y="4134"/>
              <a:ext cx="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1" name="Rectangle 1039"/>
            <p:cNvSpPr>
              <a:spLocks noChangeAspect="1" noChangeArrowheads="1"/>
            </p:cNvSpPr>
            <p:nvPr/>
          </p:nvSpPr>
          <p:spPr bwMode="auto">
            <a:xfrm>
              <a:off x="5906" y="4134"/>
              <a:ext cx="1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" name="Rectangle 1040"/>
            <p:cNvSpPr>
              <a:spLocks noChangeAspect="1" noChangeArrowheads="1"/>
            </p:cNvSpPr>
            <p:nvPr/>
          </p:nvSpPr>
          <p:spPr bwMode="auto">
            <a:xfrm>
              <a:off x="5900" y="4140"/>
              <a:ext cx="2" cy="2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3" name="Freeform 1041"/>
            <p:cNvSpPr>
              <a:spLocks noChangeAspect="1"/>
            </p:cNvSpPr>
            <p:nvPr/>
          </p:nvSpPr>
          <p:spPr bwMode="auto">
            <a:xfrm>
              <a:off x="5943" y="4097"/>
              <a:ext cx="4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4" name="Freeform 1042"/>
            <p:cNvSpPr>
              <a:spLocks noChangeAspect="1"/>
            </p:cNvSpPr>
            <p:nvPr/>
          </p:nvSpPr>
          <p:spPr bwMode="auto">
            <a:xfrm>
              <a:off x="5949" y="4094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5" name="Freeform 1043"/>
            <p:cNvSpPr>
              <a:spLocks noChangeAspect="1"/>
            </p:cNvSpPr>
            <p:nvPr/>
          </p:nvSpPr>
          <p:spPr bwMode="auto">
            <a:xfrm>
              <a:off x="5943" y="4100"/>
              <a:ext cx="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6" name="Rectangle 1044"/>
            <p:cNvSpPr>
              <a:spLocks noChangeAspect="1" noChangeArrowheads="1"/>
            </p:cNvSpPr>
            <p:nvPr/>
          </p:nvSpPr>
          <p:spPr bwMode="auto">
            <a:xfrm>
              <a:off x="6076" y="4028"/>
              <a:ext cx="1" cy="1"/>
            </a:xfrm>
            <a:prstGeom prst="rect">
              <a:avLst/>
            </a:prstGeom>
            <a:solidFill>
              <a:srgbClr val="4DA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7" name="Freeform 1045"/>
            <p:cNvSpPr>
              <a:spLocks noChangeAspect="1"/>
            </p:cNvSpPr>
            <p:nvPr/>
          </p:nvSpPr>
          <p:spPr bwMode="auto">
            <a:xfrm>
              <a:off x="6082" y="40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8" name="Freeform 1046"/>
            <p:cNvSpPr>
              <a:spLocks noChangeAspect="1"/>
            </p:cNvSpPr>
            <p:nvPr/>
          </p:nvSpPr>
          <p:spPr bwMode="auto">
            <a:xfrm>
              <a:off x="6088" y="4020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9" name="Freeform 1047"/>
            <p:cNvSpPr>
              <a:spLocks noChangeAspect="1"/>
            </p:cNvSpPr>
            <p:nvPr/>
          </p:nvSpPr>
          <p:spPr bwMode="auto">
            <a:xfrm>
              <a:off x="6078" y="4011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0" name="Freeform 1048"/>
            <p:cNvSpPr>
              <a:spLocks noChangeAspect="1"/>
            </p:cNvSpPr>
            <p:nvPr/>
          </p:nvSpPr>
          <p:spPr bwMode="auto">
            <a:xfrm>
              <a:off x="5996" y="3719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1" name="Freeform 1049"/>
            <p:cNvSpPr>
              <a:spLocks noChangeAspect="1"/>
            </p:cNvSpPr>
            <p:nvPr/>
          </p:nvSpPr>
          <p:spPr bwMode="auto">
            <a:xfrm>
              <a:off x="5607" y="3179"/>
              <a:ext cx="176" cy="164"/>
            </a:xfrm>
            <a:custGeom>
              <a:avLst/>
              <a:gdLst/>
              <a:ahLst/>
              <a:cxnLst>
                <a:cxn ang="0">
                  <a:pos x="122" y="108"/>
                </a:cxn>
                <a:cxn ang="0">
                  <a:pos x="116" y="106"/>
                </a:cxn>
                <a:cxn ang="0">
                  <a:pos x="110" y="104"/>
                </a:cxn>
                <a:cxn ang="0">
                  <a:pos x="114" y="102"/>
                </a:cxn>
                <a:cxn ang="0">
                  <a:pos x="110" y="102"/>
                </a:cxn>
                <a:cxn ang="0">
                  <a:pos x="104" y="96"/>
                </a:cxn>
                <a:cxn ang="0">
                  <a:pos x="106" y="92"/>
                </a:cxn>
                <a:cxn ang="0">
                  <a:pos x="96" y="92"/>
                </a:cxn>
                <a:cxn ang="0">
                  <a:pos x="92" y="84"/>
                </a:cxn>
                <a:cxn ang="0">
                  <a:pos x="86" y="74"/>
                </a:cxn>
                <a:cxn ang="0">
                  <a:pos x="82" y="68"/>
                </a:cxn>
                <a:cxn ang="0">
                  <a:pos x="78" y="62"/>
                </a:cxn>
                <a:cxn ang="0">
                  <a:pos x="82" y="58"/>
                </a:cxn>
                <a:cxn ang="0">
                  <a:pos x="90" y="54"/>
                </a:cxn>
                <a:cxn ang="0">
                  <a:pos x="80" y="46"/>
                </a:cxn>
                <a:cxn ang="0">
                  <a:pos x="64" y="40"/>
                </a:cxn>
                <a:cxn ang="0">
                  <a:pos x="64" y="30"/>
                </a:cxn>
                <a:cxn ang="0">
                  <a:pos x="56" y="24"/>
                </a:cxn>
                <a:cxn ang="0">
                  <a:pos x="52" y="18"/>
                </a:cxn>
                <a:cxn ang="0">
                  <a:pos x="42" y="16"/>
                </a:cxn>
                <a:cxn ang="0">
                  <a:pos x="30" y="10"/>
                </a:cxn>
                <a:cxn ang="0">
                  <a:pos x="20" y="4"/>
                </a:cxn>
                <a:cxn ang="0">
                  <a:pos x="8" y="0"/>
                </a:cxn>
                <a:cxn ang="0">
                  <a:pos x="2" y="56"/>
                </a:cxn>
                <a:cxn ang="0">
                  <a:pos x="2" y="64"/>
                </a:cxn>
                <a:cxn ang="0">
                  <a:pos x="0" y="92"/>
                </a:cxn>
                <a:cxn ang="0">
                  <a:pos x="10" y="94"/>
                </a:cxn>
                <a:cxn ang="0">
                  <a:pos x="22" y="94"/>
                </a:cxn>
                <a:cxn ang="0">
                  <a:pos x="32" y="92"/>
                </a:cxn>
                <a:cxn ang="0">
                  <a:pos x="32" y="86"/>
                </a:cxn>
                <a:cxn ang="0">
                  <a:pos x="22" y="82"/>
                </a:cxn>
                <a:cxn ang="0">
                  <a:pos x="28" y="82"/>
                </a:cxn>
                <a:cxn ang="0">
                  <a:pos x="38" y="80"/>
                </a:cxn>
                <a:cxn ang="0">
                  <a:pos x="40" y="76"/>
                </a:cxn>
                <a:cxn ang="0">
                  <a:pos x="42" y="72"/>
                </a:cxn>
                <a:cxn ang="0">
                  <a:pos x="46" y="72"/>
                </a:cxn>
                <a:cxn ang="0">
                  <a:pos x="52" y="74"/>
                </a:cxn>
                <a:cxn ang="0">
                  <a:pos x="68" y="80"/>
                </a:cxn>
                <a:cxn ang="0">
                  <a:pos x="70" y="88"/>
                </a:cxn>
                <a:cxn ang="0">
                  <a:pos x="74" y="94"/>
                </a:cxn>
                <a:cxn ang="0">
                  <a:pos x="80" y="100"/>
                </a:cxn>
                <a:cxn ang="0">
                  <a:pos x="96" y="108"/>
                </a:cxn>
                <a:cxn ang="0">
                  <a:pos x="110" y="110"/>
                </a:cxn>
                <a:cxn ang="0">
                  <a:pos x="112" y="112"/>
                </a:cxn>
                <a:cxn ang="0">
                  <a:pos x="116" y="114"/>
                </a:cxn>
                <a:cxn ang="0">
                  <a:pos x="122" y="112"/>
                </a:cxn>
                <a:cxn ang="0">
                  <a:pos x="118" y="110"/>
                </a:cxn>
              </a:cxnLst>
              <a:rect l="0" t="0" r="r" b="b"/>
              <a:pathLst>
                <a:path w="122" h="114">
                  <a:moveTo>
                    <a:pt x="122" y="108"/>
                  </a:moveTo>
                  <a:lnTo>
                    <a:pt x="122" y="108"/>
                  </a:lnTo>
                  <a:lnTo>
                    <a:pt x="118" y="108"/>
                  </a:lnTo>
                  <a:lnTo>
                    <a:pt x="116" y="106"/>
                  </a:lnTo>
                  <a:lnTo>
                    <a:pt x="112" y="106"/>
                  </a:lnTo>
                  <a:lnTo>
                    <a:pt x="110" y="104"/>
                  </a:lnTo>
                  <a:lnTo>
                    <a:pt x="112" y="104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0" y="102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4" y="88"/>
                  </a:lnTo>
                  <a:lnTo>
                    <a:pt x="92" y="84"/>
                  </a:lnTo>
                  <a:lnTo>
                    <a:pt x="90" y="78"/>
                  </a:lnTo>
                  <a:lnTo>
                    <a:pt x="86" y="74"/>
                  </a:lnTo>
                  <a:lnTo>
                    <a:pt x="84" y="70"/>
                  </a:lnTo>
                  <a:lnTo>
                    <a:pt x="82" y="68"/>
                  </a:lnTo>
                  <a:lnTo>
                    <a:pt x="82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82" y="58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84" y="46"/>
                  </a:lnTo>
                  <a:lnTo>
                    <a:pt x="80" y="46"/>
                  </a:lnTo>
                  <a:lnTo>
                    <a:pt x="74" y="42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0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0" y="92"/>
                  </a:lnTo>
                  <a:lnTo>
                    <a:pt x="4" y="94"/>
                  </a:lnTo>
                  <a:lnTo>
                    <a:pt x="10" y="94"/>
                  </a:lnTo>
                  <a:lnTo>
                    <a:pt x="18" y="94"/>
                  </a:lnTo>
                  <a:lnTo>
                    <a:pt x="22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4" y="90"/>
                  </a:lnTo>
                  <a:lnTo>
                    <a:pt x="32" y="86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8" y="80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0" y="72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0" y="72"/>
                  </a:lnTo>
                  <a:lnTo>
                    <a:pt x="52" y="74"/>
                  </a:lnTo>
                  <a:lnTo>
                    <a:pt x="58" y="74"/>
                  </a:lnTo>
                  <a:lnTo>
                    <a:pt x="68" y="80"/>
                  </a:lnTo>
                  <a:lnTo>
                    <a:pt x="66" y="82"/>
                  </a:lnTo>
                  <a:lnTo>
                    <a:pt x="70" y="88"/>
                  </a:lnTo>
                  <a:lnTo>
                    <a:pt x="70" y="92"/>
                  </a:lnTo>
                  <a:lnTo>
                    <a:pt x="74" y="94"/>
                  </a:lnTo>
                  <a:lnTo>
                    <a:pt x="76" y="96"/>
                  </a:lnTo>
                  <a:lnTo>
                    <a:pt x="80" y="100"/>
                  </a:lnTo>
                  <a:lnTo>
                    <a:pt x="84" y="106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110" y="110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4"/>
                  </a:lnTo>
                  <a:lnTo>
                    <a:pt x="120" y="114"/>
                  </a:lnTo>
                  <a:lnTo>
                    <a:pt x="122" y="112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22" y="108"/>
                  </a:lnTo>
                  <a:close/>
                </a:path>
              </a:pathLst>
            </a:custGeom>
            <a:solidFill>
              <a:srgbClr val="4DAF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56" name="1055 CuadroTexto"/>
          <p:cNvSpPr txBox="1"/>
          <p:nvPr/>
        </p:nvSpPr>
        <p:spPr>
          <a:xfrm>
            <a:off x="357158" y="3143248"/>
            <a:ext cx="1285884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190 países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057" name="1056 CuadroTexto"/>
          <p:cNvSpPr txBox="1"/>
          <p:nvPr/>
        </p:nvSpPr>
        <p:spPr>
          <a:xfrm>
            <a:off x="7358082" y="3071810"/>
            <a:ext cx="142876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10 M clientes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058" name="1057 CuadroTexto"/>
          <p:cNvSpPr txBox="1"/>
          <p:nvPr/>
        </p:nvSpPr>
        <p:spPr>
          <a:xfrm>
            <a:off x="3786182" y="5000636"/>
            <a:ext cx="2000264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44.000 empleados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4"/>
          <p:cNvSpPr>
            <a:spLocks noGrp="1"/>
          </p:cNvSpPr>
          <p:nvPr/>
        </p:nvSpPr>
        <p:spPr bwMode="auto">
          <a:xfrm>
            <a:off x="214282" y="96839"/>
            <a:ext cx="7910538" cy="6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12813"/>
            <a:r>
              <a:rPr lang="en-GB" sz="2400" b="1" dirty="0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La </a:t>
            </a:r>
            <a:r>
              <a:rPr lang="en-GB" sz="2400" b="1" dirty="0" err="1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sostenibilidad</a:t>
            </a:r>
            <a:r>
              <a:rPr lang="en-GB" sz="2400" b="1" dirty="0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 forma parte de </a:t>
            </a:r>
            <a:r>
              <a:rPr lang="en-GB" sz="2400" b="1" dirty="0" err="1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nuestra</a:t>
            </a:r>
            <a:r>
              <a:rPr lang="en-GB" sz="2400" b="1" dirty="0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estrategia</a:t>
            </a:r>
            <a:r>
              <a:rPr lang="en-GB" sz="2400" b="1" dirty="0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 de </a:t>
            </a:r>
            <a:r>
              <a:rPr lang="en-GB" sz="2400" b="1" dirty="0" err="1" smtClean="0">
                <a:solidFill>
                  <a:srgbClr val="3399FF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negocio</a:t>
            </a:r>
            <a:endParaRPr lang="en-GB" sz="2200" b="1" dirty="0">
              <a:solidFill>
                <a:srgbClr val="3399FF"/>
              </a:solidFill>
              <a:latin typeface="Calibri" pitchFamily="34" charset="0"/>
              <a:ea typeface="ヒラギノ角ゴ Pro W3"/>
              <a:cs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89013"/>
            <a:ext cx="771525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929438" y="4786313"/>
            <a:ext cx="1857375" cy="1428750"/>
          </a:xfrm>
          <a:prstGeom prst="roundRect">
            <a:avLst/>
          </a:prstGeom>
          <a:noFill/>
          <a:ln w="539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A2560-08C4-453E-AD70-05D6A083D632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395288" y="147638"/>
            <a:ext cx="8375650" cy="688975"/>
          </a:xfrm>
        </p:spPr>
        <p:txBody>
          <a:bodyPr lIns="0" tIns="0" rIns="0" bIns="0" anchor="t"/>
          <a:lstStyle/>
          <a:p>
            <a:pPr defTabSz="1042988" eaLnBrk="1" hangingPunct="1"/>
            <a:r>
              <a:rPr lang="en-GB" smtClean="0">
                <a:ea typeface="ヒラギノ角ゴ Pro W3"/>
                <a:cs typeface="Arial" pitchFamily="34" charset="0"/>
              </a:rPr>
              <a:t>  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4294967295"/>
          </p:nvPr>
        </p:nvSpPr>
        <p:spPr>
          <a:xfrm>
            <a:off x="608013" y="1155700"/>
            <a:ext cx="8067675" cy="328613"/>
          </a:xfrm>
        </p:spPr>
        <p:txBody>
          <a:bodyPr lIns="0" tIns="0" rIns="0" bIns="0"/>
          <a:lstStyle/>
          <a:p>
            <a:pPr defTabSz="1042988" eaLnBrk="1" hangingPunct="1">
              <a:buFontTx/>
              <a:buNone/>
            </a:pPr>
            <a:r>
              <a:rPr lang="en-GB" sz="1800" smtClean="0">
                <a:solidFill>
                  <a:srgbClr val="009EE0"/>
                </a:solidFill>
                <a:ea typeface="ヒラギノ角ゴ Pro W3"/>
                <a:cs typeface="Arial" pitchFamily="34" charset="0"/>
              </a:rPr>
              <a:t>Contribuyendo a convertirnos en el socio de salud de las personas</a:t>
            </a:r>
            <a:endParaRPr lang="en-GB" sz="1800" smtClean="0">
              <a:ea typeface="ヒラギノ角ゴ Pro W3"/>
              <a:cs typeface="Arial" pitchFamily="34" charset="0"/>
            </a:endParaRPr>
          </a:p>
        </p:txBody>
      </p:sp>
      <p:sp>
        <p:nvSpPr>
          <p:cNvPr id="13317" name="Slide Number Placeholder 5"/>
          <p:cNvSpPr txBox="1">
            <a:spLocks noGrp="1"/>
          </p:cNvSpPr>
          <p:nvPr/>
        </p:nvSpPr>
        <p:spPr bwMode="auto">
          <a:xfrm>
            <a:off x="8501063" y="6638925"/>
            <a:ext cx="2698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ctr" defTabSz="801688"/>
            <a:fld id="{4022378C-BDD5-4C5B-8FCF-35F16D38B022}" type="slidenum">
              <a:rPr lang="en-GB" sz="900">
                <a:solidFill>
                  <a:schemeClr val="bg1"/>
                </a:solidFill>
                <a:ea typeface="ヒラギノ角ゴ Pro W3"/>
                <a:cs typeface="Arial" pitchFamily="34" charset="0"/>
              </a:rPr>
              <a:pPr algn="ctr" defTabSz="801688"/>
              <a:t>5</a:t>
            </a:fld>
            <a:endParaRPr lang="en-GB" sz="900">
              <a:solidFill>
                <a:schemeClr val="bg1"/>
              </a:solidFill>
              <a:ea typeface="ヒラギノ角ゴ Pro W3"/>
              <a:cs typeface="Arial" pitchFamily="34" charset="0"/>
            </a:endParaRPr>
          </a:p>
        </p:txBody>
      </p:sp>
      <p:sp>
        <p:nvSpPr>
          <p:cNvPr id="13318" name="Content Placeholder 2"/>
          <p:cNvSpPr>
            <a:spLocks/>
          </p:cNvSpPr>
          <p:nvPr/>
        </p:nvSpPr>
        <p:spPr bwMode="auto">
          <a:xfrm rot="-5400000">
            <a:off x="-341312" y="4922837"/>
            <a:ext cx="1619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01688">
              <a:spcBef>
                <a:spcPts val="300"/>
              </a:spcBef>
            </a:pPr>
            <a:r>
              <a:rPr lang="en-GB" sz="1400" b="1">
                <a:solidFill>
                  <a:srgbClr val="009EE0"/>
                </a:solidFill>
                <a:ea typeface="Arial Unicode MS" pitchFamily="34" charset="-128"/>
                <a:cs typeface="Arial" pitchFamily="34" charset="0"/>
              </a:rPr>
              <a:t>Secundario</a:t>
            </a:r>
            <a:endParaRPr lang="en-GB"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1188" y="1700213"/>
            <a:ext cx="7850187" cy="4176712"/>
            <a:chOff x="384" y="1117"/>
            <a:chExt cx="4945" cy="2631"/>
          </a:xfrm>
        </p:grpSpPr>
        <p:sp>
          <p:nvSpPr>
            <p:cNvPr id="13323" name="Rectangle 18"/>
            <p:cNvSpPr>
              <a:spLocks noChangeArrowheads="1"/>
            </p:cNvSpPr>
            <p:nvPr/>
          </p:nvSpPr>
          <p:spPr bwMode="auto">
            <a:xfrm>
              <a:off x="384" y="2614"/>
              <a:ext cx="2404" cy="1134"/>
            </a:xfrm>
            <a:prstGeom prst="rect">
              <a:avLst/>
            </a:prstGeom>
            <a:solidFill>
              <a:srgbClr val="008789">
                <a:alpha val="30196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lIns="2141622" tIns="45712" rIns="91424" bIns="45712" anchor="ctr"/>
            <a:lstStyle/>
            <a:p>
              <a:pPr algn="ctr" defTabSz="801688"/>
              <a:r>
                <a:rPr lang="en-GB" sz="1400">
                  <a:ea typeface="Arial Unicode MS" pitchFamily="34" charset="-128"/>
                  <a:cs typeface="Arial Unicode MS" pitchFamily="34" charset="-128"/>
                </a:rPr>
                <a:t>Movilizar millones de personas para involucrarse en el medioambiente de forma que mejore su salud y/o la de otros</a:t>
              </a:r>
              <a:endParaRPr lang="en-GB" sz="1400"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324" name="Rectangle 18"/>
            <p:cNvSpPr>
              <a:spLocks noChangeArrowheads="1"/>
            </p:cNvSpPr>
            <p:nvPr/>
          </p:nvSpPr>
          <p:spPr bwMode="auto">
            <a:xfrm>
              <a:off x="384" y="1434"/>
              <a:ext cx="2404" cy="1134"/>
            </a:xfrm>
            <a:prstGeom prst="rect">
              <a:avLst/>
            </a:prstGeom>
            <a:solidFill>
              <a:srgbClr val="EA0F6B">
                <a:alpha val="30196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lIns="2141622" tIns="45712" rIns="91424" bIns="45712" anchor="ctr"/>
            <a:lstStyle/>
            <a:p>
              <a:pPr algn="ctr" defTabSz="801688"/>
              <a:r>
                <a:rPr lang="en-GB" sz="1400">
                  <a:ea typeface="Arial Unicode MS" pitchFamily="34" charset="-128"/>
                  <a:cs typeface="Arial Unicode MS" pitchFamily="34" charset="-128"/>
                </a:rPr>
                <a:t>Facultar a millones de personas a tomar decisiones positivas para ser más felices y saludables</a:t>
              </a:r>
            </a:p>
          </p:txBody>
        </p:sp>
        <p:sp>
          <p:nvSpPr>
            <p:cNvPr id="13325" name="Pentagon 19"/>
            <p:cNvSpPr>
              <a:spLocks noChangeArrowheads="1"/>
            </p:cNvSpPr>
            <p:nvPr/>
          </p:nvSpPr>
          <p:spPr bwMode="auto">
            <a:xfrm>
              <a:off x="384" y="1434"/>
              <a:ext cx="1304" cy="1132"/>
            </a:xfrm>
            <a:prstGeom prst="homePlate">
              <a:avLst>
                <a:gd name="adj" fmla="val 31828"/>
              </a:avLst>
            </a:prstGeom>
            <a:solidFill>
              <a:srgbClr val="EA0F6B"/>
            </a:solidFill>
            <a:ln w="254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 defTabSz="801688"/>
              <a:r>
                <a:rPr lang="en-GB" b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KEEP PEOPLE WELL</a:t>
              </a:r>
            </a:p>
          </p:txBody>
        </p:sp>
        <p:sp>
          <p:nvSpPr>
            <p:cNvPr id="13326" name="Rectangle 18"/>
            <p:cNvSpPr>
              <a:spLocks noChangeArrowheads="1"/>
            </p:cNvSpPr>
            <p:nvPr/>
          </p:nvSpPr>
          <p:spPr bwMode="auto">
            <a:xfrm>
              <a:off x="2834" y="1434"/>
              <a:ext cx="1225" cy="113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/>
            <a:lstStyle/>
            <a:p>
              <a:pPr defTabSz="801688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1100" b="1" i="1" dirty="0" err="1">
                  <a:ea typeface="Arial Unicode MS" pitchFamily="34" charset="-128"/>
                  <a:cs typeface="Arial" pitchFamily="34" charset="0"/>
                </a:rPr>
                <a:t>Por</a:t>
              </a:r>
              <a:r>
                <a:rPr lang="en-GB" sz="1100" b="1" i="1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b="1" i="1" dirty="0" err="1">
                  <a:ea typeface="Arial Unicode MS" pitchFamily="34" charset="-128"/>
                  <a:cs typeface="Arial" pitchFamily="34" charset="0"/>
                </a:rPr>
                <a:t>ejemplo</a:t>
              </a:r>
              <a:endParaRPr lang="en-GB" sz="1100" b="1" i="1" dirty="0">
                <a:ea typeface="Arial Unicode MS" pitchFamily="34" charset="-128"/>
                <a:cs typeface="Arial" pitchFamily="34" charset="0"/>
              </a:endParaRPr>
            </a:p>
            <a:p>
              <a:pPr algn="ctr" defTabSz="801688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Utilizar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información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sanitaria </a:t>
              </a:r>
            </a:p>
            <a:p>
              <a:pPr algn="ctr" defTabSz="801688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Desarrollar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un plan de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vida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saludable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y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avanzar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hacia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esos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objetivos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personales</a:t>
              </a:r>
              <a:endParaRPr lang="en-GB" sz="1100" dirty="0">
                <a:ea typeface="Arial Unicode MS" pitchFamily="34" charset="-128"/>
                <a:cs typeface="Arial" pitchFamily="34" charset="0"/>
              </a:endParaRPr>
            </a:p>
            <a:p>
              <a:pPr algn="ctr" defTabSz="801688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30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minutos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semanales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de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actividad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física</a:t>
              </a:r>
              <a:r>
                <a:rPr lang="en-GB" sz="1100" dirty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GB" sz="1100" dirty="0" err="1">
                  <a:ea typeface="Arial Unicode MS" pitchFamily="34" charset="-128"/>
                  <a:cs typeface="Arial" pitchFamily="34" charset="0"/>
                </a:rPr>
                <a:t>adicional</a:t>
              </a:r>
              <a:endParaRPr lang="en-GB" sz="1100" dirty="0"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3327" name="Pentagon 19"/>
            <p:cNvSpPr>
              <a:spLocks noChangeArrowheads="1"/>
            </p:cNvSpPr>
            <p:nvPr/>
          </p:nvSpPr>
          <p:spPr bwMode="auto">
            <a:xfrm>
              <a:off x="384" y="2614"/>
              <a:ext cx="1304" cy="1132"/>
            </a:xfrm>
            <a:prstGeom prst="homePlate">
              <a:avLst>
                <a:gd name="adj" fmla="val 31828"/>
              </a:avLst>
            </a:prstGeom>
            <a:solidFill>
              <a:srgbClr val="008789"/>
            </a:solidFill>
            <a:ln w="254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 defTabSz="801688"/>
              <a:r>
                <a:rPr lang="en-GB" b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SUPPORT A HEALTHY PLANET </a:t>
              </a:r>
            </a:p>
          </p:txBody>
        </p:sp>
        <p:sp>
          <p:nvSpPr>
            <p:cNvPr id="13328" name="Rectangle 18"/>
            <p:cNvSpPr>
              <a:spLocks noChangeArrowheads="1"/>
            </p:cNvSpPr>
            <p:nvPr/>
          </p:nvSpPr>
          <p:spPr bwMode="auto">
            <a:xfrm>
              <a:off x="4104" y="1434"/>
              <a:ext cx="1225" cy="113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 defTabSz="801688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1100">
                  <a:ea typeface="Arial Unicode MS" pitchFamily="34" charset="-128"/>
                  <a:cs typeface="Arial" pitchFamily="34" charset="0"/>
                </a:rPr>
                <a:t>Desarrollar  seguros que incentiven a la gente a emprender actividades preventivas de la enfermedad</a:t>
              </a:r>
            </a:p>
          </p:txBody>
        </p:sp>
        <p:sp>
          <p:nvSpPr>
            <p:cNvPr id="13329" name="Rectangle 18"/>
            <p:cNvSpPr>
              <a:spLocks noChangeArrowheads="1"/>
            </p:cNvSpPr>
            <p:nvPr/>
          </p:nvSpPr>
          <p:spPr bwMode="auto">
            <a:xfrm>
              <a:off x="2834" y="2614"/>
              <a:ext cx="1225" cy="113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 defTabSz="801688">
                <a:spcAft>
                  <a:spcPct val="50000"/>
                </a:spcAft>
                <a:buSzPct val="90000"/>
                <a:buFont typeface="Wingdings" pitchFamily="2" charset="2"/>
                <a:buNone/>
              </a:pPr>
              <a:r>
                <a:rPr lang="en-GB" sz="1100">
                  <a:ea typeface="Arial Unicode MS" pitchFamily="34" charset="-128"/>
                  <a:cs typeface="Arial" pitchFamily="34" charset="0"/>
                </a:rPr>
                <a:t>Incrementar el nº (y %) de empleados, clientes y público en general que utilizan programas, productos y servicios que incentivan la actividad física con beneficio medioambiental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104" y="2614"/>
              <a:ext cx="1225" cy="1134"/>
            </a:xfrm>
            <a:prstGeom prst="rect">
              <a:avLst/>
            </a:prstGeom>
            <a:solidFill>
              <a:schemeClr val="bg2">
                <a:alpha val="49019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 defTabSz="801688">
                <a:spcAft>
                  <a:spcPct val="50000"/>
                </a:spcAft>
                <a:buSzPct val="90000"/>
                <a:buFont typeface="Wingdings" pitchFamily="2" charset="2"/>
                <a:buNone/>
              </a:pPr>
              <a:r>
                <a:rPr lang="en-GB" sz="1100">
                  <a:ea typeface="Arial Unicode MS" pitchFamily="34" charset="-128"/>
                  <a:cs typeface="Arial" pitchFamily="34" charset="0"/>
                </a:rPr>
                <a:t>Introducir el ciclo “gente saludable/ planeta saludable” o trabajar sobre el proyecto para los empleados y clientes de Bupa</a:t>
              </a:r>
            </a:p>
          </p:txBody>
        </p:sp>
        <p:sp>
          <p:nvSpPr>
            <p:cNvPr id="13331" name="Rectangle 33"/>
            <p:cNvSpPr>
              <a:spLocks noChangeArrowheads="1"/>
            </p:cNvSpPr>
            <p:nvPr/>
          </p:nvSpPr>
          <p:spPr bwMode="auto">
            <a:xfrm>
              <a:off x="385" y="1117"/>
              <a:ext cx="2404" cy="272"/>
            </a:xfrm>
            <a:prstGeom prst="rect">
              <a:avLst/>
            </a:prstGeom>
            <a:solidFill>
              <a:srgbClr val="669900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 anchor="ctr"/>
            <a:lstStyle/>
            <a:p>
              <a:pPr algn="ctr" defTabSz="801688"/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Unificando compromisos y objetivos: </a:t>
              </a:r>
            </a:p>
            <a:p>
              <a:pPr algn="ctr" defTabSz="801688"/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One Bupa</a:t>
              </a:r>
              <a:r>
                <a:rPr lang="en-GB"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13332" name="Rectangle 34"/>
            <p:cNvSpPr>
              <a:spLocks noChangeArrowheads="1"/>
            </p:cNvSpPr>
            <p:nvPr/>
          </p:nvSpPr>
          <p:spPr bwMode="auto">
            <a:xfrm>
              <a:off x="2835" y="1117"/>
              <a:ext cx="1224" cy="272"/>
            </a:xfrm>
            <a:prstGeom prst="rect">
              <a:avLst/>
            </a:prstGeom>
            <a:solidFill>
              <a:srgbClr val="669900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801688"/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Medidas concretas</a:t>
              </a:r>
              <a:r>
                <a:rPr lang="en-GB" sz="14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13333" name="Rectangle 35"/>
            <p:cNvSpPr>
              <a:spLocks noChangeArrowheads="1"/>
            </p:cNvSpPr>
            <p:nvPr/>
          </p:nvSpPr>
          <p:spPr bwMode="auto">
            <a:xfrm>
              <a:off x="4105" y="1117"/>
              <a:ext cx="1224" cy="272"/>
            </a:xfrm>
            <a:prstGeom prst="rect">
              <a:avLst/>
            </a:prstGeom>
            <a:solidFill>
              <a:srgbClr val="669900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801688"/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Acción en la empresa</a:t>
              </a:r>
            </a:p>
          </p:txBody>
        </p:sp>
      </p:grpSp>
      <p:sp>
        <p:nvSpPr>
          <p:cNvPr id="13320" name="Text Box 36"/>
          <p:cNvSpPr txBox="1">
            <a:spLocks noChangeArrowheads="1"/>
          </p:cNvSpPr>
          <p:nvPr/>
        </p:nvSpPr>
        <p:spPr bwMode="auto">
          <a:xfrm>
            <a:off x="6516688" y="2362200"/>
            <a:ext cx="1439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801688">
              <a:spcBef>
                <a:spcPct val="50000"/>
              </a:spcBef>
            </a:pPr>
            <a:r>
              <a:rPr lang="en-GB" sz="1100" b="1" i="1">
                <a:ea typeface="Arial Unicode MS" pitchFamily="34" charset="-128"/>
                <a:cs typeface="Arial Unicode MS" pitchFamily="34" charset="-128"/>
              </a:rPr>
              <a:t>Por ejemplo</a:t>
            </a:r>
          </a:p>
        </p:txBody>
      </p:sp>
      <p:sp>
        <p:nvSpPr>
          <p:cNvPr id="13321" name="Content Placeholder 2"/>
          <p:cNvSpPr>
            <a:spLocks/>
          </p:cNvSpPr>
          <p:nvPr/>
        </p:nvSpPr>
        <p:spPr bwMode="auto">
          <a:xfrm rot="-5400000">
            <a:off x="-342899" y="2941637"/>
            <a:ext cx="1619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01688">
              <a:spcBef>
                <a:spcPts val="300"/>
              </a:spcBef>
            </a:pPr>
            <a:r>
              <a:rPr lang="en-GB" sz="1400" b="1">
                <a:solidFill>
                  <a:srgbClr val="009EE0"/>
                </a:solidFill>
                <a:ea typeface="Arial Unicode MS" pitchFamily="34" charset="-128"/>
                <a:cs typeface="Arial" pitchFamily="34" charset="0"/>
              </a:rPr>
              <a:t>Primario</a:t>
            </a:r>
            <a:endParaRPr lang="en-GB"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322" name="36 CuadroTexto"/>
          <p:cNvSpPr txBox="1">
            <a:spLocks noChangeArrowheads="1"/>
          </p:cNvSpPr>
          <p:nvPr/>
        </p:nvSpPr>
        <p:spPr bwMode="auto">
          <a:xfrm>
            <a:off x="395288" y="188913"/>
            <a:ext cx="67691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defTabSz="801688"/>
            <a:r>
              <a:rPr lang="es-ES" sz="2200">
                <a:solidFill>
                  <a:srgbClr val="0093D3"/>
                </a:solidFill>
                <a:ea typeface="Arial Unicode MS" pitchFamily="34" charset="-128"/>
                <a:cs typeface="Arial Unicode MS" pitchFamily="34" charset="-128"/>
              </a:rPr>
              <a:t>Nuestra estrategia se alinea con las prioridades de Grupo BUPA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Sanitas tiene una agenda de RSC con tres escenarios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20E95-4ED0-4D3A-ABE8-B72002B1B30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00788" y="1143000"/>
            <a:ext cx="2663825" cy="4979988"/>
          </a:xfrm>
          <a:prstGeom prst="rect">
            <a:avLst/>
          </a:prstGeom>
          <a:solidFill>
            <a:schemeClr val="bg1"/>
          </a:soli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defTabSz="801688">
              <a:spcBef>
                <a:spcPct val="20000"/>
              </a:spcBef>
              <a:buClr>
                <a:srgbClr val="0099FF"/>
              </a:buClr>
              <a:buSzPct val="150000"/>
              <a:buFontTx/>
              <a:buChar char="•"/>
            </a:pPr>
            <a:endParaRPr lang="es-ES" sz="13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00788" y="1157288"/>
            <a:ext cx="1416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>
                <a:solidFill>
                  <a:schemeClr val="bg2"/>
                </a:solidFill>
                <a:ea typeface="ヒラギノ角ゴ Pro W3" pitchFamily="-112" charset="-128"/>
                <a:cs typeface="Arial Unicode MS" pitchFamily="34" charset="-128"/>
              </a:rPr>
              <a:t>La sociedad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35825" y="5246688"/>
            <a:ext cx="133985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>
                <a:solidFill>
                  <a:schemeClr val="bg2"/>
                </a:solidFill>
                <a:ea typeface="ヒラギノ角ゴ Pro W3" pitchFamily="-112" charset="-128"/>
                <a:cs typeface="Arial Unicode MS" pitchFamily="34" charset="-128"/>
              </a:rPr>
              <a:t>Reputación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35825" y="5562600"/>
            <a:ext cx="1503363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 sz="1400">
                <a:solidFill>
                  <a:schemeClr val="bg2"/>
                </a:solidFill>
                <a:ea typeface="ヒラギノ角ゴ Pro W3" pitchFamily="-112" charset="-128"/>
                <a:cs typeface="Arial Unicode MS" pitchFamily="34" charset="-128"/>
              </a:rPr>
              <a:t>(Valor de marca)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4150" y="1143000"/>
            <a:ext cx="1390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>
                <a:solidFill>
                  <a:schemeClr val="bg2"/>
                </a:solidFill>
                <a:ea typeface="ヒラギノ角ゴ Pro W3" pitchFamily="-112" charset="-128"/>
                <a:cs typeface="Arial Unicode MS" pitchFamily="34" charset="-128"/>
              </a:rPr>
              <a:t>La empresa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50938" y="52927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>
                <a:solidFill>
                  <a:schemeClr val="bg2"/>
                </a:solidFill>
                <a:ea typeface="ヒラギノ角ゴ Pro W3" pitchFamily="-112" charset="-128"/>
                <a:cs typeface="Arial Unicode MS" pitchFamily="34" charset="-128"/>
              </a:rPr>
              <a:t>Rendimiento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50938" y="5573713"/>
            <a:ext cx="10620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 sz="1400">
                <a:solidFill>
                  <a:schemeClr val="bg2"/>
                </a:solidFill>
                <a:ea typeface="ヒラギノ角ゴ Pro W3" pitchFamily="-112" charset="-128"/>
                <a:cs typeface="Arial Unicode MS" pitchFamily="34" charset="-128"/>
              </a:rPr>
              <a:t>(Eficiencia)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9388" y="1143000"/>
            <a:ext cx="2663825" cy="4979988"/>
          </a:xfrm>
          <a:prstGeom prst="rect">
            <a:avLst/>
          </a:prstGeom>
          <a:noFill/>
          <a:ln w="76200">
            <a:solidFill>
              <a:srgbClr val="4B940C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defTabSz="801688">
              <a:spcBef>
                <a:spcPct val="20000"/>
              </a:spcBef>
              <a:buClr>
                <a:srgbClr val="0099FF"/>
              </a:buClr>
              <a:buSzPct val="150000"/>
              <a:buFontTx/>
              <a:buChar char="•"/>
            </a:pPr>
            <a:endParaRPr lang="es-ES" sz="13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4150" y="1447800"/>
            <a:ext cx="160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 sz="2000" b="1">
                <a:solidFill>
                  <a:srgbClr val="4B940C"/>
                </a:solidFill>
                <a:ea typeface="ヒラギノ角ゴ Pro W3" pitchFamily="-112" charset="-128"/>
                <a:cs typeface="Arial Unicode MS" pitchFamily="34" charset="-128"/>
              </a:rPr>
              <a:t>Escenario 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50938" y="4979988"/>
            <a:ext cx="1198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 sz="2000" b="1">
                <a:solidFill>
                  <a:srgbClr val="4B940C"/>
                </a:solidFill>
                <a:ea typeface="ヒラギノ角ゴ Pro W3" pitchFamily="-112" charset="-128"/>
                <a:cs typeface="Arial Unicode MS" pitchFamily="34" charset="-128"/>
              </a:rPr>
              <a:t>Objetivo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235825" y="4975225"/>
            <a:ext cx="1198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 sz="2000" b="1">
                <a:solidFill>
                  <a:schemeClr val="folHlink"/>
                </a:solidFill>
                <a:ea typeface="ヒラギノ角ゴ Pro W3" pitchFamily="-112" charset="-128"/>
                <a:cs typeface="Arial Unicode MS" pitchFamily="34" charset="-128"/>
              </a:rPr>
              <a:t>Objetivo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300788" y="1382713"/>
            <a:ext cx="160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s-ES" sz="2000" b="1">
                <a:solidFill>
                  <a:schemeClr val="folHlink"/>
                </a:solidFill>
                <a:ea typeface="ヒラギノ角ゴ Pro W3" pitchFamily="-112" charset="-128"/>
                <a:cs typeface="Arial Unicode MS" pitchFamily="34" charset="-128"/>
              </a:rPr>
              <a:t>Escenario 3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7675" y="2570163"/>
            <a:ext cx="18208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/>
            <a:r>
              <a:rPr lang="es-ES" sz="2400">
                <a:ea typeface="ヒラギノ角ゴ Pro W3" pitchFamily="-112" charset="-128"/>
                <a:cs typeface="Arial Unicode MS" pitchFamily="34" charset="-128"/>
              </a:rPr>
              <a:t>Gestión interna</a:t>
            </a: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240088" y="1143000"/>
            <a:ext cx="2663825" cy="4979988"/>
            <a:chOff x="2387" y="794"/>
            <a:chExt cx="1962" cy="3459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387" y="794"/>
              <a:ext cx="1857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2" tIns="45696" rIns="91392" bIns="45696">
              <a:spAutoFit/>
            </a:bodyPr>
            <a:lstStyle/>
            <a:p>
              <a:r>
                <a:rPr lang="es-ES">
                  <a:solidFill>
                    <a:schemeClr val="bg2"/>
                  </a:solidFill>
                  <a:ea typeface="ヒラギノ角ゴ Pro W3" pitchFamily="-112" charset="-128"/>
                  <a:cs typeface="Arial Unicode MS" pitchFamily="34" charset="-128"/>
                </a:rPr>
                <a:t>El mercado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1" y="3572"/>
              <a:ext cx="1249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2" tIns="45696" rIns="91392" bIns="45696">
              <a:spAutoFit/>
            </a:bodyPr>
            <a:lstStyle/>
            <a:p>
              <a:r>
                <a:rPr lang="es-ES">
                  <a:solidFill>
                    <a:schemeClr val="bg2"/>
                  </a:solidFill>
                  <a:ea typeface="ヒラギノ角ゴ Pro W3" pitchFamily="-112" charset="-128"/>
                  <a:cs typeface="Arial Unicode MS" pitchFamily="34" charset="-128"/>
                </a:rPr>
                <a:t>Competitividad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811" y="3789"/>
              <a:ext cx="1296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2" tIns="45696" rIns="91392" bIns="45696">
              <a:spAutoFit/>
            </a:bodyPr>
            <a:lstStyle/>
            <a:p>
              <a:r>
                <a:rPr lang="es-ES" sz="1400">
                  <a:solidFill>
                    <a:schemeClr val="bg2"/>
                  </a:solidFill>
                  <a:ea typeface="ヒラギノ角ゴ Pro W3" pitchFamily="-112" charset="-128"/>
                  <a:cs typeface="Arial Unicode MS" pitchFamily="34" charset="-128"/>
                </a:rPr>
                <a:t>(Cuota de mercado)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387" y="794"/>
              <a:ext cx="1962" cy="3459"/>
            </a:xfrm>
            <a:prstGeom prst="rect">
              <a:avLst/>
            </a:prstGeom>
            <a:noFill/>
            <a:ln w="762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/>
            <a:p>
              <a:pPr defTabSz="801688">
                <a:spcBef>
                  <a:spcPct val="20000"/>
                </a:spcBef>
                <a:buClr>
                  <a:srgbClr val="0099FF"/>
                </a:buClr>
                <a:buSzPct val="150000"/>
                <a:buFontTx/>
                <a:buChar char="•"/>
              </a:pPr>
              <a:endParaRPr lang="es-ES" sz="13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414" y="1021"/>
              <a:ext cx="1186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2" tIns="45696" rIns="91392" bIns="45696">
              <a:spAutoFit/>
            </a:bodyPr>
            <a:lstStyle/>
            <a:p>
              <a:r>
                <a:rPr lang="es-ES" sz="2000" b="1">
                  <a:solidFill>
                    <a:srgbClr val="0099FF"/>
                  </a:solidFill>
                  <a:ea typeface="ヒラギノ角ゴ Pro W3" pitchFamily="-112" charset="-128"/>
                  <a:cs typeface="Arial Unicode MS" pitchFamily="34" charset="-128"/>
                </a:rPr>
                <a:t>Escenario 2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786" y="3402"/>
              <a:ext cx="88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2" tIns="45696" rIns="91392" bIns="45696">
              <a:spAutoFit/>
            </a:bodyPr>
            <a:lstStyle/>
            <a:p>
              <a:r>
                <a:rPr lang="es-ES" sz="2000" b="1">
                  <a:solidFill>
                    <a:srgbClr val="0099FF"/>
                  </a:solidFill>
                  <a:ea typeface="ヒラギノ角ゴ Pro W3" pitchFamily="-112" charset="-128"/>
                  <a:cs typeface="Arial Unicode MS" pitchFamily="34" charset="-128"/>
                </a:rPr>
                <a:t>Objetivo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626" y="1912"/>
              <a:ext cx="1341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2" tIns="45696" rIns="91392" bIns="45696">
              <a:spAutoFit/>
            </a:bodyPr>
            <a:lstStyle/>
            <a:p>
              <a:pPr algn="ctr"/>
              <a:r>
                <a:rPr lang="es-ES" sz="2400">
                  <a:ea typeface="ヒラギノ角ゴ Pro W3" pitchFamily="-112" charset="-128"/>
                  <a:cs typeface="Arial Unicode MS" pitchFamily="34" charset="-128"/>
                </a:rPr>
                <a:t>Oferta</a:t>
              </a: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300788" y="2570163"/>
            <a:ext cx="27003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/>
            <a:r>
              <a:rPr lang="es-ES" sz="2400">
                <a:ea typeface="ヒラギノ角ゴ Pro W3" pitchFamily="-112" charset="-128"/>
                <a:cs typeface="Arial Unicode MS" pitchFamily="34" charset="-128"/>
              </a:rPr>
              <a:t>Apoyo y reconocimiento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2059E-C380-48FF-BC30-FBAFD95641DB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7429552" cy="423316"/>
          </a:xfrm>
        </p:spPr>
        <p:txBody>
          <a:bodyPr/>
          <a:lstStyle/>
          <a:p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unidad</a:t>
            </a:r>
            <a:r>
              <a:rPr lang="en-GB" dirty="0" smtClean="0"/>
              <a:t> de </a:t>
            </a:r>
            <a:r>
              <a:rPr lang="en-GB" dirty="0" err="1" smtClean="0"/>
              <a:t>negocio</a:t>
            </a:r>
            <a:r>
              <a:rPr lang="en-GB" dirty="0" smtClean="0"/>
              <a:t>/</a:t>
            </a:r>
            <a:r>
              <a:rPr lang="en-GB" dirty="0" err="1" smtClean="0"/>
              <a:t>departamento</a:t>
            </a:r>
            <a:r>
              <a:rPr lang="en-GB" dirty="0" smtClean="0"/>
              <a:t> </a:t>
            </a:r>
            <a:r>
              <a:rPr lang="en-GB" dirty="0" err="1" smtClean="0"/>
              <a:t>tiene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agenda de RSC con </a:t>
            </a:r>
            <a:r>
              <a:rPr lang="en-GB" dirty="0" err="1" smtClean="0"/>
              <a:t>objetivos</a:t>
            </a:r>
            <a:r>
              <a:rPr lang="en-GB" dirty="0" smtClean="0"/>
              <a:t> </a:t>
            </a:r>
            <a:r>
              <a:rPr lang="en-GB" dirty="0" err="1" smtClean="0"/>
              <a:t>medibles</a:t>
            </a:r>
            <a:endParaRPr lang="en-GB" dirty="0" smtClean="0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95288" y="3860800"/>
            <a:ext cx="5834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/>
          </a:p>
        </p:txBody>
      </p:sp>
      <p:pic>
        <p:nvPicPr>
          <p:cNvPr id="223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500174"/>
            <a:ext cx="8229600" cy="3186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229600" cy="423863"/>
          </a:xfrm>
          <a:noFill/>
        </p:spPr>
        <p:txBody>
          <a:bodyPr/>
          <a:lstStyle/>
          <a:p>
            <a:pPr eaLnBrk="1" hangingPunct="1"/>
            <a:r>
              <a:rPr lang="es-ES" dirty="0" smtClean="0"/>
              <a:t>Los objetivos de la estrategia de sostenibilidad de Sanitas Residencial son: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4500594" cy="2428892"/>
          </a:xfrm>
          <a:noFill/>
        </p:spPr>
        <p:txBody>
          <a:bodyPr/>
          <a:lstStyle/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dirty="0" smtClean="0"/>
              <a:t>Liderazgo en la atención a personas mayores con demencia</a:t>
            </a:r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endParaRPr lang="es-ES" dirty="0" smtClean="0"/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dirty="0" smtClean="0"/>
              <a:t>Ser el empleador preferido en España para los profesionales dedicados a la atención de personas mayores dependientes    </a:t>
            </a:r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endParaRPr lang="es-ES" dirty="0" smtClean="0"/>
          </a:p>
          <a:p>
            <a:pPr eaLnBrk="1" hangingPunct="1">
              <a:buFontTx/>
              <a:buNone/>
            </a:pPr>
            <a:endParaRPr lang="es-ES" dirty="0" smtClean="0"/>
          </a:p>
        </p:txBody>
      </p:sp>
      <p:pic>
        <p:nvPicPr>
          <p:cNvPr id="6" name="Picture 15" descr="7ext 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524815" cy="45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229600" cy="423863"/>
          </a:xfrm>
          <a:noFill/>
        </p:spPr>
        <p:txBody>
          <a:bodyPr/>
          <a:lstStyle/>
          <a:p>
            <a:pPr eaLnBrk="1" hangingPunct="1"/>
            <a:r>
              <a:rPr lang="es-ES" dirty="0" smtClean="0"/>
              <a:t>La agenda de RSC de Sanitas Residencial está centrada en: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3071834" cy="2428892"/>
          </a:xfrm>
          <a:noFill/>
        </p:spPr>
        <p:txBody>
          <a:bodyPr/>
          <a:lstStyle/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sz="2000" dirty="0" smtClean="0"/>
              <a:t>Liderazgo en Demencia</a:t>
            </a:r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sz="2000" dirty="0" smtClean="0"/>
              <a:t>Capacitación profesional </a:t>
            </a:r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sz="2000" dirty="0" err="1" smtClean="0"/>
              <a:t>Carbon</a:t>
            </a:r>
            <a:r>
              <a:rPr lang="es-ES" sz="2000" dirty="0" smtClean="0"/>
              <a:t> </a:t>
            </a:r>
            <a:r>
              <a:rPr lang="es-ES" sz="2000" dirty="0" err="1" smtClean="0"/>
              <a:t>footprint</a:t>
            </a:r>
            <a:endParaRPr lang="es-ES" sz="2000" dirty="0" smtClean="0"/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sz="2000" dirty="0" smtClean="0"/>
              <a:t>Envejecimiento activo</a:t>
            </a:r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sz="2000" dirty="0" smtClean="0"/>
              <a:t>Publicaciones </a:t>
            </a:r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r>
              <a:rPr lang="es-ES" sz="2000" dirty="0" smtClean="0"/>
              <a:t>Colaboración AAPP en servicios al ciudadano sin valor añadido</a:t>
            </a:r>
          </a:p>
          <a:p>
            <a:pPr marL="358775" indent="-358775">
              <a:buClr>
                <a:schemeClr val="tx2"/>
              </a:buClr>
              <a:buFontTx/>
              <a:buAutoNum type="arabicPeriod"/>
            </a:pPr>
            <a:endParaRPr lang="es-ES" sz="2000" dirty="0" smtClean="0"/>
          </a:p>
          <a:p>
            <a:pPr eaLnBrk="1" hangingPunct="1">
              <a:buFontTx/>
              <a:buNone/>
            </a:pPr>
            <a:endParaRPr lang="es-ES" sz="2000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5"/>
          <a:stretch/>
        </p:blipFill>
        <p:spPr>
          <a:xfrm>
            <a:off x="4286248" y="1142984"/>
            <a:ext cx="4482007" cy="5328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anitas_fondo_Blanco_Principal">
  <a:themeElements>
    <a:clrScheme name="Sanitas_fondo_Blanco_Principal 13">
      <a:dk1>
        <a:srgbClr val="000000"/>
      </a:dk1>
      <a:lt1>
        <a:srgbClr val="FFFFFF"/>
      </a:lt1>
      <a:dk2>
        <a:srgbClr val="77AA38"/>
      </a:dk2>
      <a:lt2>
        <a:srgbClr val="808080"/>
      </a:lt2>
      <a:accent1>
        <a:srgbClr val="C8E3F6"/>
      </a:accent1>
      <a:accent2>
        <a:srgbClr val="006AAF"/>
      </a:accent2>
      <a:accent3>
        <a:srgbClr val="FFFFFF"/>
      </a:accent3>
      <a:accent4>
        <a:srgbClr val="000000"/>
      </a:accent4>
      <a:accent5>
        <a:srgbClr val="E0EFFA"/>
      </a:accent5>
      <a:accent6>
        <a:srgbClr val="005F9E"/>
      </a:accent6>
      <a:hlink>
        <a:srgbClr val="00AF9E"/>
      </a:hlink>
      <a:folHlink>
        <a:srgbClr val="8475B5"/>
      </a:folHlink>
    </a:clrScheme>
    <a:fontScheme name="Sanitas_fondo_Blanco_Principal">
      <a:majorFont>
        <a:latin typeface="Lucida Sans"/>
        <a:ea typeface=""/>
        <a:cs typeface=""/>
      </a:majorFont>
      <a:minorFont>
        <a:latin typeface="Lucida San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79388" marR="0" indent="0" algn="l" defTabSz="10429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FF"/>
          </a:buClr>
          <a:buSzPct val="150000"/>
          <a:buFontTx/>
          <a:buChar char="•"/>
          <a:tabLst/>
          <a:defRPr kumimoji="0" lang="es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79388" marR="0" indent="0" algn="l" defTabSz="10429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FF"/>
          </a:buClr>
          <a:buSzPct val="150000"/>
          <a:buFontTx/>
          <a:buChar char="•"/>
          <a:tabLst/>
          <a:defRPr kumimoji="0" lang="es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anitas_fondo_Blanco_Princip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tas_fondo_Blanco_Princip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tas_fondo_Blanco_Princip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tas_fondo_Blanco_Princip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tas_fondo_Blanco_Princip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tas_fondo_Blanco_Princip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tas_fondo_Blanco_Princip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tas_fondo_Blanco_Princip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tas_fondo_Blanco_Princip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tas_fondo_Blanco_Princip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tas_fondo_Blanco_Princip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tas_fondo_Blanco_Princip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tas_fondo_Blanco_Principal 13">
        <a:dk1>
          <a:srgbClr val="000000"/>
        </a:dk1>
        <a:lt1>
          <a:srgbClr val="FFFFFF"/>
        </a:lt1>
        <a:dk2>
          <a:srgbClr val="77AA38"/>
        </a:dk2>
        <a:lt2>
          <a:srgbClr val="808080"/>
        </a:lt2>
        <a:accent1>
          <a:srgbClr val="C8E3F6"/>
        </a:accent1>
        <a:accent2>
          <a:srgbClr val="006AAF"/>
        </a:accent2>
        <a:accent3>
          <a:srgbClr val="FFFFFF"/>
        </a:accent3>
        <a:accent4>
          <a:srgbClr val="000000"/>
        </a:accent4>
        <a:accent5>
          <a:srgbClr val="E0EFFA"/>
        </a:accent5>
        <a:accent6>
          <a:srgbClr val="005F9E"/>
        </a:accent6>
        <a:hlink>
          <a:srgbClr val="00AF9E"/>
        </a:hlink>
        <a:folHlink>
          <a:srgbClr val="847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79388" marR="0" indent="0" algn="l" defTabSz="10429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FF"/>
          </a:buClr>
          <a:buSzPct val="150000"/>
          <a:buFontTx/>
          <a:buChar char="•"/>
          <a:tabLst/>
          <a:defRPr kumimoji="0" lang="es-E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79388" marR="0" indent="0" algn="l" defTabSz="10429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FF"/>
          </a:buClr>
          <a:buSzPct val="150000"/>
          <a:buFontTx/>
          <a:buChar char="•"/>
          <a:tabLst/>
          <a:defRPr kumimoji="0" lang="es-E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iseño personalizado">
  <a:themeElements>
    <a:clrScheme name="7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ersonalizado">
  <a:themeElements>
    <a:clrScheme name="4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iseño personalizado">
  <a:themeElements>
    <a:clrScheme name="5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ersonalizado">
  <a:themeElements>
    <a:clrScheme name="6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880</Words>
  <Application>Microsoft Office PowerPoint</Application>
  <PresentationFormat>Presentación en pantalla (4:3)</PresentationFormat>
  <Paragraphs>185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Diseño personalizado</vt:lpstr>
      <vt:lpstr>2_Diseño personalizado</vt:lpstr>
      <vt:lpstr>1_Diseño personalizado</vt:lpstr>
      <vt:lpstr>7_Diseño personalizado</vt:lpstr>
      <vt:lpstr>3_Diseño personalizado</vt:lpstr>
      <vt:lpstr>4_Diseño personalizado</vt:lpstr>
      <vt:lpstr>5_Diseño personalizado</vt:lpstr>
      <vt:lpstr>6_Diseño personalizado</vt:lpstr>
      <vt:lpstr>8_Diseño personalizado</vt:lpstr>
      <vt:lpstr>Sanitas_fondo_Blanco_Principal</vt:lpstr>
      <vt:lpstr>9_Diseño personalizado</vt:lpstr>
      <vt:lpstr>Diapositiva 1</vt:lpstr>
      <vt:lpstr>Grupo Sanitas</vt:lpstr>
      <vt:lpstr>Sanitas es parte del Grupo Bupa</vt:lpstr>
      <vt:lpstr>Diapositiva 4</vt:lpstr>
      <vt:lpstr>  </vt:lpstr>
      <vt:lpstr>Sanitas tiene una agenda de RSC con tres escenarios</vt:lpstr>
      <vt:lpstr>Cada unidad de negocio/departamento tiene su agenda de RSC con objetivos medibles</vt:lpstr>
      <vt:lpstr>Los objetivos de la estrategia de sostenibilidad de Sanitas Residencial son:</vt:lpstr>
      <vt:lpstr>La agenda de RSC de Sanitas Residencial está centrada en:</vt:lpstr>
      <vt:lpstr>Liderazgo en Demencia</vt:lpstr>
      <vt:lpstr>Capacitación profesional</vt:lpstr>
      <vt:lpstr>Carbon footprint</vt:lpstr>
      <vt:lpstr>Envejecimiento activo</vt:lpstr>
      <vt:lpstr>Envejecimiento activo</vt:lpstr>
      <vt:lpstr>Publicaciones sobre demencia</vt:lpstr>
      <vt:lpstr>Colaboración con las Administraciones Públicas</vt:lpstr>
    </vt:vector>
  </TitlesOfParts>
  <Company>SANITAS S.A. DE SEGUROS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SANITAS</dc:creator>
  <cp:lastModifiedBy>lescalante</cp:lastModifiedBy>
  <cp:revision>128</cp:revision>
  <dcterms:created xsi:type="dcterms:W3CDTF">2011-01-12T09:21:39Z</dcterms:created>
  <dcterms:modified xsi:type="dcterms:W3CDTF">2011-11-29T14:29:45Z</dcterms:modified>
</cp:coreProperties>
</file>