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8" r:id="rId3"/>
  </p:sldIdLst>
  <p:sldSz cx="9144000" cy="6858000" type="screen4x3"/>
  <p:notesSz cx="6797675" cy="9928225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CCE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7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E7832E-95B2-4309-8F31-2299020EAD2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229809BB-ECBC-4EDE-A92D-B9B0BB71CFDA}">
      <dgm:prSet phldrT="[Texto]" custT="1"/>
      <dgm:spPr/>
      <dgm:t>
        <a:bodyPr/>
        <a:lstStyle/>
        <a:p>
          <a:r>
            <a:rPr lang="ca-ES" sz="1200" b="1" noProof="0" dirty="0" smtClean="0">
              <a:latin typeface="Arial" pitchFamily="34" charset="0"/>
              <a:cs typeface="Arial" pitchFamily="34" charset="0"/>
            </a:rPr>
            <a:t>13 de gener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23D3E741-03BC-41E1-8C80-512B9B221129}" type="parTrans" cxnId="{4A73DF1C-A4EB-489F-BE77-A163572A3472}">
      <dgm:prSet/>
      <dgm:spPr/>
      <dgm:t>
        <a:bodyPr/>
        <a:lstStyle/>
        <a:p>
          <a:endParaRPr lang="ca-ES"/>
        </a:p>
      </dgm:t>
    </dgm:pt>
    <dgm:pt modelId="{AB085F0F-9A83-4735-9C8D-1316E7538653}" type="sibTrans" cxnId="{4A73DF1C-A4EB-489F-BE77-A163572A3472}">
      <dgm:prSet/>
      <dgm:spPr/>
      <dgm:t>
        <a:bodyPr/>
        <a:lstStyle/>
        <a:p>
          <a:endParaRPr lang="ca-ES"/>
        </a:p>
      </dgm:t>
    </dgm:pt>
    <dgm:pt modelId="{1F4D4980-A8C5-48D8-B55E-895E3409984D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Acte d’entrega dels Premis </a:t>
          </a:r>
          <a:r>
            <a:rPr lang="ca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Avedis</a:t>
          </a:r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ca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Donavedian</a:t>
          </a:r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a l’Excel·lència en qualitat</a:t>
          </a:r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EF67379B-00D6-443B-B8A5-A2ADCB209CD0}" type="parTrans" cxnId="{4A185DEE-288D-475F-812C-31FA92392831}">
      <dgm:prSet/>
      <dgm:spPr/>
      <dgm:t>
        <a:bodyPr/>
        <a:lstStyle/>
        <a:p>
          <a:endParaRPr lang="ca-ES"/>
        </a:p>
      </dgm:t>
    </dgm:pt>
    <dgm:pt modelId="{D516B3B3-C51F-4359-A11A-A7EC072EE59E}" type="sibTrans" cxnId="{4A185DEE-288D-475F-812C-31FA92392831}">
      <dgm:prSet/>
      <dgm:spPr/>
      <dgm:t>
        <a:bodyPr/>
        <a:lstStyle/>
        <a:p>
          <a:endParaRPr lang="ca-ES"/>
        </a:p>
      </dgm:t>
    </dgm:pt>
    <dgm:pt modelId="{2C93DB9B-CD5B-484C-8493-BE0964601A99}">
      <dgm:prSet phldrT="[Texto]" custT="1"/>
      <dgm:spPr/>
      <dgm:t>
        <a:bodyPr/>
        <a:lstStyle/>
        <a:p>
          <a:r>
            <a:rPr lang="ca-ES" sz="1200" b="1" noProof="0" dirty="0" smtClean="0">
              <a:latin typeface="Arial" pitchFamily="34" charset="0"/>
              <a:cs typeface="Arial" pitchFamily="34" charset="0"/>
            </a:rPr>
            <a:t>21 de gener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FE989E7A-6576-49C1-AD22-315C29BB8E08}" type="parTrans" cxnId="{29FD663F-9E8E-4943-AC5F-AF5D3413795C}">
      <dgm:prSet/>
      <dgm:spPr/>
      <dgm:t>
        <a:bodyPr/>
        <a:lstStyle/>
        <a:p>
          <a:endParaRPr lang="ca-ES"/>
        </a:p>
      </dgm:t>
    </dgm:pt>
    <dgm:pt modelId="{57D223D4-7EF0-4054-881E-2BA3948327EE}" type="sibTrans" cxnId="{29FD663F-9E8E-4943-AC5F-AF5D3413795C}">
      <dgm:prSet/>
      <dgm:spPr/>
      <dgm:t>
        <a:bodyPr/>
        <a:lstStyle/>
        <a:p>
          <a:endParaRPr lang="ca-ES"/>
        </a:p>
      </dgm:t>
    </dgm:pt>
    <dgm:pt modelId="{2F682D17-71C9-4030-8CE1-71C97CEB2056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Acte de presentació de l’Observatori de Cooperació </a:t>
          </a:r>
          <a:r>
            <a:rPr lang="ca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Publicoprivada</a:t>
          </a:r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en les Polítiques Sanitàries i Socials</a:t>
          </a:r>
          <a:endParaRPr lang="ca-ES" sz="1000" dirty="0"/>
        </a:p>
      </dgm:t>
    </dgm:pt>
    <dgm:pt modelId="{7D4806E2-8704-4505-B449-CFC293C096F0}" type="parTrans" cxnId="{2EB81387-58C0-41EA-9F57-A34788739B49}">
      <dgm:prSet/>
      <dgm:spPr/>
      <dgm:t>
        <a:bodyPr/>
        <a:lstStyle/>
        <a:p>
          <a:endParaRPr lang="ca-ES"/>
        </a:p>
      </dgm:t>
    </dgm:pt>
    <dgm:pt modelId="{9CC4CAA2-ED7F-4FE6-B3E9-1AA12D66844E}" type="sibTrans" cxnId="{2EB81387-58C0-41EA-9F57-A34788739B49}">
      <dgm:prSet/>
      <dgm:spPr/>
      <dgm:t>
        <a:bodyPr/>
        <a:lstStyle/>
        <a:p>
          <a:endParaRPr lang="ca-ES"/>
        </a:p>
      </dgm:t>
    </dgm:pt>
    <dgm:pt modelId="{D20DD13F-0834-4443-B2FA-77E66AA7A1E9}">
      <dgm:prSet phldrT="[Texto]" custT="1"/>
      <dgm:spPr/>
      <dgm:t>
        <a:bodyPr/>
        <a:lstStyle/>
        <a:p>
          <a:r>
            <a:rPr lang="ca-ES" sz="1200" b="1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 de febrer</a:t>
          </a:r>
          <a:endParaRPr lang="ca-ES" sz="1200" b="1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163DC6C-8FF7-44AD-9561-87130B42ADD4}" type="parTrans" cxnId="{259772BB-D54E-471C-9AEE-5F8ABF7370E2}">
      <dgm:prSet/>
      <dgm:spPr/>
      <dgm:t>
        <a:bodyPr/>
        <a:lstStyle/>
        <a:p>
          <a:endParaRPr lang="ca-ES"/>
        </a:p>
      </dgm:t>
    </dgm:pt>
    <dgm:pt modelId="{D8107608-465F-4D5E-975A-066D5D73C297}" type="sibTrans" cxnId="{259772BB-D54E-471C-9AEE-5F8ABF7370E2}">
      <dgm:prSet/>
      <dgm:spPr/>
      <dgm:t>
        <a:bodyPr/>
        <a:lstStyle/>
        <a:p>
          <a:endParaRPr lang="ca-ES"/>
        </a:p>
      </dgm:t>
    </dgm:pt>
    <dgm:pt modelId="{F9590BB9-1C49-41AB-9BF5-01A15E26EC4B}">
      <dgm:prSet phldrT="[Texto]" custT="1"/>
      <dgm:spPr>
        <a:noFill/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de Comunicació: Com les entitats de la XHUP s’aproximen al ciutadà a través de la comunicació</a:t>
          </a:r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F1F0ECDC-16F0-4D75-B765-F0D2C29E3AD8}" type="parTrans" cxnId="{0CE98C6D-E793-4C5E-8158-571FC9A4D7E8}">
      <dgm:prSet/>
      <dgm:spPr/>
      <dgm:t>
        <a:bodyPr/>
        <a:lstStyle/>
        <a:p>
          <a:endParaRPr lang="ca-ES"/>
        </a:p>
      </dgm:t>
    </dgm:pt>
    <dgm:pt modelId="{D8CB8957-39CD-4997-BB83-AE278365E726}" type="sibTrans" cxnId="{0CE98C6D-E793-4C5E-8158-571FC9A4D7E8}">
      <dgm:prSet/>
      <dgm:spPr/>
      <dgm:t>
        <a:bodyPr/>
        <a:lstStyle/>
        <a:p>
          <a:endParaRPr lang="ca-ES"/>
        </a:p>
      </dgm:t>
    </dgm:pt>
    <dgm:pt modelId="{9D0161DC-FE47-407A-9AB9-53C9808A6CD9}" type="pres">
      <dgm:prSet presAssocID="{85E7832E-95B2-4309-8F31-2299020EAD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E053ED35-51E1-48BB-85B0-CA4F04AB6064}" type="pres">
      <dgm:prSet presAssocID="{229809BB-ECBC-4EDE-A92D-B9B0BB71CFDA}" presName="composite" presStyleCnt="0"/>
      <dgm:spPr/>
    </dgm:pt>
    <dgm:pt modelId="{E71E56AA-4A62-43E9-96CE-D6AC546C2660}" type="pres">
      <dgm:prSet presAssocID="{229809BB-ECBC-4EDE-A92D-B9B0BB71CFD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4CC544C-FE4F-477D-BF96-CB0701DF223F}" type="pres">
      <dgm:prSet presAssocID="{229809BB-ECBC-4EDE-A92D-B9B0BB71CFDA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7DC525DE-4ED1-47F0-839C-518416DD7445}" type="pres">
      <dgm:prSet presAssocID="{AB085F0F-9A83-4735-9C8D-1316E7538653}" presName="space" presStyleCnt="0"/>
      <dgm:spPr/>
    </dgm:pt>
    <dgm:pt modelId="{59BEDDEF-82C0-45C7-8DD5-1E1BD14C58EF}" type="pres">
      <dgm:prSet presAssocID="{2C93DB9B-CD5B-484C-8493-BE0964601A99}" presName="composite" presStyleCnt="0"/>
      <dgm:spPr/>
    </dgm:pt>
    <dgm:pt modelId="{3658C819-4CEC-4A7C-9645-4AEBDAC7D118}" type="pres">
      <dgm:prSet presAssocID="{2C93DB9B-CD5B-484C-8493-BE0964601A9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B93A593-5E56-47BC-BAFB-A68704229387}" type="pres">
      <dgm:prSet presAssocID="{2C93DB9B-CD5B-484C-8493-BE0964601A9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E9B15C09-ACC9-4E7A-AE35-4C216D721EB1}" type="pres">
      <dgm:prSet presAssocID="{57D223D4-7EF0-4054-881E-2BA3948327EE}" presName="space" presStyleCnt="0"/>
      <dgm:spPr/>
    </dgm:pt>
    <dgm:pt modelId="{994B9A85-0735-4BFC-9F6D-23E17A3BC6A2}" type="pres">
      <dgm:prSet presAssocID="{D20DD13F-0834-4443-B2FA-77E66AA7A1E9}" presName="composite" presStyleCnt="0"/>
      <dgm:spPr/>
    </dgm:pt>
    <dgm:pt modelId="{47E3073C-C25C-4124-9985-C9972E8F8222}" type="pres">
      <dgm:prSet presAssocID="{D20DD13F-0834-4443-B2FA-77E66AA7A1E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BD0095CA-F2EF-470B-A1AE-8B533837F5A8}" type="pres">
      <dgm:prSet presAssocID="{D20DD13F-0834-4443-B2FA-77E66AA7A1E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29FD663F-9E8E-4943-AC5F-AF5D3413795C}" srcId="{85E7832E-95B2-4309-8F31-2299020EAD23}" destId="{2C93DB9B-CD5B-484C-8493-BE0964601A99}" srcOrd="1" destOrd="0" parTransId="{FE989E7A-6576-49C1-AD22-315C29BB8E08}" sibTransId="{57D223D4-7EF0-4054-881E-2BA3948327EE}"/>
    <dgm:cxn modelId="{4A73DF1C-A4EB-489F-BE77-A163572A3472}" srcId="{85E7832E-95B2-4309-8F31-2299020EAD23}" destId="{229809BB-ECBC-4EDE-A92D-B9B0BB71CFDA}" srcOrd="0" destOrd="0" parTransId="{23D3E741-03BC-41E1-8C80-512B9B221129}" sibTransId="{AB085F0F-9A83-4735-9C8D-1316E7538653}"/>
    <dgm:cxn modelId="{0CE98C6D-E793-4C5E-8158-571FC9A4D7E8}" srcId="{D20DD13F-0834-4443-B2FA-77E66AA7A1E9}" destId="{F9590BB9-1C49-41AB-9BF5-01A15E26EC4B}" srcOrd="0" destOrd="0" parTransId="{F1F0ECDC-16F0-4D75-B765-F0D2C29E3AD8}" sibTransId="{D8CB8957-39CD-4997-BB83-AE278365E726}"/>
    <dgm:cxn modelId="{D8B79A5D-DA1C-4219-B64B-000AA779E85A}" type="presOf" srcId="{D20DD13F-0834-4443-B2FA-77E66AA7A1E9}" destId="{47E3073C-C25C-4124-9985-C9972E8F8222}" srcOrd="0" destOrd="0" presId="urn:microsoft.com/office/officeart/2005/8/layout/hList1"/>
    <dgm:cxn modelId="{2EB81387-58C0-41EA-9F57-A34788739B49}" srcId="{2C93DB9B-CD5B-484C-8493-BE0964601A99}" destId="{2F682D17-71C9-4030-8CE1-71C97CEB2056}" srcOrd="0" destOrd="0" parTransId="{7D4806E2-8704-4505-B449-CFC293C096F0}" sibTransId="{9CC4CAA2-ED7F-4FE6-B3E9-1AA12D66844E}"/>
    <dgm:cxn modelId="{259772BB-D54E-471C-9AEE-5F8ABF7370E2}" srcId="{85E7832E-95B2-4309-8F31-2299020EAD23}" destId="{D20DD13F-0834-4443-B2FA-77E66AA7A1E9}" srcOrd="2" destOrd="0" parTransId="{1163DC6C-8FF7-44AD-9561-87130B42ADD4}" sibTransId="{D8107608-465F-4D5E-975A-066D5D73C297}"/>
    <dgm:cxn modelId="{55BD1DCF-B1BA-4228-84FC-BD98DEFEF847}" type="presOf" srcId="{85E7832E-95B2-4309-8F31-2299020EAD23}" destId="{9D0161DC-FE47-407A-9AB9-53C9808A6CD9}" srcOrd="0" destOrd="0" presId="urn:microsoft.com/office/officeart/2005/8/layout/hList1"/>
    <dgm:cxn modelId="{4B43B682-E905-43DE-A1FD-DFFF16F71490}" type="presOf" srcId="{2C93DB9B-CD5B-484C-8493-BE0964601A99}" destId="{3658C819-4CEC-4A7C-9645-4AEBDAC7D118}" srcOrd="0" destOrd="0" presId="urn:microsoft.com/office/officeart/2005/8/layout/hList1"/>
    <dgm:cxn modelId="{957D4137-74E7-4C37-8120-9216BFAD8EFB}" type="presOf" srcId="{1F4D4980-A8C5-48D8-B55E-895E3409984D}" destId="{34CC544C-FE4F-477D-BF96-CB0701DF223F}" srcOrd="0" destOrd="0" presId="urn:microsoft.com/office/officeart/2005/8/layout/hList1"/>
    <dgm:cxn modelId="{4A185DEE-288D-475F-812C-31FA92392831}" srcId="{229809BB-ECBC-4EDE-A92D-B9B0BB71CFDA}" destId="{1F4D4980-A8C5-48D8-B55E-895E3409984D}" srcOrd="0" destOrd="0" parTransId="{EF67379B-00D6-443B-B8A5-A2ADCB209CD0}" sibTransId="{D516B3B3-C51F-4359-A11A-A7EC072EE59E}"/>
    <dgm:cxn modelId="{9D55C803-25C4-41C9-806E-23CCEC27BFD7}" type="presOf" srcId="{229809BB-ECBC-4EDE-A92D-B9B0BB71CFDA}" destId="{E71E56AA-4A62-43E9-96CE-D6AC546C2660}" srcOrd="0" destOrd="0" presId="urn:microsoft.com/office/officeart/2005/8/layout/hList1"/>
    <dgm:cxn modelId="{E8047AA3-0842-4E56-A92A-BB2752E40BD1}" type="presOf" srcId="{2F682D17-71C9-4030-8CE1-71C97CEB2056}" destId="{3B93A593-5E56-47BC-BAFB-A68704229387}" srcOrd="0" destOrd="0" presId="urn:microsoft.com/office/officeart/2005/8/layout/hList1"/>
    <dgm:cxn modelId="{995166C0-1BD9-4D67-B0EF-4E9033DBFB7D}" type="presOf" srcId="{F9590BB9-1C49-41AB-9BF5-01A15E26EC4B}" destId="{BD0095CA-F2EF-470B-A1AE-8B533837F5A8}" srcOrd="0" destOrd="0" presId="urn:microsoft.com/office/officeart/2005/8/layout/hList1"/>
    <dgm:cxn modelId="{511EBC51-2737-41D0-A6B9-0DB28D1A31FE}" type="presParOf" srcId="{9D0161DC-FE47-407A-9AB9-53C9808A6CD9}" destId="{E053ED35-51E1-48BB-85B0-CA4F04AB6064}" srcOrd="0" destOrd="0" presId="urn:microsoft.com/office/officeart/2005/8/layout/hList1"/>
    <dgm:cxn modelId="{0E42657F-9493-4DFF-A3D1-A4DCDEB02A33}" type="presParOf" srcId="{E053ED35-51E1-48BB-85B0-CA4F04AB6064}" destId="{E71E56AA-4A62-43E9-96CE-D6AC546C2660}" srcOrd="0" destOrd="0" presId="urn:microsoft.com/office/officeart/2005/8/layout/hList1"/>
    <dgm:cxn modelId="{5EDDC633-CAC3-4EE3-9CCA-4162FCFF0462}" type="presParOf" srcId="{E053ED35-51E1-48BB-85B0-CA4F04AB6064}" destId="{34CC544C-FE4F-477D-BF96-CB0701DF223F}" srcOrd="1" destOrd="0" presId="urn:microsoft.com/office/officeart/2005/8/layout/hList1"/>
    <dgm:cxn modelId="{D3528FBA-4B62-45E0-AFAD-304A0831333D}" type="presParOf" srcId="{9D0161DC-FE47-407A-9AB9-53C9808A6CD9}" destId="{7DC525DE-4ED1-47F0-839C-518416DD7445}" srcOrd="1" destOrd="0" presId="urn:microsoft.com/office/officeart/2005/8/layout/hList1"/>
    <dgm:cxn modelId="{E84B7EE4-7C53-4A71-AA4D-47B84FF56530}" type="presParOf" srcId="{9D0161DC-FE47-407A-9AB9-53C9808A6CD9}" destId="{59BEDDEF-82C0-45C7-8DD5-1E1BD14C58EF}" srcOrd="2" destOrd="0" presId="urn:microsoft.com/office/officeart/2005/8/layout/hList1"/>
    <dgm:cxn modelId="{3BDBBB33-2207-4AFB-A781-6C9D32083151}" type="presParOf" srcId="{59BEDDEF-82C0-45C7-8DD5-1E1BD14C58EF}" destId="{3658C819-4CEC-4A7C-9645-4AEBDAC7D118}" srcOrd="0" destOrd="0" presId="urn:microsoft.com/office/officeart/2005/8/layout/hList1"/>
    <dgm:cxn modelId="{7CDACD43-1F0E-4DF1-A0B3-6914A4A0ED32}" type="presParOf" srcId="{59BEDDEF-82C0-45C7-8DD5-1E1BD14C58EF}" destId="{3B93A593-5E56-47BC-BAFB-A68704229387}" srcOrd="1" destOrd="0" presId="urn:microsoft.com/office/officeart/2005/8/layout/hList1"/>
    <dgm:cxn modelId="{2C9D3494-2DB5-4F38-8B0E-DBC58053F2AE}" type="presParOf" srcId="{9D0161DC-FE47-407A-9AB9-53C9808A6CD9}" destId="{E9B15C09-ACC9-4E7A-AE35-4C216D721EB1}" srcOrd="3" destOrd="0" presId="urn:microsoft.com/office/officeart/2005/8/layout/hList1"/>
    <dgm:cxn modelId="{94B5412A-9985-4E8B-99D4-8DF9FD8E5BB6}" type="presParOf" srcId="{9D0161DC-FE47-407A-9AB9-53C9808A6CD9}" destId="{994B9A85-0735-4BFC-9F6D-23E17A3BC6A2}" srcOrd="4" destOrd="0" presId="urn:microsoft.com/office/officeart/2005/8/layout/hList1"/>
    <dgm:cxn modelId="{663069EA-70B9-45E1-8D71-65D49395FEAE}" type="presParOf" srcId="{994B9A85-0735-4BFC-9F6D-23E17A3BC6A2}" destId="{47E3073C-C25C-4124-9985-C9972E8F8222}" srcOrd="0" destOrd="0" presId="urn:microsoft.com/office/officeart/2005/8/layout/hList1"/>
    <dgm:cxn modelId="{9584C586-0884-4FE9-892A-7497EE8931D3}" type="presParOf" srcId="{994B9A85-0735-4BFC-9F6D-23E17A3BC6A2}" destId="{BD0095CA-F2EF-470B-A1AE-8B533837F5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E7832E-95B2-4309-8F31-2299020EAD2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229809BB-ECBC-4EDE-A92D-B9B0BB71CFDA}">
      <dgm:prSet phldrT="[Texto]" custT="1"/>
      <dgm:spPr/>
      <dgm:t>
        <a:bodyPr/>
        <a:lstStyle/>
        <a:p>
          <a:r>
            <a:rPr lang="ca-ES" sz="1200" b="1" noProof="0" dirty="0" smtClean="0">
              <a:latin typeface="Arial" pitchFamily="34" charset="0"/>
              <a:cs typeface="Arial" pitchFamily="34" charset="0"/>
            </a:rPr>
            <a:t>25 de març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23D3E741-03BC-41E1-8C80-512B9B221129}" type="parTrans" cxnId="{4A73DF1C-A4EB-489F-BE77-A163572A3472}">
      <dgm:prSet/>
      <dgm:spPr/>
      <dgm:t>
        <a:bodyPr/>
        <a:lstStyle/>
        <a:p>
          <a:endParaRPr lang="ca-ES"/>
        </a:p>
      </dgm:t>
    </dgm:pt>
    <dgm:pt modelId="{AB085F0F-9A83-4735-9C8D-1316E7538653}" type="sibTrans" cxnId="{4A73DF1C-A4EB-489F-BE77-A163572A3472}">
      <dgm:prSet/>
      <dgm:spPr/>
      <dgm:t>
        <a:bodyPr/>
        <a:lstStyle/>
        <a:p>
          <a:endParaRPr lang="ca-ES"/>
        </a:p>
      </dgm:t>
    </dgm:pt>
    <dgm:pt modelId="{1F4D4980-A8C5-48D8-B55E-895E3409984D}">
      <dgm:prSet phldrT="[Texto]" custT="1"/>
      <dgm:spPr>
        <a:noFill/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sobre models d’autonomia de gestió en atenció primària</a:t>
          </a:r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EF67379B-00D6-443B-B8A5-A2ADCB209CD0}" type="parTrans" cxnId="{4A185DEE-288D-475F-812C-31FA92392831}">
      <dgm:prSet/>
      <dgm:spPr/>
      <dgm:t>
        <a:bodyPr/>
        <a:lstStyle/>
        <a:p>
          <a:endParaRPr lang="ca-ES"/>
        </a:p>
      </dgm:t>
    </dgm:pt>
    <dgm:pt modelId="{D516B3B3-C51F-4359-A11A-A7EC072EE59E}" type="sibTrans" cxnId="{4A185DEE-288D-475F-812C-31FA92392831}">
      <dgm:prSet/>
      <dgm:spPr/>
      <dgm:t>
        <a:bodyPr/>
        <a:lstStyle/>
        <a:p>
          <a:endParaRPr lang="ca-ES"/>
        </a:p>
      </dgm:t>
    </dgm:pt>
    <dgm:pt modelId="{2C93DB9B-CD5B-484C-8493-BE0964601A99}">
      <dgm:prSet phldrT="[Texto]" custT="1"/>
      <dgm:spPr/>
      <dgm:t>
        <a:bodyPr/>
        <a:lstStyle/>
        <a:p>
          <a:r>
            <a:rPr lang="ca-ES" sz="1200" b="1" noProof="0" dirty="0" smtClean="0">
              <a:latin typeface="Arial" pitchFamily="34" charset="0"/>
              <a:cs typeface="Arial" pitchFamily="34" charset="0"/>
            </a:rPr>
            <a:t>14 d’abril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FE989E7A-6576-49C1-AD22-315C29BB8E08}" type="parTrans" cxnId="{29FD663F-9E8E-4943-AC5F-AF5D3413795C}">
      <dgm:prSet/>
      <dgm:spPr/>
      <dgm:t>
        <a:bodyPr/>
        <a:lstStyle/>
        <a:p>
          <a:endParaRPr lang="ca-ES"/>
        </a:p>
      </dgm:t>
    </dgm:pt>
    <dgm:pt modelId="{57D223D4-7EF0-4054-881E-2BA3948327EE}" type="sibTrans" cxnId="{29FD663F-9E8E-4943-AC5F-AF5D3413795C}">
      <dgm:prSet/>
      <dgm:spPr/>
      <dgm:t>
        <a:bodyPr/>
        <a:lstStyle/>
        <a:p>
          <a:endParaRPr lang="ca-ES"/>
        </a:p>
      </dgm:t>
    </dgm:pt>
    <dgm:pt modelId="{2F682D17-71C9-4030-8CE1-71C97CEB2056}">
      <dgm:prSet phldrT="[Texto]" custT="1"/>
      <dgm:spPr>
        <a:noFill/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Central de Balanços. Reptes de futur</a:t>
          </a:r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7D4806E2-8704-4505-B449-CFC293C096F0}" type="parTrans" cxnId="{2EB81387-58C0-41EA-9F57-A34788739B49}">
      <dgm:prSet/>
      <dgm:spPr/>
      <dgm:t>
        <a:bodyPr/>
        <a:lstStyle/>
        <a:p>
          <a:endParaRPr lang="ca-ES"/>
        </a:p>
      </dgm:t>
    </dgm:pt>
    <dgm:pt modelId="{9CC4CAA2-ED7F-4FE6-B3E9-1AA12D66844E}" type="sibTrans" cxnId="{2EB81387-58C0-41EA-9F57-A34788739B49}">
      <dgm:prSet/>
      <dgm:spPr/>
      <dgm:t>
        <a:bodyPr/>
        <a:lstStyle/>
        <a:p>
          <a:endParaRPr lang="ca-ES"/>
        </a:p>
      </dgm:t>
    </dgm:pt>
    <dgm:pt modelId="{D20DD13F-0834-4443-B2FA-77E66AA7A1E9}">
      <dgm:prSet phldrT="[Texto]" custT="1"/>
      <dgm:spPr/>
      <dgm:t>
        <a:bodyPr/>
        <a:lstStyle/>
        <a:p>
          <a:r>
            <a:rPr lang="ca-ES" sz="1200" b="1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14 d’abril</a:t>
          </a:r>
          <a:endParaRPr lang="ca-ES" sz="1200" b="1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163DC6C-8FF7-44AD-9561-87130B42ADD4}" type="parTrans" cxnId="{259772BB-D54E-471C-9AEE-5F8ABF7370E2}">
      <dgm:prSet/>
      <dgm:spPr/>
      <dgm:t>
        <a:bodyPr/>
        <a:lstStyle/>
        <a:p>
          <a:endParaRPr lang="ca-ES"/>
        </a:p>
      </dgm:t>
    </dgm:pt>
    <dgm:pt modelId="{D8107608-465F-4D5E-975A-066D5D73C297}" type="sibTrans" cxnId="{259772BB-D54E-471C-9AEE-5F8ABF7370E2}">
      <dgm:prSet/>
      <dgm:spPr/>
      <dgm:t>
        <a:bodyPr/>
        <a:lstStyle/>
        <a:p>
          <a:endParaRPr lang="ca-ES"/>
        </a:p>
      </dgm:t>
    </dgm:pt>
    <dgm:pt modelId="{F9590BB9-1C49-41AB-9BF5-01A15E26EC4B}">
      <dgm:prSet phldrT="[Texto]" custT="1"/>
      <dgm:spPr>
        <a:noFill/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sobre els criteris d’actuació en matèria de protecció de dades en l’àmbit del treball social </a:t>
          </a:r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F1F0ECDC-16F0-4D75-B765-F0D2C29E3AD8}" type="parTrans" cxnId="{0CE98C6D-E793-4C5E-8158-571FC9A4D7E8}">
      <dgm:prSet/>
      <dgm:spPr/>
      <dgm:t>
        <a:bodyPr/>
        <a:lstStyle/>
        <a:p>
          <a:endParaRPr lang="ca-ES"/>
        </a:p>
      </dgm:t>
    </dgm:pt>
    <dgm:pt modelId="{D8CB8957-39CD-4997-BB83-AE278365E726}" type="sibTrans" cxnId="{0CE98C6D-E793-4C5E-8158-571FC9A4D7E8}">
      <dgm:prSet/>
      <dgm:spPr/>
      <dgm:t>
        <a:bodyPr/>
        <a:lstStyle/>
        <a:p>
          <a:endParaRPr lang="ca-ES"/>
        </a:p>
      </dgm:t>
    </dgm:pt>
    <dgm:pt modelId="{43625A47-F472-4CC5-8A99-0D6EC8DFD1D6}">
      <dgm:prSet phldrT="[Texto]"/>
      <dgm:spPr>
        <a:noFill/>
      </dgm:spPr>
      <dgm:t>
        <a:bodyPr/>
        <a:lstStyle/>
        <a:p>
          <a:endParaRPr lang="ca-ES" sz="5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AA3994B9-AFEB-45E5-BCFE-3474416DAF77}" type="parTrans" cxnId="{BC119314-1024-42BE-AD44-F83AA01AEBF8}">
      <dgm:prSet/>
      <dgm:spPr/>
      <dgm:t>
        <a:bodyPr/>
        <a:lstStyle/>
        <a:p>
          <a:endParaRPr lang="ca-ES"/>
        </a:p>
      </dgm:t>
    </dgm:pt>
    <dgm:pt modelId="{644D8048-FA9A-4E0D-B6E5-A3E3A5A77612}" type="sibTrans" cxnId="{BC119314-1024-42BE-AD44-F83AA01AEBF8}">
      <dgm:prSet/>
      <dgm:spPr/>
      <dgm:t>
        <a:bodyPr/>
        <a:lstStyle/>
        <a:p>
          <a:endParaRPr lang="ca-ES"/>
        </a:p>
      </dgm:t>
    </dgm:pt>
    <dgm:pt modelId="{56BDC250-B8F4-4329-B41E-78FBEB175DE1}">
      <dgm:prSet phldrT="[Texto]" custT="1"/>
      <dgm:spPr>
        <a:noFill/>
      </dgm:spPr>
      <dgm:t>
        <a:bodyPr/>
        <a:lstStyle/>
        <a:p>
          <a:endParaRPr lang="ca-ES" sz="11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AB879931-67DF-477B-95E7-A5D48B69FCB2}" type="parTrans" cxnId="{45702B00-B452-4524-BA84-4D6CEE6083E2}">
      <dgm:prSet/>
      <dgm:spPr/>
      <dgm:t>
        <a:bodyPr/>
        <a:lstStyle/>
        <a:p>
          <a:endParaRPr lang="ca-ES"/>
        </a:p>
      </dgm:t>
    </dgm:pt>
    <dgm:pt modelId="{91090DA4-76BF-497E-9AD1-DCB599D29506}" type="sibTrans" cxnId="{45702B00-B452-4524-BA84-4D6CEE6083E2}">
      <dgm:prSet/>
      <dgm:spPr/>
      <dgm:t>
        <a:bodyPr/>
        <a:lstStyle/>
        <a:p>
          <a:endParaRPr lang="ca-ES"/>
        </a:p>
      </dgm:t>
    </dgm:pt>
    <dgm:pt modelId="{9D0161DC-FE47-407A-9AB9-53C9808A6CD9}" type="pres">
      <dgm:prSet presAssocID="{85E7832E-95B2-4309-8F31-2299020EAD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E053ED35-51E1-48BB-85B0-CA4F04AB6064}" type="pres">
      <dgm:prSet presAssocID="{229809BB-ECBC-4EDE-A92D-B9B0BB71CFDA}" presName="composite" presStyleCnt="0"/>
      <dgm:spPr/>
    </dgm:pt>
    <dgm:pt modelId="{E71E56AA-4A62-43E9-96CE-D6AC546C2660}" type="pres">
      <dgm:prSet presAssocID="{229809BB-ECBC-4EDE-A92D-B9B0BB71CFD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4CC544C-FE4F-477D-BF96-CB0701DF223F}" type="pres">
      <dgm:prSet presAssocID="{229809BB-ECBC-4EDE-A92D-B9B0BB71CFDA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7DC525DE-4ED1-47F0-839C-518416DD7445}" type="pres">
      <dgm:prSet presAssocID="{AB085F0F-9A83-4735-9C8D-1316E7538653}" presName="space" presStyleCnt="0"/>
      <dgm:spPr/>
    </dgm:pt>
    <dgm:pt modelId="{59BEDDEF-82C0-45C7-8DD5-1E1BD14C58EF}" type="pres">
      <dgm:prSet presAssocID="{2C93DB9B-CD5B-484C-8493-BE0964601A99}" presName="composite" presStyleCnt="0"/>
      <dgm:spPr/>
    </dgm:pt>
    <dgm:pt modelId="{3658C819-4CEC-4A7C-9645-4AEBDAC7D118}" type="pres">
      <dgm:prSet presAssocID="{2C93DB9B-CD5B-484C-8493-BE0964601A9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B93A593-5E56-47BC-BAFB-A68704229387}" type="pres">
      <dgm:prSet presAssocID="{2C93DB9B-CD5B-484C-8493-BE0964601A9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E9B15C09-ACC9-4E7A-AE35-4C216D721EB1}" type="pres">
      <dgm:prSet presAssocID="{57D223D4-7EF0-4054-881E-2BA3948327EE}" presName="space" presStyleCnt="0"/>
      <dgm:spPr/>
    </dgm:pt>
    <dgm:pt modelId="{994B9A85-0735-4BFC-9F6D-23E17A3BC6A2}" type="pres">
      <dgm:prSet presAssocID="{D20DD13F-0834-4443-B2FA-77E66AA7A1E9}" presName="composite" presStyleCnt="0"/>
      <dgm:spPr/>
    </dgm:pt>
    <dgm:pt modelId="{47E3073C-C25C-4124-9985-C9972E8F8222}" type="pres">
      <dgm:prSet presAssocID="{D20DD13F-0834-4443-B2FA-77E66AA7A1E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BD0095CA-F2EF-470B-A1AE-8B533837F5A8}" type="pres">
      <dgm:prSet presAssocID="{D20DD13F-0834-4443-B2FA-77E66AA7A1E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3553C240-FB30-4828-B812-8F72B367FFE4}" type="presOf" srcId="{F9590BB9-1C49-41AB-9BF5-01A15E26EC4B}" destId="{BD0095CA-F2EF-470B-A1AE-8B533837F5A8}" srcOrd="0" destOrd="0" presId="urn:microsoft.com/office/officeart/2005/8/layout/hList1"/>
    <dgm:cxn modelId="{259772BB-D54E-471C-9AEE-5F8ABF7370E2}" srcId="{85E7832E-95B2-4309-8F31-2299020EAD23}" destId="{D20DD13F-0834-4443-B2FA-77E66AA7A1E9}" srcOrd="2" destOrd="0" parTransId="{1163DC6C-8FF7-44AD-9561-87130B42ADD4}" sibTransId="{D8107608-465F-4D5E-975A-066D5D73C297}"/>
    <dgm:cxn modelId="{BC119314-1024-42BE-AD44-F83AA01AEBF8}" srcId="{229809BB-ECBC-4EDE-A92D-B9B0BB71CFDA}" destId="{43625A47-F472-4CC5-8A99-0D6EC8DFD1D6}" srcOrd="1" destOrd="0" parTransId="{AA3994B9-AFEB-45E5-BCFE-3474416DAF77}" sibTransId="{644D8048-FA9A-4E0D-B6E5-A3E3A5A77612}"/>
    <dgm:cxn modelId="{F15865CD-D162-4462-B4F2-94EFC3CB35CA}" type="presOf" srcId="{1F4D4980-A8C5-48D8-B55E-895E3409984D}" destId="{34CC544C-FE4F-477D-BF96-CB0701DF223F}" srcOrd="0" destOrd="0" presId="urn:microsoft.com/office/officeart/2005/8/layout/hList1"/>
    <dgm:cxn modelId="{0E075B42-08D6-486D-8831-CBB61B155B28}" type="presOf" srcId="{2C93DB9B-CD5B-484C-8493-BE0964601A99}" destId="{3658C819-4CEC-4A7C-9645-4AEBDAC7D118}" srcOrd="0" destOrd="0" presId="urn:microsoft.com/office/officeart/2005/8/layout/hList1"/>
    <dgm:cxn modelId="{D22579E7-0DFA-4BAA-AC50-95D00C3A6067}" type="presOf" srcId="{229809BB-ECBC-4EDE-A92D-B9B0BB71CFDA}" destId="{E71E56AA-4A62-43E9-96CE-D6AC546C2660}" srcOrd="0" destOrd="0" presId="urn:microsoft.com/office/officeart/2005/8/layout/hList1"/>
    <dgm:cxn modelId="{4A73DF1C-A4EB-489F-BE77-A163572A3472}" srcId="{85E7832E-95B2-4309-8F31-2299020EAD23}" destId="{229809BB-ECBC-4EDE-A92D-B9B0BB71CFDA}" srcOrd="0" destOrd="0" parTransId="{23D3E741-03BC-41E1-8C80-512B9B221129}" sibTransId="{AB085F0F-9A83-4735-9C8D-1316E7538653}"/>
    <dgm:cxn modelId="{C759E54D-2D21-4671-8DDD-73BCB18CBD91}" type="presOf" srcId="{43625A47-F472-4CC5-8A99-0D6EC8DFD1D6}" destId="{34CC544C-FE4F-477D-BF96-CB0701DF223F}" srcOrd="0" destOrd="1" presId="urn:microsoft.com/office/officeart/2005/8/layout/hList1"/>
    <dgm:cxn modelId="{29FD663F-9E8E-4943-AC5F-AF5D3413795C}" srcId="{85E7832E-95B2-4309-8F31-2299020EAD23}" destId="{2C93DB9B-CD5B-484C-8493-BE0964601A99}" srcOrd="1" destOrd="0" parTransId="{FE989E7A-6576-49C1-AD22-315C29BB8E08}" sibTransId="{57D223D4-7EF0-4054-881E-2BA3948327EE}"/>
    <dgm:cxn modelId="{45702B00-B452-4524-BA84-4D6CEE6083E2}" srcId="{2C93DB9B-CD5B-484C-8493-BE0964601A99}" destId="{56BDC250-B8F4-4329-B41E-78FBEB175DE1}" srcOrd="1" destOrd="0" parTransId="{AB879931-67DF-477B-95E7-A5D48B69FCB2}" sibTransId="{91090DA4-76BF-497E-9AD1-DCB599D29506}"/>
    <dgm:cxn modelId="{2EB81387-58C0-41EA-9F57-A34788739B49}" srcId="{2C93DB9B-CD5B-484C-8493-BE0964601A99}" destId="{2F682D17-71C9-4030-8CE1-71C97CEB2056}" srcOrd="0" destOrd="0" parTransId="{7D4806E2-8704-4505-B449-CFC293C096F0}" sibTransId="{9CC4CAA2-ED7F-4FE6-B3E9-1AA12D66844E}"/>
    <dgm:cxn modelId="{0CE98C6D-E793-4C5E-8158-571FC9A4D7E8}" srcId="{D20DD13F-0834-4443-B2FA-77E66AA7A1E9}" destId="{F9590BB9-1C49-41AB-9BF5-01A15E26EC4B}" srcOrd="0" destOrd="0" parTransId="{F1F0ECDC-16F0-4D75-B765-F0D2C29E3AD8}" sibTransId="{D8CB8957-39CD-4997-BB83-AE278365E726}"/>
    <dgm:cxn modelId="{7BEC152D-51B8-43EF-B75C-6C6EFEDBF8F7}" type="presOf" srcId="{2F682D17-71C9-4030-8CE1-71C97CEB2056}" destId="{3B93A593-5E56-47BC-BAFB-A68704229387}" srcOrd="0" destOrd="0" presId="urn:microsoft.com/office/officeart/2005/8/layout/hList1"/>
    <dgm:cxn modelId="{305E1309-2ACD-4DE9-A050-233B9D97E0D4}" type="presOf" srcId="{56BDC250-B8F4-4329-B41E-78FBEB175DE1}" destId="{3B93A593-5E56-47BC-BAFB-A68704229387}" srcOrd="0" destOrd="1" presId="urn:microsoft.com/office/officeart/2005/8/layout/hList1"/>
    <dgm:cxn modelId="{ECAF2713-FE2A-41D3-89BB-7AE96C394B0B}" type="presOf" srcId="{85E7832E-95B2-4309-8F31-2299020EAD23}" destId="{9D0161DC-FE47-407A-9AB9-53C9808A6CD9}" srcOrd="0" destOrd="0" presId="urn:microsoft.com/office/officeart/2005/8/layout/hList1"/>
    <dgm:cxn modelId="{4A185DEE-288D-475F-812C-31FA92392831}" srcId="{229809BB-ECBC-4EDE-A92D-B9B0BB71CFDA}" destId="{1F4D4980-A8C5-48D8-B55E-895E3409984D}" srcOrd="0" destOrd="0" parTransId="{EF67379B-00D6-443B-B8A5-A2ADCB209CD0}" sibTransId="{D516B3B3-C51F-4359-A11A-A7EC072EE59E}"/>
    <dgm:cxn modelId="{42BCB32A-6864-4466-AD02-CABF860B1A96}" type="presOf" srcId="{D20DD13F-0834-4443-B2FA-77E66AA7A1E9}" destId="{47E3073C-C25C-4124-9985-C9972E8F8222}" srcOrd="0" destOrd="0" presId="urn:microsoft.com/office/officeart/2005/8/layout/hList1"/>
    <dgm:cxn modelId="{43046E0F-94A9-447F-A1E4-E3585824CAD3}" type="presParOf" srcId="{9D0161DC-FE47-407A-9AB9-53C9808A6CD9}" destId="{E053ED35-51E1-48BB-85B0-CA4F04AB6064}" srcOrd="0" destOrd="0" presId="urn:microsoft.com/office/officeart/2005/8/layout/hList1"/>
    <dgm:cxn modelId="{78A23F35-3DE3-4F5C-9848-8FF8C99ECB9E}" type="presParOf" srcId="{E053ED35-51E1-48BB-85B0-CA4F04AB6064}" destId="{E71E56AA-4A62-43E9-96CE-D6AC546C2660}" srcOrd="0" destOrd="0" presId="urn:microsoft.com/office/officeart/2005/8/layout/hList1"/>
    <dgm:cxn modelId="{9F07A719-643F-4A9A-9EE9-26EF76F7BF7F}" type="presParOf" srcId="{E053ED35-51E1-48BB-85B0-CA4F04AB6064}" destId="{34CC544C-FE4F-477D-BF96-CB0701DF223F}" srcOrd="1" destOrd="0" presId="urn:microsoft.com/office/officeart/2005/8/layout/hList1"/>
    <dgm:cxn modelId="{0BE6CFF2-F4A9-45F0-B012-ECF810EC33CC}" type="presParOf" srcId="{9D0161DC-FE47-407A-9AB9-53C9808A6CD9}" destId="{7DC525DE-4ED1-47F0-839C-518416DD7445}" srcOrd="1" destOrd="0" presId="urn:microsoft.com/office/officeart/2005/8/layout/hList1"/>
    <dgm:cxn modelId="{B0AD6D80-CFE7-4F1E-A412-E29E1DE3B3FD}" type="presParOf" srcId="{9D0161DC-FE47-407A-9AB9-53C9808A6CD9}" destId="{59BEDDEF-82C0-45C7-8DD5-1E1BD14C58EF}" srcOrd="2" destOrd="0" presId="urn:microsoft.com/office/officeart/2005/8/layout/hList1"/>
    <dgm:cxn modelId="{0487234D-77BF-401A-BCCE-E6194013E86C}" type="presParOf" srcId="{59BEDDEF-82C0-45C7-8DD5-1E1BD14C58EF}" destId="{3658C819-4CEC-4A7C-9645-4AEBDAC7D118}" srcOrd="0" destOrd="0" presId="urn:microsoft.com/office/officeart/2005/8/layout/hList1"/>
    <dgm:cxn modelId="{EACA209E-BFD3-42FA-A4D3-47C2C601604E}" type="presParOf" srcId="{59BEDDEF-82C0-45C7-8DD5-1E1BD14C58EF}" destId="{3B93A593-5E56-47BC-BAFB-A68704229387}" srcOrd="1" destOrd="0" presId="urn:microsoft.com/office/officeart/2005/8/layout/hList1"/>
    <dgm:cxn modelId="{6ADBC887-498B-4F7A-A918-06034694268B}" type="presParOf" srcId="{9D0161DC-FE47-407A-9AB9-53C9808A6CD9}" destId="{E9B15C09-ACC9-4E7A-AE35-4C216D721EB1}" srcOrd="3" destOrd="0" presId="urn:microsoft.com/office/officeart/2005/8/layout/hList1"/>
    <dgm:cxn modelId="{0B67B986-CF82-4E1E-A021-A6D6BFAD2975}" type="presParOf" srcId="{9D0161DC-FE47-407A-9AB9-53C9808A6CD9}" destId="{994B9A85-0735-4BFC-9F6D-23E17A3BC6A2}" srcOrd="4" destOrd="0" presId="urn:microsoft.com/office/officeart/2005/8/layout/hList1"/>
    <dgm:cxn modelId="{88E095E6-7691-401B-BA15-2A908C9F81C7}" type="presParOf" srcId="{994B9A85-0735-4BFC-9F6D-23E17A3BC6A2}" destId="{47E3073C-C25C-4124-9985-C9972E8F8222}" srcOrd="0" destOrd="0" presId="urn:microsoft.com/office/officeart/2005/8/layout/hList1"/>
    <dgm:cxn modelId="{3C9CC08D-3DA2-486B-97D1-A21E6E0FCC16}" type="presParOf" srcId="{994B9A85-0735-4BFC-9F6D-23E17A3BC6A2}" destId="{BD0095CA-F2EF-470B-A1AE-8B533837F5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E7832E-95B2-4309-8F31-2299020EAD2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229809BB-ECBC-4EDE-A92D-B9B0BB71CFDA}">
      <dgm:prSet phldrT="[Texto]" custT="1"/>
      <dgm:spPr/>
      <dgm:t>
        <a:bodyPr/>
        <a:lstStyle/>
        <a:p>
          <a:r>
            <a:rPr lang="ca-ES" sz="1200" b="1" noProof="0" dirty="0" smtClean="0">
              <a:latin typeface="Arial" pitchFamily="34" charset="0"/>
              <a:cs typeface="Arial" pitchFamily="34" charset="0"/>
            </a:rPr>
            <a:t>3 de febrer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23D3E741-03BC-41E1-8C80-512B9B221129}" type="parTrans" cxnId="{4A73DF1C-A4EB-489F-BE77-A163572A3472}">
      <dgm:prSet/>
      <dgm:spPr/>
      <dgm:t>
        <a:bodyPr/>
        <a:lstStyle/>
        <a:p>
          <a:endParaRPr lang="ca-ES"/>
        </a:p>
      </dgm:t>
    </dgm:pt>
    <dgm:pt modelId="{AB085F0F-9A83-4735-9C8D-1316E7538653}" type="sibTrans" cxnId="{4A73DF1C-A4EB-489F-BE77-A163572A3472}">
      <dgm:prSet/>
      <dgm:spPr/>
      <dgm:t>
        <a:bodyPr/>
        <a:lstStyle/>
        <a:p>
          <a:endParaRPr lang="ca-ES"/>
        </a:p>
      </dgm:t>
    </dgm:pt>
    <dgm:pt modelId="{1F4D4980-A8C5-48D8-B55E-895E3409984D}">
      <dgm:prSet phldrT="[Texto]" custT="1"/>
      <dgm:spPr>
        <a:noFill/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Conseqüències del Pla Bolonya per als Diplomats en treball social</a:t>
          </a:r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EF67379B-00D6-443B-B8A5-A2ADCB209CD0}" type="parTrans" cxnId="{4A185DEE-288D-475F-812C-31FA92392831}">
      <dgm:prSet/>
      <dgm:spPr/>
      <dgm:t>
        <a:bodyPr/>
        <a:lstStyle/>
        <a:p>
          <a:endParaRPr lang="ca-ES"/>
        </a:p>
      </dgm:t>
    </dgm:pt>
    <dgm:pt modelId="{D516B3B3-C51F-4359-A11A-A7EC072EE59E}" type="sibTrans" cxnId="{4A185DEE-288D-475F-812C-31FA92392831}">
      <dgm:prSet/>
      <dgm:spPr/>
      <dgm:t>
        <a:bodyPr/>
        <a:lstStyle/>
        <a:p>
          <a:endParaRPr lang="ca-ES"/>
        </a:p>
      </dgm:t>
    </dgm:pt>
    <dgm:pt modelId="{2C93DB9B-CD5B-484C-8493-BE0964601A99}">
      <dgm:prSet phldrT="[Texto]" custT="1"/>
      <dgm:spPr/>
      <dgm:t>
        <a:bodyPr/>
        <a:lstStyle/>
        <a:p>
          <a:r>
            <a:rPr lang="ca-ES" sz="1200" b="1" noProof="0" dirty="0" smtClean="0">
              <a:latin typeface="Arial" pitchFamily="34" charset="0"/>
              <a:cs typeface="Arial" pitchFamily="34" charset="0"/>
            </a:rPr>
            <a:t>11/12 de febrer 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FE989E7A-6576-49C1-AD22-315C29BB8E08}" type="parTrans" cxnId="{29FD663F-9E8E-4943-AC5F-AF5D3413795C}">
      <dgm:prSet/>
      <dgm:spPr/>
      <dgm:t>
        <a:bodyPr/>
        <a:lstStyle/>
        <a:p>
          <a:endParaRPr lang="ca-ES"/>
        </a:p>
      </dgm:t>
    </dgm:pt>
    <dgm:pt modelId="{57D223D4-7EF0-4054-881E-2BA3948327EE}" type="sibTrans" cxnId="{29FD663F-9E8E-4943-AC5F-AF5D3413795C}">
      <dgm:prSet/>
      <dgm:spPr/>
      <dgm:t>
        <a:bodyPr/>
        <a:lstStyle/>
        <a:p>
          <a:endParaRPr lang="ca-ES"/>
        </a:p>
      </dgm:t>
    </dgm:pt>
    <dgm:pt modelId="{2F682D17-71C9-4030-8CE1-71C97CEB2056}">
      <dgm:prSet phldrT="[Texto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III Jornada de Salut Mental. La </a:t>
          </a:r>
          <a:r>
            <a:rPr lang="ca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transversalitat</a:t>
          </a:r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l’atenció a la salut mental: realitat i reptes de futur</a:t>
          </a:r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7D4806E2-8704-4505-B449-CFC293C096F0}" type="parTrans" cxnId="{2EB81387-58C0-41EA-9F57-A34788739B49}">
      <dgm:prSet/>
      <dgm:spPr/>
      <dgm:t>
        <a:bodyPr/>
        <a:lstStyle/>
        <a:p>
          <a:endParaRPr lang="ca-ES"/>
        </a:p>
      </dgm:t>
    </dgm:pt>
    <dgm:pt modelId="{9CC4CAA2-ED7F-4FE6-B3E9-1AA12D66844E}" type="sibTrans" cxnId="{2EB81387-58C0-41EA-9F57-A34788739B49}">
      <dgm:prSet/>
      <dgm:spPr/>
      <dgm:t>
        <a:bodyPr/>
        <a:lstStyle/>
        <a:p>
          <a:endParaRPr lang="ca-ES"/>
        </a:p>
      </dgm:t>
    </dgm:pt>
    <dgm:pt modelId="{D20DD13F-0834-4443-B2FA-77E66AA7A1E9}">
      <dgm:prSet phldrT="[Texto]" custT="1"/>
      <dgm:spPr/>
      <dgm:t>
        <a:bodyPr/>
        <a:lstStyle/>
        <a:p>
          <a:r>
            <a:rPr lang="ca-ES" sz="1200" b="1" noProof="0" dirty="0" smtClean="0">
              <a:latin typeface="Arial" pitchFamily="34" charset="0"/>
              <a:cs typeface="Arial" pitchFamily="34" charset="0"/>
            </a:rPr>
            <a:t>3 de març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1163DC6C-8FF7-44AD-9561-87130B42ADD4}" type="parTrans" cxnId="{259772BB-D54E-471C-9AEE-5F8ABF7370E2}">
      <dgm:prSet/>
      <dgm:spPr/>
      <dgm:t>
        <a:bodyPr/>
        <a:lstStyle/>
        <a:p>
          <a:endParaRPr lang="ca-ES"/>
        </a:p>
      </dgm:t>
    </dgm:pt>
    <dgm:pt modelId="{D8107608-465F-4D5E-975A-066D5D73C297}" type="sibTrans" cxnId="{259772BB-D54E-471C-9AEE-5F8ABF7370E2}">
      <dgm:prSet/>
      <dgm:spPr/>
      <dgm:t>
        <a:bodyPr/>
        <a:lstStyle/>
        <a:p>
          <a:endParaRPr lang="ca-ES"/>
        </a:p>
      </dgm:t>
    </dgm:pt>
    <dgm:pt modelId="{F9590BB9-1C49-41AB-9BF5-01A15E26EC4B}">
      <dgm:prSet phldrT="[Texto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ca-ES" sz="1000" noProof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 Jornada </a:t>
          </a:r>
          <a:r>
            <a:rPr lang="ca-ES" sz="1000" noProof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sociosanitària</a:t>
          </a:r>
          <a:r>
            <a:rPr lang="ca-ES" sz="1000" noProof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 L’atenció </a:t>
          </a:r>
          <a:r>
            <a:rPr lang="ca-ES" sz="1000" noProof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sociosanitària</a:t>
          </a:r>
          <a:r>
            <a:rPr lang="ca-ES" sz="1000" noProof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a Catalunya. Construint el futur</a:t>
          </a:r>
          <a:r>
            <a:rPr lang="es-ES" sz="11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/>
          </a:r>
          <a:br>
            <a:rPr lang="es-ES" sz="11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</a:br>
          <a:r>
            <a:rPr lang="es-ES" sz="11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/>
          </a:r>
          <a:br>
            <a:rPr lang="es-ES" sz="11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</a:br>
          <a:endParaRPr lang="ca-ES" sz="11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F1F0ECDC-16F0-4D75-B765-F0D2C29E3AD8}" type="parTrans" cxnId="{0CE98C6D-E793-4C5E-8158-571FC9A4D7E8}">
      <dgm:prSet/>
      <dgm:spPr/>
      <dgm:t>
        <a:bodyPr/>
        <a:lstStyle/>
        <a:p>
          <a:endParaRPr lang="ca-ES"/>
        </a:p>
      </dgm:t>
    </dgm:pt>
    <dgm:pt modelId="{D8CB8957-39CD-4997-BB83-AE278365E726}" type="sibTrans" cxnId="{0CE98C6D-E793-4C5E-8158-571FC9A4D7E8}">
      <dgm:prSet/>
      <dgm:spPr/>
      <dgm:t>
        <a:bodyPr/>
        <a:lstStyle/>
        <a:p>
          <a:endParaRPr lang="ca-ES"/>
        </a:p>
      </dgm:t>
    </dgm:pt>
    <dgm:pt modelId="{9D0161DC-FE47-407A-9AB9-53C9808A6CD9}" type="pres">
      <dgm:prSet presAssocID="{85E7832E-95B2-4309-8F31-2299020EAD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E053ED35-51E1-48BB-85B0-CA4F04AB6064}" type="pres">
      <dgm:prSet presAssocID="{229809BB-ECBC-4EDE-A92D-B9B0BB71CFDA}" presName="composite" presStyleCnt="0"/>
      <dgm:spPr/>
    </dgm:pt>
    <dgm:pt modelId="{E71E56AA-4A62-43E9-96CE-D6AC546C2660}" type="pres">
      <dgm:prSet presAssocID="{229809BB-ECBC-4EDE-A92D-B9B0BB71CFD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4CC544C-FE4F-477D-BF96-CB0701DF223F}" type="pres">
      <dgm:prSet presAssocID="{229809BB-ECBC-4EDE-A92D-B9B0BB71CFDA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7DC525DE-4ED1-47F0-839C-518416DD7445}" type="pres">
      <dgm:prSet presAssocID="{AB085F0F-9A83-4735-9C8D-1316E7538653}" presName="space" presStyleCnt="0"/>
      <dgm:spPr/>
    </dgm:pt>
    <dgm:pt modelId="{59BEDDEF-82C0-45C7-8DD5-1E1BD14C58EF}" type="pres">
      <dgm:prSet presAssocID="{2C93DB9B-CD5B-484C-8493-BE0964601A99}" presName="composite" presStyleCnt="0"/>
      <dgm:spPr/>
    </dgm:pt>
    <dgm:pt modelId="{3658C819-4CEC-4A7C-9645-4AEBDAC7D118}" type="pres">
      <dgm:prSet presAssocID="{2C93DB9B-CD5B-484C-8493-BE0964601A9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B93A593-5E56-47BC-BAFB-A68704229387}" type="pres">
      <dgm:prSet presAssocID="{2C93DB9B-CD5B-484C-8493-BE0964601A9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E9B15C09-ACC9-4E7A-AE35-4C216D721EB1}" type="pres">
      <dgm:prSet presAssocID="{57D223D4-7EF0-4054-881E-2BA3948327EE}" presName="space" presStyleCnt="0"/>
      <dgm:spPr/>
    </dgm:pt>
    <dgm:pt modelId="{994B9A85-0735-4BFC-9F6D-23E17A3BC6A2}" type="pres">
      <dgm:prSet presAssocID="{D20DD13F-0834-4443-B2FA-77E66AA7A1E9}" presName="composite" presStyleCnt="0"/>
      <dgm:spPr/>
    </dgm:pt>
    <dgm:pt modelId="{47E3073C-C25C-4124-9985-C9972E8F8222}" type="pres">
      <dgm:prSet presAssocID="{D20DD13F-0834-4443-B2FA-77E66AA7A1E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BD0095CA-F2EF-470B-A1AE-8B533837F5A8}" type="pres">
      <dgm:prSet presAssocID="{D20DD13F-0834-4443-B2FA-77E66AA7A1E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C2664144-4AD9-4202-8AF4-4D5ACD2EF55E}" type="presOf" srcId="{F9590BB9-1C49-41AB-9BF5-01A15E26EC4B}" destId="{BD0095CA-F2EF-470B-A1AE-8B533837F5A8}" srcOrd="0" destOrd="0" presId="urn:microsoft.com/office/officeart/2005/8/layout/hList1"/>
    <dgm:cxn modelId="{2A170FC9-35CC-4B5B-B4D3-02E930622053}" type="presOf" srcId="{1F4D4980-A8C5-48D8-B55E-895E3409984D}" destId="{34CC544C-FE4F-477D-BF96-CB0701DF223F}" srcOrd="0" destOrd="0" presId="urn:microsoft.com/office/officeart/2005/8/layout/hList1"/>
    <dgm:cxn modelId="{259772BB-D54E-471C-9AEE-5F8ABF7370E2}" srcId="{85E7832E-95B2-4309-8F31-2299020EAD23}" destId="{D20DD13F-0834-4443-B2FA-77E66AA7A1E9}" srcOrd="2" destOrd="0" parTransId="{1163DC6C-8FF7-44AD-9561-87130B42ADD4}" sibTransId="{D8107608-465F-4D5E-975A-066D5D73C297}"/>
    <dgm:cxn modelId="{940CF06A-9210-4D4C-8036-A8A665DB3CEF}" type="presOf" srcId="{2F682D17-71C9-4030-8CE1-71C97CEB2056}" destId="{3B93A593-5E56-47BC-BAFB-A68704229387}" srcOrd="0" destOrd="0" presId="urn:microsoft.com/office/officeart/2005/8/layout/hList1"/>
    <dgm:cxn modelId="{4A73DF1C-A4EB-489F-BE77-A163572A3472}" srcId="{85E7832E-95B2-4309-8F31-2299020EAD23}" destId="{229809BB-ECBC-4EDE-A92D-B9B0BB71CFDA}" srcOrd="0" destOrd="0" parTransId="{23D3E741-03BC-41E1-8C80-512B9B221129}" sibTransId="{AB085F0F-9A83-4735-9C8D-1316E7538653}"/>
    <dgm:cxn modelId="{29FD663F-9E8E-4943-AC5F-AF5D3413795C}" srcId="{85E7832E-95B2-4309-8F31-2299020EAD23}" destId="{2C93DB9B-CD5B-484C-8493-BE0964601A99}" srcOrd="1" destOrd="0" parTransId="{FE989E7A-6576-49C1-AD22-315C29BB8E08}" sibTransId="{57D223D4-7EF0-4054-881E-2BA3948327EE}"/>
    <dgm:cxn modelId="{B83EAED5-35DF-4758-9763-63D8BB99BC72}" type="presOf" srcId="{85E7832E-95B2-4309-8F31-2299020EAD23}" destId="{9D0161DC-FE47-407A-9AB9-53C9808A6CD9}" srcOrd="0" destOrd="0" presId="urn:microsoft.com/office/officeart/2005/8/layout/hList1"/>
    <dgm:cxn modelId="{2EB81387-58C0-41EA-9F57-A34788739B49}" srcId="{2C93DB9B-CD5B-484C-8493-BE0964601A99}" destId="{2F682D17-71C9-4030-8CE1-71C97CEB2056}" srcOrd="0" destOrd="0" parTransId="{7D4806E2-8704-4505-B449-CFC293C096F0}" sibTransId="{9CC4CAA2-ED7F-4FE6-B3E9-1AA12D66844E}"/>
    <dgm:cxn modelId="{E7C70B14-01FD-48D4-A229-75AEAB6060DD}" type="presOf" srcId="{D20DD13F-0834-4443-B2FA-77E66AA7A1E9}" destId="{47E3073C-C25C-4124-9985-C9972E8F8222}" srcOrd="0" destOrd="0" presId="urn:microsoft.com/office/officeart/2005/8/layout/hList1"/>
    <dgm:cxn modelId="{0CE98C6D-E793-4C5E-8158-571FC9A4D7E8}" srcId="{D20DD13F-0834-4443-B2FA-77E66AA7A1E9}" destId="{F9590BB9-1C49-41AB-9BF5-01A15E26EC4B}" srcOrd="0" destOrd="0" parTransId="{F1F0ECDC-16F0-4D75-B765-F0D2C29E3AD8}" sibTransId="{D8CB8957-39CD-4997-BB83-AE278365E726}"/>
    <dgm:cxn modelId="{127F0C57-E7E8-48DC-BD54-F464F697F848}" type="presOf" srcId="{229809BB-ECBC-4EDE-A92D-B9B0BB71CFDA}" destId="{E71E56AA-4A62-43E9-96CE-D6AC546C2660}" srcOrd="0" destOrd="0" presId="urn:microsoft.com/office/officeart/2005/8/layout/hList1"/>
    <dgm:cxn modelId="{76A12D2F-6A85-4B16-A149-3A7899A59E87}" type="presOf" srcId="{2C93DB9B-CD5B-484C-8493-BE0964601A99}" destId="{3658C819-4CEC-4A7C-9645-4AEBDAC7D118}" srcOrd="0" destOrd="0" presId="urn:microsoft.com/office/officeart/2005/8/layout/hList1"/>
    <dgm:cxn modelId="{4A185DEE-288D-475F-812C-31FA92392831}" srcId="{229809BB-ECBC-4EDE-A92D-B9B0BB71CFDA}" destId="{1F4D4980-A8C5-48D8-B55E-895E3409984D}" srcOrd="0" destOrd="0" parTransId="{EF67379B-00D6-443B-B8A5-A2ADCB209CD0}" sibTransId="{D516B3B3-C51F-4359-A11A-A7EC072EE59E}"/>
    <dgm:cxn modelId="{FD6949AF-BDF1-4D7E-B872-F3DDDF00751F}" type="presParOf" srcId="{9D0161DC-FE47-407A-9AB9-53C9808A6CD9}" destId="{E053ED35-51E1-48BB-85B0-CA4F04AB6064}" srcOrd="0" destOrd="0" presId="urn:microsoft.com/office/officeart/2005/8/layout/hList1"/>
    <dgm:cxn modelId="{65242144-4823-4B14-8671-E41F6AABB662}" type="presParOf" srcId="{E053ED35-51E1-48BB-85B0-CA4F04AB6064}" destId="{E71E56AA-4A62-43E9-96CE-D6AC546C2660}" srcOrd="0" destOrd="0" presId="urn:microsoft.com/office/officeart/2005/8/layout/hList1"/>
    <dgm:cxn modelId="{33F2719C-371E-4F62-89C3-6D00C5125059}" type="presParOf" srcId="{E053ED35-51E1-48BB-85B0-CA4F04AB6064}" destId="{34CC544C-FE4F-477D-BF96-CB0701DF223F}" srcOrd="1" destOrd="0" presId="urn:microsoft.com/office/officeart/2005/8/layout/hList1"/>
    <dgm:cxn modelId="{0545E512-B15C-464C-B775-8E31F52D7AEF}" type="presParOf" srcId="{9D0161DC-FE47-407A-9AB9-53C9808A6CD9}" destId="{7DC525DE-4ED1-47F0-839C-518416DD7445}" srcOrd="1" destOrd="0" presId="urn:microsoft.com/office/officeart/2005/8/layout/hList1"/>
    <dgm:cxn modelId="{572E879B-91EB-40AE-81A5-467CA12AA070}" type="presParOf" srcId="{9D0161DC-FE47-407A-9AB9-53C9808A6CD9}" destId="{59BEDDEF-82C0-45C7-8DD5-1E1BD14C58EF}" srcOrd="2" destOrd="0" presId="urn:microsoft.com/office/officeart/2005/8/layout/hList1"/>
    <dgm:cxn modelId="{88B8B659-2701-4399-8577-8691B52355C4}" type="presParOf" srcId="{59BEDDEF-82C0-45C7-8DD5-1E1BD14C58EF}" destId="{3658C819-4CEC-4A7C-9645-4AEBDAC7D118}" srcOrd="0" destOrd="0" presId="urn:microsoft.com/office/officeart/2005/8/layout/hList1"/>
    <dgm:cxn modelId="{58E91055-6C09-4D78-BF52-3FB4FFAEF006}" type="presParOf" srcId="{59BEDDEF-82C0-45C7-8DD5-1E1BD14C58EF}" destId="{3B93A593-5E56-47BC-BAFB-A68704229387}" srcOrd="1" destOrd="0" presId="urn:microsoft.com/office/officeart/2005/8/layout/hList1"/>
    <dgm:cxn modelId="{43D962EE-024A-4FCE-AA3F-3BE886A46104}" type="presParOf" srcId="{9D0161DC-FE47-407A-9AB9-53C9808A6CD9}" destId="{E9B15C09-ACC9-4E7A-AE35-4C216D721EB1}" srcOrd="3" destOrd="0" presId="urn:microsoft.com/office/officeart/2005/8/layout/hList1"/>
    <dgm:cxn modelId="{82E920AB-CFB5-4D49-B4AC-F115EF033CC5}" type="presParOf" srcId="{9D0161DC-FE47-407A-9AB9-53C9808A6CD9}" destId="{994B9A85-0735-4BFC-9F6D-23E17A3BC6A2}" srcOrd="4" destOrd="0" presId="urn:microsoft.com/office/officeart/2005/8/layout/hList1"/>
    <dgm:cxn modelId="{C41A2B33-B974-46F3-8025-8CAC85491CA9}" type="presParOf" srcId="{994B9A85-0735-4BFC-9F6D-23E17A3BC6A2}" destId="{47E3073C-C25C-4124-9985-C9972E8F8222}" srcOrd="0" destOrd="0" presId="urn:microsoft.com/office/officeart/2005/8/layout/hList1"/>
    <dgm:cxn modelId="{CDD9E27B-00BE-40FD-BF18-B924A618AEA5}" type="presParOf" srcId="{994B9A85-0735-4BFC-9F6D-23E17A3BC6A2}" destId="{BD0095CA-F2EF-470B-A1AE-8B533837F5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5E7832E-95B2-4309-8F31-2299020EAD2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229809BB-ECBC-4EDE-A92D-B9B0BB71CFDA}">
      <dgm:prSet phldrT="[Texto]" custT="1"/>
      <dgm:spPr/>
      <dgm:t>
        <a:bodyPr/>
        <a:lstStyle/>
        <a:p>
          <a:r>
            <a:rPr lang="ca-ES" sz="1200" b="1" noProof="0" dirty="0" smtClean="0">
              <a:latin typeface="Arial" pitchFamily="34" charset="0"/>
              <a:cs typeface="Arial" pitchFamily="34" charset="0"/>
            </a:rPr>
            <a:t>4 de març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23D3E741-03BC-41E1-8C80-512B9B221129}" type="parTrans" cxnId="{4A73DF1C-A4EB-489F-BE77-A163572A3472}">
      <dgm:prSet/>
      <dgm:spPr/>
      <dgm:t>
        <a:bodyPr/>
        <a:lstStyle/>
        <a:p>
          <a:endParaRPr lang="ca-ES"/>
        </a:p>
      </dgm:t>
    </dgm:pt>
    <dgm:pt modelId="{AB085F0F-9A83-4735-9C8D-1316E7538653}" type="sibTrans" cxnId="{4A73DF1C-A4EB-489F-BE77-A163572A3472}">
      <dgm:prSet/>
      <dgm:spPr/>
      <dgm:t>
        <a:bodyPr/>
        <a:lstStyle/>
        <a:p>
          <a:endParaRPr lang="ca-ES"/>
        </a:p>
      </dgm:t>
    </dgm:pt>
    <dgm:pt modelId="{1F4D4980-A8C5-48D8-B55E-895E3409984D}">
      <dgm:prSet phldrT="[Texto]" custT="1"/>
      <dgm:spPr>
        <a:noFill/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sobre els indicadors de resultats del </a:t>
          </a:r>
          <a:r>
            <a:rPr lang="ca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CatSalut</a:t>
          </a:r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EF67379B-00D6-443B-B8A5-A2ADCB209CD0}" type="parTrans" cxnId="{4A185DEE-288D-475F-812C-31FA92392831}">
      <dgm:prSet/>
      <dgm:spPr/>
      <dgm:t>
        <a:bodyPr/>
        <a:lstStyle/>
        <a:p>
          <a:endParaRPr lang="ca-ES"/>
        </a:p>
      </dgm:t>
    </dgm:pt>
    <dgm:pt modelId="{D516B3B3-C51F-4359-A11A-A7EC072EE59E}" type="sibTrans" cxnId="{4A185DEE-288D-475F-812C-31FA92392831}">
      <dgm:prSet/>
      <dgm:spPr/>
      <dgm:t>
        <a:bodyPr/>
        <a:lstStyle/>
        <a:p>
          <a:endParaRPr lang="ca-ES"/>
        </a:p>
      </dgm:t>
    </dgm:pt>
    <dgm:pt modelId="{2C93DB9B-CD5B-484C-8493-BE0964601A99}">
      <dgm:prSet phldrT="[Texto]" custT="1"/>
      <dgm:spPr/>
      <dgm:t>
        <a:bodyPr/>
        <a:lstStyle/>
        <a:p>
          <a:r>
            <a:rPr lang="es-ES" sz="1200" b="1" noProof="0" dirty="0" smtClean="0">
              <a:latin typeface="Arial" pitchFamily="34" charset="0"/>
              <a:cs typeface="Arial" pitchFamily="34" charset="0"/>
            </a:rPr>
            <a:t>10 de </a:t>
          </a:r>
          <a:r>
            <a:rPr lang="es-ES" sz="1200" b="1" noProof="0" dirty="0" err="1" smtClean="0">
              <a:latin typeface="Arial" pitchFamily="34" charset="0"/>
              <a:cs typeface="Arial" pitchFamily="34" charset="0"/>
            </a:rPr>
            <a:t>març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FE989E7A-6576-49C1-AD22-315C29BB8E08}" type="parTrans" cxnId="{29FD663F-9E8E-4943-AC5F-AF5D3413795C}">
      <dgm:prSet/>
      <dgm:spPr/>
      <dgm:t>
        <a:bodyPr/>
        <a:lstStyle/>
        <a:p>
          <a:endParaRPr lang="ca-ES"/>
        </a:p>
      </dgm:t>
    </dgm:pt>
    <dgm:pt modelId="{57D223D4-7EF0-4054-881E-2BA3948327EE}" type="sibTrans" cxnId="{29FD663F-9E8E-4943-AC5F-AF5D3413795C}">
      <dgm:prSet/>
      <dgm:spPr/>
      <dgm:t>
        <a:bodyPr/>
        <a:lstStyle/>
        <a:p>
          <a:endParaRPr lang="ca-ES"/>
        </a:p>
      </dgm:t>
    </dgm:pt>
    <dgm:pt modelId="{2F682D17-71C9-4030-8CE1-71C97CEB2056}">
      <dgm:prSet phldrT="[Texto]" custT="1"/>
      <dgm:spPr>
        <a:noFill/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tècnica. La logística de productes farmacèutics en els centres </a:t>
          </a:r>
          <a:r>
            <a:rPr lang="ca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Blauclínic</a:t>
          </a:r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7D4806E2-8704-4505-B449-CFC293C096F0}" type="parTrans" cxnId="{2EB81387-58C0-41EA-9F57-A34788739B49}">
      <dgm:prSet/>
      <dgm:spPr/>
      <dgm:t>
        <a:bodyPr/>
        <a:lstStyle/>
        <a:p>
          <a:endParaRPr lang="ca-ES"/>
        </a:p>
      </dgm:t>
    </dgm:pt>
    <dgm:pt modelId="{9CC4CAA2-ED7F-4FE6-B3E9-1AA12D66844E}" type="sibTrans" cxnId="{2EB81387-58C0-41EA-9F57-A34788739B49}">
      <dgm:prSet/>
      <dgm:spPr/>
      <dgm:t>
        <a:bodyPr/>
        <a:lstStyle/>
        <a:p>
          <a:endParaRPr lang="ca-ES"/>
        </a:p>
      </dgm:t>
    </dgm:pt>
    <dgm:pt modelId="{D20DD13F-0834-4443-B2FA-77E66AA7A1E9}">
      <dgm:prSet phldrT="[Texto]" custT="1"/>
      <dgm:spPr/>
      <dgm:t>
        <a:bodyPr/>
        <a:lstStyle/>
        <a:p>
          <a:r>
            <a:rPr lang="ca-ES" sz="1200" b="1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24 de març</a:t>
          </a:r>
          <a:endParaRPr lang="ca-ES" sz="1200" b="1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163DC6C-8FF7-44AD-9561-87130B42ADD4}" type="parTrans" cxnId="{259772BB-D54E-471C-9AEE-5F8ABF7370E2}">
      <dgm:prSet/>
      <dgm:spPr/>
      <dgm:t>
        <a:bodyPr/>
        <a:lstStyle/>
        <a:p>
          <a:endParaRPr lang="ca-ES"/>
        </a:p>
      </dgm:t>
    </dgm:pt>
    <dgm:pt modelId="{D8107608-465F-4D5E-975A-066D5D73C297}" type="sibTrans" cxnId="{259772BB-D54E-471C-9AEE-5F8ABF7370E2}">
      <dgm:prSet/>
      <dgm:spPr/>
      <dgm:t>
        <a:bodyPr/>
        <a:lstStyle/>
        <a:p>
          <a:endParaRPr lang="ca-ES"/>
        </a:p>
      </dgm:t>
    </dgm:pt>
    <dgm:pt modelId="{F9590BB9-1C49-41AB-9BF5-01A15E26EC4B}">
      <dgm:prSet phldrT="[Texto]" custT="1"/>
      <dgm:spPr>
        <a:noFill/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Criteris d’actuació en matèria de protecció de dades en l’àmbit del treball social</a:t>
          </a:r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F1F0ECDC-16F0-4D75-B765-F0D2C29E3AD8}" type="parTrans" cxnId="{0CE98C6D-E793-4C5E-8158-571FC9A4D7E8}">
      <dgm:prSet/>
      <dgm:spPr/>
      <dgm:t>
        <a:bodyPr/>
        <a:lstStyle/>
        <a:p>
          <a:endParaRPr lang="ca-ES"/>
        </a:p>
      </dgm:t>
    </dgm:pt>
    <dgm:pt modelId="{D8CB8957-39CD-4997-BB83-AE278365E726}" type="sibTrans" cxnId="{0CE98C6D-E793-4C5E-8158-571FC9A4D7E8}">
      <dgm:prSet/>
      <dgm:spPr/>
      <dgm:t>
        <a:bodyPr/>
        <a:lstStyle/>
        <a:p>
          <a:endParaRPr lang="ca-ES"/>
        </a:p>
      </dgm:t>
    </dgm:pt>
    <dgm:pt modelId="{43625A47-F472-4CC5-8A99-0D6EC8DFD1D6}">
      <dgm:prSet phldrT="[Texto]"/>
      <dgm:spPr>
        <a:noFill/>
      </dgm:spPr>
      <dgm:t>
        <a:bodyPr/>
        <a:lstStyle/>
        <a:p>
          <a:endParaRPr lang="ca-ES" sz="5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AA3994B9-AFEB-45E5-BCFE-3474416DAF77}" type="parTrans" cxnId="{BC119314-1024-42BE-AD44-F83AA01AEBF8}">
      <dgm:prSet/>
      <dgm:spPr/>
      <dgm:t>
        <a:bodyPr/>
        <a:lstStyle/>
        <a:p>
          <a:endParaRPr lang="ca-ES"/>
        </a:p>
      </dgm:t>
    </dgm:pt>
    <dgm:pt modelId="{644D8048-FA9A-4E0D-B6E5-A3E3A5A77612}" type="sibTrans" cxnId="{BC119314-1024-42BE-AD44-F83AA01AEBF8}">
      <dgm:prSet/>
      <dgm:spPr/>
      <dgm:t>
        <a:bodyPr/>
        <a:lstStyle/>
        <a:p>
          <a:endParaRPr lang="ca-ES"/>
        </a:p>
      </dgm:t>
    </dgm:pt>
    <dgm:pt modelId="{56BDC250-B8F4-4329-B41E-78FBEB175DE1}">
      <dgm:prSet phldrT="[Texto]" custT="1"/>
      <dgm:spPr>
        <a:noFill/>
      </dgm:spPr>
      <dgm:t>
        <a:bodyPr/>
        <a:lstStyle/>
        <a:p>
          <a:endParaRPr lang="ca-ES" sz="11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AB879931-67DF-477B-95E7-A5D48B69FCB2}" type="parTrans" cxnId="{45702B00-B452-4524-BA84-4D6CEE6083E2}">
      <dgm:prSet/>
      <dgm:spPr/>
      <dgm:t>
        <a:bodyPr/>
        <a:lstStyle/>
        <a:p>
          <a:endParaRPr lang="ca-ES"/>
        </a:p>
      </dgm:t>
    </dgm:pt>
    <dgm:pt modelId="{91090DA4-76BF-497E-9AD1-DCB599D29506}" type="sibTrans" cxnId="{45702B00-B452-4524-BA84-4D6CEE6083E2}">
      <dgm:prSet/>
      <dgm:spPr/>
      <dgm:t>
        <a:bodyPr/>
        <a:lstStyle/>
        <a:p>
          <a:endParaRPr lang="ca-ES"/>
        </a:p>
      </dgm:t>
    </dgm:pt>
    <dgm:pt modelId="{9D0161DC-FE47-407A-9AB9-53C9808A6CD9}" type="pres">
      <dgm:prSet presAssocID="{85E7832E-95B2-4309-8F31-2299020EAD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E053ED35-51E1-48BB-85B0-CA4F04AB6064}" type="pres">
      <dgm:prSet presAssocID="{229809BB-ECBC-4EDE-A92D-B9B0BB71CFDA}" presName="composite" presStyleCnt="0"/>
      <dgm:spPr/>
    </dgm:pt>
    <dgm:pt modelId="{E71E56AA-4A62-43E9-96CE-D6AC546C2660}" type="pres">
      <dgm:prSet presAssocID="{229809BB-ECBC-4EDE-A92D-B9B0BB71CFD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4CC544C-FE4F-477D-BF96-CB0701DF223F}" type="pres">
      <dgm:prSet presAssocID="{229809BB-ECBC-4EDE-A92D-B9B0BB71CFDA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7DC525DE-4ED1-47F0-839C-518416DD7445}" type="pres">
      <dgm:prSet presAssocID="{AB085F0F-9A83-4735-9C8D-1316E7538653}" presName="space" presStyleCnt="0"/>
      <dgm:spPr/>
    </dgm:pt>
    <dgm:pt modelId="{59BEDDEF-82C0-45C7-8DD5-1E1BD14C58EF}" type="pres">
      <dgm:prSet presAssocID="{2C93DB9B-CD5B-484C-8493-BE0964601A99}" presName="composite" presStyleCnt="0"/>
      <dgm:spPr/>
    </dgm:pt>
    <dgm:pt modelId="{3658C819-4CEC-4A7C-9645-4AEBDAC7D118}" type="pres">
      <dgm:prSet presAssocID="{2C93DB9B-CD5B-484C-8493-BE0964601A9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B93A593-5E56-47BC-BAFB-A68704229387}" type="pres">
      <dgm:prSet presAssocID="{2C93DB9B-CD5B-484C-8493-BE0964601A9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E9B15C09-ACC9-4E7A-AE35-4C216D721EB1}" type="pres">
      <dgm:prSet presAssocID="{57D223D4-7EF0-4054-881E-2BA3948327EE}" presName="space" presStyleCnt="0"/>
      <dgm:spPr/>
    </dgm:pt>
    <dgm:pt modelId="{994B9A85-0735-4BFC-9F6D-23E17A3BC6A2}" type="pres">
      <dgm:prSet presAssocID="{D20DD13F-0834-4443-B2FA-77E66AA7A1E9}" presName="composite" presStyleCnt="0"/>
      <dgm:spPr/>
    </dgm:pt>
    <dgm:pt modelId="{47E3073C-C25C-4124-9985-C9972E8F8222}" type="pres">
      <dgm:prSet presAssocID="{D20DD13F-0834-4443-B2FA-77E66AA7A1E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BD0095CA-F2EF-470B-A1AE-8B533837F5A8}" type="pres">
      <dgm:prSet presAssocID="{D20DD13F-0834-4443-B2FA-77E66AA7A1E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534A8EE3-B8F9-43B5-ADAD-24D0001E9357}" type="presOf" srcId="{1F4D4980-A8C5-48D8-B55E-895E3409984D}" destId="{34CC544C-FE4F-477D-BF96-CB0701DF223F}" srcOrd="0" destOrd="0" presId="urn:microsoft.com/office/officeart/2005/8/layout/hList1"/>
    <dgm:cxn modelId="{259772BB-D54E-471C-9AEE-5F8ABF7370E2}" srcId="{85E7832E-95B2-4309-8F31-2299020EAD23}" destId="{D20DD13F-0834-4443-B2FA-77E66AA7A1E9}" srcOrd="2" destOrd="0" parTransId="{1163DC6C-8FF7-44AD-9561-87130B42ADD4}" sibTransId="{D8107608-465F-4D5E-975A-066D5D73C297}"/>
    <dgm:cxn modelId="{BC119314-1024-42BE-AD44-F83AA01AEBF8}" srcId="{229809BB-ECBC-4EDE-A92D-B9B0BB71CFDA}" destId="{43625A47-F472-4CC5-8A99-0D6EC8DFD1D6}" srcOrd="1" destOrd="0" parTransId="{AA3994B9-AFEB-45E5-BCFE-3474416DAF77}" sibTransId="{644D8048-FA9A-4E0D-B6E5-A3E3A5A77612}"/>
    <dgm:cxn modelId="{4A73DF1C-A4EB-489F-BE77-A163572A3472}" srcId="{85E7832E-95B2-4309-8F31-2299020EAD23}" destId="{229809BB-ECBC-4EDE-A92D-B9B0BB71CFDA}" srcOrd="0" destOrd="0" parTransId="{23D3E741-03BC-41E1-8C80-512B9B221129}" sibTransId="{AB085F0F-9A83-4735-9C8D-1316E7538653}"/>
    <dgm:cxn modelId="{409D6AEA-B18B-4245-8DD8-4CDF9F95A2BF}" type="presOf" srcId="{D20DD13F-0834-4443-B2FA-77E66AA7A1E9}" destId="{47E3073C-C25C-4124-9985-C9972E8F8222}" srcOrd="0" destOrd="0" presId="urn:microsoft.com/office/officeart/2005/8/layout/hList1"/>
    <dgm:cxn modelId="{29FD663F-9E8E-4943-AC5F-AF5D3413795C}" srcId="{85E7832E-95B2-4309-8F31-2299020EAD23}" destId="{2C93DB9B-CD5B-484C-8493-BE0964601A99}" srcOrd="1" destOrd="0" parTransId="{FE989E7A-6576-49C1-AD22-315C29BB8E08}" sibTransId="{57D223D4-7EF0-4054-881E-2BA3948327EE}"/>
    <dgm:cxn modelId="{2469C535-96D7-461F-8225-DD07AE9FF106}" type="presOf" srcId="{2F682D17-71C9-4030-8CE1-71C97CEB2056}" destId="{3B93A593-5E56-47BC-BAFB-A68704229387}" srcOrd="0" destOrd="0" presId="urn:microsoft.com/office/officeart/2005/8/layout/hList1"/>
    <dgm:cxn modelId="{EC8DBA82-32A5-4C6A-8489-01F0E3D00808}" type="presOf" srcId="{229809BB-ECBC-4EDE-A92D-B9B0BB71CFDA}" destId="{E71E56AA-4A62-43E9-96CE-D6AC546C2660}" srcOrd="0" destOrd="0" presId="urn:microsoft.com/office/officeart/2005/8/layout/hList1"/>
    <dgm:cxn modelId="{45702B00-B452-4524-BA84-4D6CEE6083E2}" srcId="{2C93DB9B-CD5B-484C-8493-BE0964601A99}" destId="{56BDC250-B8F4-4329-B41E-78FBEB175DE1}" srcOrd="1" destOrd="0" parTransId="{AB879931-67DF-477B-95E7-A5D48B69FCB2}" sibTransId="{91090DA4-76BF-497E-9AD1-DCB599D29506}"/>
    <dgm:cxn modelId="{270564C5-1237-4193-8428-87A4977E2FA4}" type="presOf" srcId="{2C93DB9B-CD5B-484C-8493-BE0964601A99}" destId="{3658C819-4CEC-4A7C-9645-4AEBDAC7D118}" srcOrd="0" destOrd="0" presId="urn:microsoft.com/office/officeart/2005/8/layout/hList1"/>
    <dgm:cxn modelId="{05F3A07B-11CD-4ED8-8E3B-6226F1C0271C}" type="presOf" srcId="{F9590BB9-1C49-41AB-9BF5-01A15E26EC4B}" destId="{BD0095CA-F2EF-470B-A1AE-8B533837F5A8}" srcOrd="0" destOrd="0" presId="urn:microsoft.com/office/officeart/2005/8/layout/hList1"/>
    <dgm:cxn modelId="{2EB81387-58C0-41EA-9F57-A34788739B49}" srcId="{2C93DB9B-CD5B-484C-8493-BE0964601A99}" destId="{2F682D17-71C9-4030-8CE1-71C97CEB2056}" srcOrd="0" destOrd="0" parTransId="{7D4806E2-8704-4505-B449-CFC293C096F0}" sibTransId="{9CC4CAA2-ED7F-4FE6-B3E9-1AA12D66844E}"/>
    <dgm:cxn modelId="{20E45324-4428-4EA9-A226-7B5D5605946B}" type="presOf" srcId="{56BDC250-B8F4-4329-B41E-78FBEB175DE1}" destId="{3B93A593-5E56-47BC-BAFB-A68704229387}" srcOrd="0" destOrd="1" presId="urn:microsoft.com/office/officeart/2005/8/layout/hList1"/>
    <dgm:cxn modelId="{0CE98C6D-E793-4C5E-8158-571FC9A4D7E8}" srcId="{D20DD13F-0834-4443-B2FA-77E66AA7A1E9}" destId="{F9590BB9-1C49-41AB-9BF5-01A15E26EC4B}" srcOrd="0" destOrd="0" parTransId="{F1F0ECDC-16F0-4D75-B765-F0D2C29E3AD8}" sibTransId="{D8CB8957-39CD-4997-BB83-AE278365E726}"/>
    <dgm:cxn modelId="{897ABB30-2FE3-4123-9C47-E749CCCC4C35}" type="presOf" srcId="{43625A47-F472-4CC5-8A99-0D6EC8DFD1D6}" destId="{34CC544C-FE4F-477D-BF96-CB0701DF223F}" srcOrd="0" destOrd="1" presId="urn:microsoft.com/office/officeart/2005/8/layout/hList1"/>
    <dgm:cxn modelId="{AC0942C2-5523-487A-AB4A-03C017C9F632}" type="presOf" srcId="{85E7832E-95B2-4309-8F31-2299020EAD23}" destId="{9D0161DC-FE47-407A-9AB9-53C9808A6CD9}" srcOrd="0" destOrd="0" presId="urn:microsoft.com/office/officeart/2005/8/layout/hList1"/>
    <dgm:cxn modelId="{4A185DEE-288D-475F-812C-31FA92392831}" srcId="{229809BB-ECBC-4EDE-A92D-B9B0BB71CFDA}" destId="{1F4D4980-A8C5-48D8-B55E-895E3409984D}" srcOrd="0" destOrd="0" parTransId="{EF67379B-00D6-443B-B8A5-A2ADCB209CD0}" sibTransId="{D516B3B3-C51F-4359-A11A-A7EC072EE59E}"/>
    <dgm:cxn modelId="{68CD9ED6-02F0-4CD4-838E-AA05A08A1AF1}" type="presParOf" srcId="{9D0161DC-FE47-407A-9AB9-53C9808A6CD9}" destId="{E053ED35-51E1-48BB-85B0-CA4F04AB6064}" srcOrd="0" destOrd="0" presId="urn:microsoft.com/office/officeart/2005/8/layout/hList1"/>
    <dgm:cxn modelId="{90A35F5D-6EB7-4336-846D-0136F5412DAF}" type="presParOf" srcId="{E053ED35-51E1-48BB-85B0-CA4F04AB6064}" destId="{E71E56AA-4A62-43E9-96CE-D6AC546C2660}" srcOrd="0" destOrd="0" presId="urn:microsoft.com/office/officeart/2005/8/layout/hList1"/>
    <dgm:cxn modelId="{78E1A60C-84E0-45DD-A1C4-DD49300B8A52}" type="presParOf" srcId="{E053ED35-51E1-48BB-85B0-CA4F04AB6064}" destId="{34CC544C-FE4F-477D-BF96-CB0701DF223F}" srcOrd="1" destOrd="0" presId="urn:microsoft.com/office/officeart/2005/8/layout/hList1"/>
    <dgm:cxn modelId="{3F9F3A78-CE1A-42C3-928E-ABEB97B893CE}" type="presParOf" srcId="{9D0161DC-FE47-407A-9AB9-53C9808A6CD9}" destId="{7DC525DE-4ED1-47F0-839C-518416DD7445}" srcOrd="1" destOrd="0" presId="urn:microsoft.com/office/officeart/2005/8/layout/hList1"/>
    <dgm:cxn modelId="{912B3BCE-66CB-46D6-A2C4-CFA076577B49}" type="presParOf" srcId="{9D0161DC-FE47-407A-9AB9-53C9808A6CD9}" destId="{59BEDDEF-82C0-45C7-8DD5-1E1BD14C58EF}" srcOrd="2" destOrd="0" presId="urn:microsoft.com/office/officeart/2005/8/layout/hList1"/>
    <dgm:cxn modelId="{43429D05-4584-419F-A1F2-E72F39552A45}" type="presParOf" srcId="{59BEDDEF-82C0-45C7-8DD5-1E1BD14C58EF}" destId="{3658C819-4CEC-4A7C-9645-4AEBDAC7D118}" srcOrd="0" destOrd="0" presId="urn:microsoft.com/office/officeart/2005/8/layout/hList1"/>
    <dgm:cxn modelId="{653A4DB2-696B-4EB9-A538-4D67BB7A0FCD}" type="presParOf" srcId="{59BEDDEF-82C0-45C7-8DD5-1E1BD14C58EF}" destId="{3B93A593-5E56-47BC-BAFB-A68704229387}" srcOrd="1" destOrd="0" presId="urn:microsoft.com/office/officeart/2005/8/layout/hList1"/>
    <dgm:cxn modelId="{9C287F36-72E2-41F8-BC92-487E30016326}" type="presParOf" srcId="{9D0161DC-FE47-407A-9AB9-53C9808A6CD9}" destId="{E9B15C09-ACC9-4E7A-AE35-4C216D721EB1}" srcOrd="3" destOrd="0" presId="urn:microsoft.com/office/officeart/2005/8/layout/hList1"/>
    <dgm:cxn modelId="{CB46B5BA-C517-4309-BEF1-E27E8438F5CA}" type="presParOf" srcId="{9D0161DC-FE47-407A-9AB9-53C9808A6CD9}" destId="{994B9A85-0735-4BFC-9F6D-23E17A3BC6A2}" srcOrd="4" destOrd="0" presId="urn:microsoft.com/office/officeart/2005/8/layout/hList1"/>
    <dgm:cxn modelId="{2ADF5E7D-1591-4CF6-B147-28CFAE055B9F}" type="presParOf" srcId="{994B9A85-0735-4BFC-9F6D-23E17A3BC6A2}" destId="{47E3073C-C25C-4124-9985-C9972E8F8222}" srcOrd="0" destOrd="0" presId="urn:microsoft.com/office/officeart/2005/8/layout/hList1"/>
    <dgm:cxn modelId="{9EF1ADF1-44E0-4B34-BC8C-1756D538AC90}" type="presParOf" srcId="{994B9A85-0735-4BFC-9F6D-23E17A3BC6A2}" destId="{BD0095CA-F2EF-470B-A1AE-8B533837F5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2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5E7832E-95B2-4309-8F31-2299020EAD2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229809BB-ECBC-4EDE-A92D-B9B0BB71CFDA}">
      <dgm:prSet phldrT="[Texto]" custT="1"/>
      <dgm:spPr/>
      <dgm:t>
        <a:bodyPr/>
        <a:lstStyle/>
        <a:p>
          <a:r>
            <a:rPr lang="es-ES" sz="1200" b="1" noProof="0" dirty="0" smtClean="0">
              <a:latin typeface="Arial" pitchFamily="34" charset="0"/>
              <a:cs typeface="Arial" pitchFamily="34" charset="0"/>
            </a:rPr>
            <a:t>22</a:t>
          </a:r>
          <a:r>
            <a:rPr lang="es-ES" sz="1200" b="1" baseline="0" noProof="0" dirty="0" smtClean="0">
              <a:latin typeface="Arial" pitchFamily="34" charset="0"/>
              <a:cs typeface="Arial" pitchFamily="34" charset="0"/>
            </a:rPr>
            <a:t> </a:t>
          </a:r>
          <a:r>
            <a:rPr lang="es-ES" sz="1200" b="1" baseline="0" noProof="0" dirty="0" err="1" smtClean="0">
              <a:latin typeface="Arial" pitchFamily="34" charset="0"/>
              <a:cs typeface="Arial" pitchFamily="34" charset="0"/>
            </a:rPr>
            <a:t>d’abril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23D3E741-03BC-41E1-8C80-512B9B221129}" type="parTrans" cxnId="{4A73DF1C-A4EB-489F-BE77-A163572A3472}">
      <dgm:prSet/>
      <dgm:spPr/>
      <dgm:t>
        <a:bodyPr/>
        <a:lstStyle/>
        <a:p>
          <a:endParaRPr lang="ca-ES"/>
        </a:p>
      </dgm:t>
    </dgm:pt>
    <dgm:pt modelId="{AB085F0F-9A83-4735-9C8D-1316E7538653}" type="sibTrans" cxnId="{4A73DF1C-A4EB-489F-BE77-A163572A3472}">
      <dgm:prSet/>
      <dgm:spPr/>
      <dgm:t>
        <a:bodyPr/>
        <a:lstStyle/>
        <a:p>
          <a:endParaRPr lang="ca-ES"/>
        </a:p>
      </dgm:t>
    </dgm:pt>
    <dgm:pt modelId="{1F4D4980-A8C5-48D8-B55E-895E3409984D}">
      <dgm:prSet phldrT="[Texto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Assemblea General d’Associats de </a:t>
          </a:r>
          <a:r>
            <a:rPr lang="ca-ES" sz="1000" b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La Unió</a:t>
          </a:r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EF67379B-00D6-443B-B8A5-A2ADCB209CD0}" type="parTrans" cxnId="{4A185DEE-288D-475F-812C-31FA92392831}">
      <dgm:prSet/>
      <dgm:spPr/>
      <dgm:t>
        <a:bodyPr/>
        <a:lstStyle/>
        <a:p>
          <a:endParaRPr lang="ca-ES"/>
        </a:p>
      </dgm:t>
    </dgm:pt>
    <dgm:pt modelId="{D516B3B3-C51F-4359-A11A-A7EC072EE59E}" type="sibTrans" cxnId="{4A185DEE-288D-475F-812C-31FA92392831}">
      <dgm:prSet/>
      <dgm:spPr/>
      <dgm:t>
        <a:bodyPr/>
        <a:lstStyle/>
        <a:p>
          <a:endParaRPr lang="ca-ES"/>
        </a:p>
      </dgm:t>
    </dgm:pt>
    <dgm:pt modelId="{2C93DB9B-CD5B-484C-8493-BE0964601A99}">
      <dgm:prSet phldrT="[Texto]" custT="1"/>
      <dgm:spPr/>
      <dgm:t>
        <a:bodyPr/>
        <a:lstStyle/>
        <a:p>
          <a:r>
            <a:rPr lang="es-ES" sz="1200" b="1" noProof="0" dirty="0" smtClean="0">
              <a:latin typeface="Arial" pitchFamily="34" charset="0"/>
              <a:cs typeface="Arial" pitchFamily="34" charset="0"/>
            </a:rPr>
            <a:t>4</a:t>
          </a:r>
          <a:r>
            <a:rPr lang="es-ES" sz="1200" b="1" baseline="0" noProof="0" dirty="0" smtClean="0">
              <a:latin typeface="Arial" pitchFamily="34" charset="0"/>
              <a:cs typeface="Arial" pitchFamily="34" charset="0"/>
            </a:rPr>
            <a:t> de </a:t>
          </a:r>
          <a:r>
            <a:rPr lang="es-ES" sz="1200" b="1" baseline="0" noProof="0" dirty="0" err="1" smtClean="0">
              <a:latin typeface="Arial" pitchFamily="34" charset="0"/>
              <a:cs typeface="Arial" pitchFamily="34" charset="0"/>
            </a:rPr>
            <a:t>maig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FE989E7A-6576-49C1-AD22-315C29BB8E08}" type="parTrans" cxnId="{29FD663F-9E8E-4943-AC5F-AF5D3413795C}">
      <dgm:prSet/>
      <dgm:spPr/>
      <dgm:t>
        <a:bodyPr/>
        <a:lstStyle/>
        <a:p>
          <a:endParaRPr lang="ca-ES"/>
        </a:p>
      </dgm:t>
    </dgm:pt>
    <dgm:pt modelId="{57D223D4-7EF0-4054-881E-2BA3948327EE}" type="sibTrans" cxnId="{29FD663F-9E8E-4943-AC5F-AF5D3413795C}">
      <dgm:prSet/>
      <dgm:spPr/>
      <dgm:t>
        <a:bodyPr/>
        <a:lstStyle/>
        <a:p>
          <a:endParaRPr lang="ca-ES"/>
        </a:p>
      </dgm:t>
    </dgm:pt>
    <dgm:pt modelId="{2F682D17-71C9-4030-8CE1-71C97CEB2056}">
      <dgm:prSet phldrT="[Texto]" custT="1"/>
      <dgm:spPr>
        <a:noFill/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tècnica.  La comunicació com una eina estratègica de gestió</a:t>
          </a:r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7D4806E2-8704-4505-B449-CFC293C096F0}" type="parTrans" cxnId="{2EB81387-58C0-41EA-9F57-A34788739B49}">
      <dgm:prSet/>
      <dgm:spPr/>
      <dgm:t>
        <a:bodyPr/>
        <a:lstStyle/>
        <a:p>
          <a:endParaRPr lang="ca-ES"/>
        </a:p>
      </dgm:t>
    </dgm:pt>
    <dgm:pt modelId="{9CC4CAA2-ED7F-4FE6-B3E9-1AA12D66844E}" type="sibTrans" cxnId="{2EB81387-58C0-41EA-9F57-A34788739B49}">
      <dgm:prSet/>
      <dgm:spPr/>
      <dgm:t>
        <a:bodyPr/>
        <a:lstStyle/>
        <a:p>
          <a:endParaRPr lang="ca-ES"/>
        </a:p>
      </dgm:t>
    </dgm:pt>
    <dgm:pt modelId="{D20DD13F-0834-4443-B2FA-77E66AA7A1E9}">
      <dgm:prSet phldrT="[Texto]" custT="1"/>
      <dgm:spPr/>
      <dgm:t>
        <a:bodyPr/>
        <a:lstStyle/>
        <a:p>
          <a:r>
            <a:rPr lang="es-ES" sz="1200" b="1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</a:t>
          </a:r>
          <a:r>
            <a:rPr lang="es-ES" sz="1200" b="1" baseline="0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de </a:t>
          </a:r>
          <a:r>
            <a:rPr lang="es-ES" sz="1200" b="1" baseline="0" noProof="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maig</a:t>
          </a:r>
          <a:endParaRPr lang="ca-ES" sz="1200" b="1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163DC6C-8FF7-44AD-9561-87130B42ADD4}" type="parTrans" cxnId="{259772BB-D54E-471C-9AEE-5F8ABF7370E2}">
      <dgm:prSet/>
      <dgm:spPr/>
      <dgm:t>
        <a:bodyPr/>
        <a:lstStyle/>
        <a:p>
          <a:endParaRPr lang="ca-ES"/>
        </a:p>
      </dgm:t>
    </dgm:pt>
    <dgm:pt modelId="{D8107608-465F-4D5E-975A-066D5D73C297}" type="sibTrans" cxnId="{259772BB-D54E-471C-9AEE-5F8ABF7370E2}">
      <dgm:prSet/>
      <dgm:spPr/>
      <dgm:t>
        <a:bodyPr/>
        <a:lstStyle/>
        <a:p>
          <a:endParaRPr lang="ca-ES"/>
        </a:p>
      </dgm:t>
    </dgm:pt>
    <dgm:pt modelId="{F9590BB9-1C49-41AB-9BF5-01A15E26EC4B}">
      <dgm:prSet phldrT="[Texto]" custT="1"/>
      <dgm:spPr>
        <a:noFill/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. Pacte d’accessibilitat i resolució: instruments per a fomentar la </a:t>
          </a:r>
          <a:r>
            <a:rPr lang="ca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integralitat</a:t>
          </a:r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F1F0ECDC-16F0-4D75-B765-F0D2C29E3AD8}" type="parTrans" cxnId="{0CE98C6D-E793-4C5E-8158-571FC9A4D7E8}">
      <dgm:prSet/>
      <dgm:spPr/>
      <dgm:t>
        <a:bodyPr/>
        <a:lstStyle/>
        <a:p>
          <a:endParaRPr lang="ca-ES"/>
        </a:p>
      </dgm:t>
    </dgm:pt>
    <dgm:pt modelId="{D8CB8957-39CD-4997-BB83-AE278365E726}" type="sibTrans" cxnId="{0CE98C6D-E793-4C5E-8158-571FC9A4D7E8}">
      <dgm:prSet/>
      <dgm:spPr/>
      <dgm:t>
        <a:bodyPr/>
        <a:lstStyle/>
        <a:p>
          <a:endParaRPr lang="ca-ES"/>
        </a:p>
      </dgm:t>
    </dgm:pt>
    <dgm:pt modelId="{43625A47-F472-4CC5-8A99-0D6EC8DFD1D6}">
      <dgm:prSet phldrT="[Texto]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endParaRPr lang="ca-ES" sz="5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AA3994B9-AFEB-45E5-BCFE-3474416DAF77}" type="parTrans" cxnId="{BC119314-1024-42BE-AD44-F83AA01AEBF8}">
      <dgm:prSet/>
      <dgm:spPr/>
      <dgm:t>
        <a:bodyPr/>
        <a:lstStyle/>
        <a:p>
          <a:endParaRPr lang="ca-ES"/>
        </a:p>
      </dgm:t>
    </dgm:pt>
    <dgm:pt modelId="{644D8048-FA9A-4E0D-B6E5-A3E3A5A77612}" type="sibTrans" cxnId="{BC119314-1024-42BE-AD44-F83AA01AEBF8}">
      <dgm:prSet/>
      <dgm:spPr/>
      <dgm:t>
        <a:bodyPr/>
        <a:lstStyle/>
        <a:p>
          <a:endParaRPr lang="ca-ES"/>
        </a:p>
      </dgm:t>
    </dgm:pt>
    <dgm:pt modelId="{56BDC250-B8F4-4329-B41E-78FBEB175DE1}">
      <dgm:prSet phldrT="[Texto]" custT="1"/>
      <dgm:spPr>
        <a:noFill/>
      </dgm:spPr>
      <dgm:t>
        <a:bodyPr/>
        <a:lstStyle/>
        <a:p>
          <a:endParaRPr lang="ca-ES" sz="11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AB879931-67DF-477B-95E7-A5D48B69FCB2}" type="parTrans" cxnId="{45702B00-B452-4524-BA84-4D6CEE6083E2}">
      <dgm:prSet/>
      <dgm:spPr/>
      <dgm:t>
        <a:bodyPr/>
        <a:lstStyle/>
        <a:p>
          <a:endParaRPr lang="ca-ES"/>
        </a:p>
      </dgm:t>
    </dgm:pt>
    <dgm:pt modelId="{91090DA4-76BF-497E-9AD1-DCB599D29506}" type="sibTrans" cxnId="{45702B00-B452-4524-BA84-4D6CEE6083E2}">
      <dgm:prSet/>
      <dgm:spPr/>
      <dgm:t>
        <a:bodyPr/>
        <a:lstStyle/>
        <a:p>
          <a:endParaRPr lang="ca-ES"/>
        </a:p>
      </dgm:t>
    </dgm:pt>
    <dgm:pt modelId="{D8181F76-7712-4ACD-B4D5-A25ABA268591}">
      <dgm:prSet phldrT="[Texto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70B66553-8561-4072-9A92-4D1EE2931F84}" type="parTrans" cxnId="{A4819116-BCA3-4CCE-AB35-815C3CB19E00}">
      <dgm:prSet/>
      <dgm:spPr/>
      <dgm:t>
        <a:bodyPr/>
        <a:lstStyle/>
        <a:p>
          <a:endParaRPr lang="ca-ES"/>
        </a:p>
      </dgm:t>
    </dgm:pt>
    <dgm:pt modelId="{5D8D95BE-4526-4B5D-AB36-8C2A0728F744}" type="sibTrans" cxnId="{A4819116-BCA3-4CCE-AB35-815C3CB19E00}">
      <dgm:prSet/>
      <dgm:spPr/>
      <dgm:t>
        <a:bodyPr/>
        <a:lstStyle/>
        <a:p>
          <a:endParaRPr lang="ca-ES"/>
        </a:p>
      </dgm:t>
    </dgm:pt>
    <dgm:pt modelId="{9D0161DC-FE47-407A-9AB9-53C9808A6CD9}" type="pres">
      <dgm:prSet presAssocID="{85E7832E-95B2-4309-8F31-2299020EAD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E053ED35-51E1-48BB-85B0-CA4F04AB6064}" type="pres">
      <dgm:prSet presAssocID="{229809BB-ECBC-4EDE-A92D-B9B0BB71CFDA}" presName="composite" presStyleCnt="0"/>
      <dgm:spPr/>
    </dgm:pt>
    <dgm:pt modelId="{E71E56AA-4A62-43E9-96CE-D6AC546C2660}" type="pres">
      <dgm:prSet presAssocID="{229809BB-ECBC-4EDE-A92D-B9B0BB71CFD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4CC544C-FE4F-477D-BF96-CB0701DF223F}" type="pres">
      <dgm:prSet presAssocID="{229809BB-ECBC-4EDE-A92D-B9B0BB71CFDA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7DC525DE-4ED1-47F0-839C-518416DD7445}" type="pres">
      <dgm:prSet presAssocID="{AB085F0F-9A83-4735-9C8D-1316E7538653}" presName="space" presStyleCnt="0"/>
      <dgm:spPr/>
    </dgm:pt>
    <dgm:pt modelId="{59BEDDEF-82C0-45C7-8DD5-1E1BD14C58EF}" type="pres">
      <dgm:prSet presAssocID="{2C93DB9B-CD5B-484C-8493-BE0964601A99}" presName="composite" presStyleCnt="0"/>
      <dgm:spPr/>
    </dgm:pt>
    <dgm:pt modelId="{3658C819-4CEC-4A7C-9645-4AEBDAC7D118}" type="pres">
      <dgm:prSet presAssocID="{2C93DB9B-CD5B-484C-8493-BE0964601A9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B93A593-5E56-47BC-BAFB-A68704229387}" type="pres">
      <dgm:prSet presAssocID="{2C93DB9B-CD5B-484C-8493-BE0964601A9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E9B15C09-ACC9-4E7A-AE35-4C216D721EB1}" type="pres">
      <dgm:prSet presAssocID="{57D223D4-7EF0-4054-881E-2BA3948327EE}" presName="space" presStyleCnt="0"/>
      <dgm:spPr/>
    </dgm:pt>
    <dgm:pt modelId="{994B9A85-0735-4BFC-9F6D-23E17A3BC6A2}" type="pres">
      <dgm:prSet presAssocID="{D20DD13F-0834-4443-B2FA-77E66AA7A1E9}" presName="composite" presStyleCnt="0"/>
      <dgm:spPr/>
    </dgm:pt>
    <dgm:pt modelId="{47E3073C-C25C-4124-9985-C9972E8F8222}" type="pres">
      <dgm:prSet presAssocID="{D20DD13F-0834-4443-B2FA-77E66AA7A1E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BD0095CA-F2EF-470B-A1AE-8B533837F5A8}" type="pres">
      <dgm:prSet presAssocID="{D20DD13F-0834-4443-B2FA-77E66AA7A1E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B2EB6A90-79B6-40AB-B69D-B12E74ADD020}" type="presOf" srcId="{43625A47-F472-4CC5-8A99-0D6EC8DFD1D6}" destId="{34CC544C-FE4F-477D-BF96-CB0701DF223F}" srcOrd="0" destOrd="2" presId="urn:microsoft.com/office/officeart/2005/8/layout/hList1"/>
    <dgm:cxn modelId="{B3CAEADE-8081-4512-86CF-F0E2EE0E290D}" type="presOf" srcId="{56BDC250-B8F4-4329-B41E-78FBEB175DE1}" destId="{3B93A593-5E56-47BC-BAFB-A68704229387}" srcOrd="0" destOrd="1" presId="urn:microsoft.com/office/officeart/2005/8/layout/hList1"/>
    <dgm:cxn modelId="{3EC87821-2011-4B5E-BEB5-CE777A396301}" type="presOf" srcId="{2C93DB9B-CD5B-484C-8493-BE0964601A99}" destId="{3658C819-4CEC-4A7C-9645-4AEBDAC7D118}" srcOrd="0" destOrd="0" presId="urn:microsoft.com/office/officeart/2005/8/layout/hList1"/>
    <dgm:cxn modelId="{259772BB-D54E-471C-9AEE-5F8ABF7370E2}" srcId="{85E7832E-95B2-4309-8F31-2299020EAD23}" destId="{D20DD13F-0834-4443-B2FA-77E66AA7A1E9}" srcOrd="2" destOrd="0" parTransId="{1163DC6C-8FF7-44AD-9561-87130B42ADD4}" sibTransId="{D8107608-465F-4D5E-975A-066D5D73C297}"/>
    <dgm:cxn modelId="{BC119314-1024-42BE-AD44-F83AA01AEBF8}" srcId="{229809BB-ECBC-4EDE-A92D-B9B0BB71CFDA}" destId="{43625A47-F472-4CC5-8A99-0D6EC8DFD1D6}" srcOrd="2" destOrd="0" parTransId="{AA3994B9-AFEB-45E5-BCFE-3474416DAF77}" sibTransId="{644D8048-FA9A-4E0D-B6E5-A3E3A5A77612}"/>
    <dgm:cxn modelId="{4F3FC3FD-4B69-4906-8904-C69DB95D80D0}" type="presOf" srcId="{D8181F76-7712-4ACD-B4D5-A25ABA268591}" destId="{34CC544C-FE4F-477D-BF96-CB0701DF223F}" srcOrd="0" destOrd="1" presId="urn:microsoft.com/office/officeart/2005/8/layout/hList1"/>
    <dgm:cxn modelId="{A119A228-B129-4BCC-B96F-6C32814E8515}" type="presOf" srcId="{D20DD13F-0834-4443-B2FA-77E66AA7A1E9}" destId="{47E3073C-C25C-4124-9985-C9972E8F8222}" srcOrd="0" destOrd="0" presId="urn:microsoft.com/office/officeart/2005/8/layout/hList1"/>
    <dgm:cxn modelId="{B110C08B-F566-4D94-B5E9-8452ADEEAB62}" type="presOf" srcId="{229809BB-ECBC-4EDE-A92D-B9B0BB71CFDA}" destId="{E71E56AA-4A62-43E9-96CE-D6AC546C2660}" srcOrd="0" destOrd="0" presId="urn:microsoft.com/office/officeart/2005/8/layout/hList1"/>
    <dgm:cxn modelId="{DC58B383-3BFE-4627-ABD6-4C08E6D3C543}" type="presOf" srcId="{85E7832E-95B2-4309-8F31-2299020EAD23}" destId="{9D0161DC-FE47-407A-9AB9-53C9808A6CD9}" srcOrd="0" destOrd="0" presId="urn:microsoft.com/office/officeart/2005/8/layout/hList1"/>
    <dgm:cxn modelId="{9A5B4046-1601-4569-8B39-A8C7D635FD63}" type="presOf" srcId="{1F4D4980-A8C5-48D8-B55E-895E3409984D}" destId="{34CC544C-FE4F-477D-BF96-CB0701DF223F}" srcOrd="0" destOrd="0" presId="urn:microsoft.com/office/officeart/2005/8/layout/hList1"/>
    <dgm:cxn modelId="{4A73DF1C-A4EB-489F-BE77-A163572A3472}" srcId="{85E7832E-95B2-4309-8F31-2299020EAD23}" destId="{229809BB-ECBC-4EDE-A92D-B9B0BB71CFDA}" srcOrd="0" destOrd="0" parTransId="{23D3E741-03BC-41E1-8C80-512B9B221129}" sibTransId="{AB085F0F-9A83-4735-9C8D-1316E7538653}"/>
    <dgm:cxn modelId="{29FD663F-9E8E-4943-AC5F-AF5D3413795C}" srcId="{85E7832E-95B2-4309-8F31-2299020EAD23}" destId="{2C93DB9B-CD5B-484C-8493-BE0964601A99}" srcOrd="1" destOrd="0" parTransId="{FE989E7A-6576-49C1-AD22-315C29BB8E08}" sibTransId="{57D223D4-7EF0-4054-881E-2BA3948327EE}"/>
    <dgm:cxn modelId="{E48A380B-E9E0-438D-A80F-2A81A9583533}" type="presOf" srcId="{F9590BB9-1C49-41AB-9BF5-01A15E26EC4B}" destId="{BD0095CA-F2EF-470B-A1AE-8B533837F5A8}" srcOrd="0" destOrd="0" presId="urn:microsoft.com/office/officeart/2005/8/layout/hList1"/>
    <dgm:cxn modelId="{A4819116-BCA3-4CCE-AB35-815C3CB19E00}" srcId="{229809BB-ECBC-4EDE-A92D-B9B0BB71CFDA}" destId="{D8181F76-7712-4ACD-B4D5-A25ABA268591}" srcOrd="1" destOrd="0" parTransId="{70B66553-8561-4072-9A92-4D1EE2931F84}" sibTransId="{5D8D95BE-4526-4B5D-AB36-8C2A0728F744}"/>
    <dgm:cxn modelId="{45702B00-B452-4524-BA84-4D6CEE6083E2}" srcId="{2C93DB9B-CD5B-484C-8493-BE0964601A99}" destId="{56BDC250-B8F4-4329-B41E-78FBEB175DE1}" srcOrd="1" destOrd="0" parTransId="{AB879931-67DF-477B-95E7-A5D48B69FCB2}" sibTransId="{91090DA4-76BF-497E-9AD1-DCB599D29506}"/>
    <dgm:cxn modelId="{2EB81387-58C0-41EA-9F57-A34788739B49}" srcId="{2C93DB9B-CD5B-484C-8493-BE0964601A99}" destId="{2F682D17-71C9-4030-8CE1-71C97CEB2056}" srcOrd="0" destOrd="0" parTransId="{7D4806E2-8704-4505-B449-CFC293C096F0}" sibTransId="{9CC4CAA2-ED7F-4FE6-B3E9-1AA12D66844E}"/>
    <dgm:cxn modelId="{0CE98C6D-E793-4C5E-8158-571FC9A4D7E8}" srcId="{D20DD13F-0834-4443-B2FA-77E66AA7A1E9}" destId="{F9590BB9-1C49-41AB-9BF5-01A15E26EC4B}" srcOrd="0" destOrd="0" parTransId="{F1F0ECDC-16F0-4D75-B765-F0D2C29E3AD8}" sibTransId="{D8CB8957-39CD-4997-BB83-AE278365E726}"/>
    <dgm:cxn modelId="{95FE4C19-C40E-462D-B1B3-762AB1FEC8DC}" type="presOf" srcId="{2F682D17-71C9-4030-8CE1-71C97CEB2056}" destId="{3B93A593-5E56-47BC-BAFB-A68704229387}" srcOrd="0" destOrd="0" presId="urn:microsoft.com/office/officeart/2005/8/layout/hList1"/>
    <dgm:cxn modelId="{4A185DEE-288D-475F-812C-31FA92392831}" srcId="{229809BB-ECBC-4EDE-A92D-B9B0BB71CFDA}" destId="{1F4D4980-A8C5-48D8-B55E-895E3409984D}" srcOrd="0" destOrd="0" parTransId="{EF67379B-00D6-443B-B8A5-A2ADCB209CD0}" sibTransId="{D516B3B3-C51F-4359-A11A-A7EC072EE59E}"/>
    <dgm:cxn modelId="{C73A227C-E6AD-4711-B969-706E45099A27}" type="presParOf" srcId="{9D0161DC-FE47-407A-9AB9-53C9808A6CD9}" destId="{E053ED35-51E1-48BB-85B0-CA4F04AB6064}" srcOrd="0" destOrd="0" presId="urn:microsoft.com/office/officeart/2005/8/layout/hList1"/>
    <dgm:cxn modelId="{6D28D8ED-E0D0-4FBF-AF21-1A9868E1731E}" type="presParOf" srcId="{E053ED35-51E1-48BB-85B0-CA4F04AB6064}" destId="{E71E56AA-4A62-43E9-96CE-D6AC546C2660}" srcOrd="0" destOrd="0" presId="urn:microsoft.com/office/officeart/2005/8/layout/hList1"/>
    <dgm:cxn modelId="{89F22C26-1EC8-4DF6-8B6C-828369ADA125}" type="presParOf" srcId="{E053ED35-51E1-48BB-85B0-CA4F04AB6064}" destId="{34CC544C-FE4F-477D-BF96-CB0701DF223F}" srcOrd="1" destOrd="0" presId="urn:microsoft.com/office/officeart/2005/8/layout/hList1"/>
    <dgm:cxn modelId="{96736D63-621E-401E-A0E8-0D5734870DA3}" type="presParOf" srcId="{9D0161DC-FE47-407A-9AB9-53C9808A6CD9}" destId="{7DC525DE-4ED1-47F0-839C-518416DD7445}" srcOrd="1" destOrd="0" presId="urn:microsoft.com/office/officeart/2005/8/layout/hList1"/>
    <dgm:cxn modelId="{0BBC9592-839A-4F33-A025-74B9B329EFBF}" type="presParOf" srcId="{9D0161DC-FE47-407A-9AB9-53C9808A6CD9}" destId="{59BEDDEF-82C0-45C7-8DD5-1E1BD14C58EF}" srcOrd="2" destOrd="0" presId="urn:microsoft.com/office/officeart/2005/8/layout/hList1"/>
    <dgm:cxn modelId="{A693760B-01E4-458D-AA5B-460A4A5004E7}" type="presParOf" srcId="{59BEDDEF-82C0-45C7-8DD5-1E1BD14C58EF}" destId="{3658C819-4CEC-4A7C-9645-4AEBDAC7D118}" srcOrd="0" destOrd="0" presId="urn:microsoft.com/office/officeart/2005/8/layout/hList1"/>
    <dgm:cxn modelId="{1ECE3552-F80D-4084-A880-DDBE34EA9542}" type="presParOf" srcId="{59BEDDEF-82C0-45C7-8DD5-1E1BD14C58EF}" destId="{3B93A593-5E56-47BC-BAFB-A68704229387}" srcOrd="1" destOrd="0" presId="urn:microsoft.com/office/officeart/2005/8/layout/hList1"/>
    <dgm:cxn modelId="{5747AA2C-30E6-4A51-92AB-4EC15079EBDE}" type="presParOf" srcId="{9D0161DC-FE47-407A-9AB9-53C9808A6CD9}" destId="{E9B15C09-ACC9-4E7A-AE35-4C216D721EB1}" srcOrd="3" destOrd="0" presId="urn:microsoft.com/office/officeart/2005/8/layout/hList1"/>
    <dgm:cxn modelId="{CDD14CE4-44CF-42EF-BA8C-94941B8F031C}" type="presParOf" srcId="{9D0161DC-FE47-407A-9AB9-53C9808A6CD9}" destId="{994B9A85-0735-4BFC-9F6D-23E17A3BC6A2}" srcOrd="4" destOrd="0" presId="urn:microsoft.com/office/officeart/2005/8/layout/hList1"/>
    <dgm:cxn modelId="{482FC843-F1DE-4389-9F1B-F632667D14F1}" type="presParOf" srcId="{994B9A85-0735-4BFC-9F6D-23E17A3BC6A2}" destId="{47E3073C-C25C-4124-9985-C9972E8F8222}" srcOrd="0" destOrd="0" presId="urn:microsoft.com/office/officeart/2005/8/layout/hList1"/>
    <dgm:cxn modelId="{217E5668-5A80-466E-ACD9-EC765C8BDB65}" type="presParOf" srcId="{994B9A85-0735-4BFC-9F6D-23E17A3BC6A2}" destId="{BD0095CA-F2EF-470B-A1AE-8B533837F5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2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5E7832E-95B2-4309-8F31-2299020EAD2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229809BB-ECBC-4EDE-A92D-B9B0BB71CFDA}">
      <dgm:prSet phldrT="[Texto]" custT="1"/>
      <dgm:spPr/>
      <dgm:t>
        <a:bodyPr/>
        <a:lstStyle/>
        <a:p>
          <a:r>
            <a:rPr lang="es-ES" sz="1200" b="1" noProof="0" dirty="0" smtClean="0">
              <a:latin typeface="Arial" pitchFamily="34" charset="0"/>
              <a:cs typeface="Arial" pitchFamily="34" charset="0"/>
            </a:rPr>
            <a:t>19 de </a:t>
          </a:r>
          <a:r>
            <a:rPr lang="es-ES" sz="1200" b="1" noProof="0" dirty="0" err="1" smtClean="0">
              <a:latin typeface="Arial" pitchFamily="34" charset="0"/>
              <a:cs typeface="Arial" pitchFamily="34" charset="0"/>
            </a:rPr>
            <a:t>maig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23D3E741-03BC-41E1-8C80-512B9B221129}" type="parTrans" cxnId="{4A73DF1C-A4EB-489F-BE77-A163572A3472}">
      <dgm:prSet/>
      <dgm:spPr/>
      <dgm:t>
        <a:bodyPr/>
        <a:lstStyle/>
        <a:p>
          <a:endParaRPr lang="ca-ES"/>
        </a:p>
      </dgm:t>
    </dgm:pt>
    <dgm:pt modelId="{AB085F0F-9A83-4735-9C8D-1316E7538653}" type="sibTrans" cxnId="{4A73DF1C-A4EB-489F-BE77-A163572A3472}">
      <dgm:prSet/>
      <dgm:spPr/>
      <dgm:t>
        <a:bodyPr/>
        <a:lstStyle/>
        <a:p>
          <a:endParaRPr lang="ca-ES"/>
        </a:p>
      </dgm:t>
    </dgm:pt>
    <dgm:pt modelId="{1F4D4980-A8C5-48D8-B55E-895E3409984D}">
      <dgm:prSet phldrT="[Texto]" custT="1"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II Jornada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d’atenció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a la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dependència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Qualitat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dels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serveis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</a:t>
          </a:r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EF67379B-00D6-443B-B8A5-A2ADCB209CD0}" type="parTrans" cxnId="{4A185DEE-288D-475F-812C-31FA92392831}">
      <dgm:prSet/>
      <dgm:spPr/>
      <dgm:t>
        <a:bodyPr/>
        <a:lstStyle/>
        <a:p>
          <a:endParaRPr lang="ca-ES"/>
        </a:p>
      </dgm:t>
    </dgm:pt>
    <dgm:pt modelId="{D516B3B3-C51F-4359-A11A-A7EC072EE59E}" type="sibTrans" cxnId="{4A185DEE-288D-475F-812C-31FA92392831}">
      <dgm:prSet/>
      <dgm:spPr/>
      <dgm:t>
        <a:bodyPr/>
        <a:lstStyle/>
        <a:p>
          <a:endParaRPr lang="ca-ES"/>
        </a:p>
      </dgm:t>
    </dgm:pt>
    <dgm:pt modelId="{2C93DB9B-CD5B-484C-8493-BE0964601A99}">
      <dgm:prSet phldrT="[Texto]" custT="1"/>
      <dgm:spPr/>
      <dgm:t>
        <a:bodyPr/>
        <a:lstStyle/>
        <a:p>
          <a:r>
            <a:rPr lang="es-ES" sz="1200" b="1" baseline="0" noProof="0" dirty="0" smtClean="0">
              <a:latin typeface="Arial" pitchFamily="34" charset="0"/>
              <a:cs typeface="Arial" pitchFamily="34" charset="0"/>
            </a:rPr>
            <a:t>26 de </a:t>
          </a:r>
          <a:r>
            <a:rPr lang="es-ES" sz="1200" b="1" baseline="0" noProof="0" dirty="0" err="1" smtClean="0">
              <a:latin typeface="Arial" pitchFamily="34" charset="0"/>
              <a:cs typeface="Arial" pitchFamily="34" charset="0"/>
            </a:rPr>
            <a:t>maig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FE989E7A-6576-49C1-AD22-315C29BB8E08}" type="parTrans" cxnId="{29FD663F-9E8E-4943-AC5F-AF5D3413795C}">
      <dgm:prSet/>
      <dgm:spPr/>
      <dgm:t>
        <a:bodyPr/>
        <a:lstStyle/>
        <a:p>
          <a:endParaRPr lang="ca-ES"/>
        </a:p>
      </dgm:t>
    </dgm:pt>
    <dgm:pt modelId="{57D223D4-7EF0-4054-881E-2BA3948327EE}" type="sibTrans" cxnId="{29FD663F-9E8E-4943-AC5F-AF5D3413795C}">
      <dgm:prSet/>
      <dgm:spPr/>
      <dgm:t>
        <a:bodyPr/>
        <a:lstStyle/>
        <a:p>
          <a:endParaRPr lang="ca-ES"/>
        </a:p>
      </dgm:t>
    </dgm:pt>
    <dgm:pt modelId="{2F682D17-71C9-4030-8CE1-71C97CEB2056}">
      <dgm:prSet phldrT="[Texto]" custT="1"/>
      <dgm:spPr>
        <a:noFill/>
      </dgm:spPr>
      <dgm:t>
        <a:bodyPr/>
        <a:lstStyle/>
        <a:p>
          <a:r>
            <a:rPr lang="ca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tècnica.  HCCC i recepta electrònica: impacte i lideratge</a:t>
          </a:r>
          <a:endParaRPr lang="ca-ES" sz="1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7D4806E2-8704-4505-B449-CFC293C096F0}" type="parTrans" cxnId="{2EB81387-58C0-41EA-9F57-A34788739B49}">
      <dgm:prSet/>
      <dgm:spPr/>
      <dgm:t>
        <a:bodyPr/>
        <a:lstStyle/>
        <a:p>
          <a:endParaRPr lang="ca-ES"/>
        </a:p>
      </dgm:t>
    </dgm:pt>
    <dgm:pt modelId="{9CC4CAA2-ED7F-4FE6-B3E9-1AA12D66844E}" type="sibTrans" cxnId="{2EB81387-58C0-41EA-9F57-A34788739B49}">
      <dgm:prSet/>
      <dgm:spPr/>
      <dgm:t>
        <a:bodyPr/>
        <a:lstStyle/>
        <a:p>
          <a:endParaRPr lang="ca-ES"/>
        </a:p>
      </dgm:t>
    </dgm:pt>
    <dgm:pt modelId="{D20DD13F-0834-4443-B2FA-77E66AA7A1E9}">
      <dgm:prSet phldrT="[Texto]" custT="1"/>
      <dgm:spPr/>
      <dgm:t>
        <a:bodyPr/>
        <a:lstStyle/>
        <a:p>
          <a:r>
            <a:rPr lang="es-ES" sz="1200" b="1" noProof="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Maig</a:t>
          </a:r>
          <a:endParaRPr lang="ca-ES" sz="1200" b="1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163DC6C-8FF7-44AD-9561-87130B42ADD4}" type="parTrans" cxnId="{259772BB-D54E-471C-9AEE-5F8ABF7370E2}">
      <dgm:prSet/>
      <dgm:spPr/>
      <dgm:t>
        <a:bodyPr/>
        <a:lstStyle/>
        <a:p>
          <a:endParaRPr lang="ca-ES"/>
        </a:p>
      </dgm:t>
    </dgm:pt>
    <dgm:pt modelId="{D8107608-465F-4D5E-975A-066D5D73C297}" type="sibTrans" cxnId="{259772BB-D54E-471C-9AEE-5F8ABF7370E2}">
      <dgm:prSet/>
      <dgm:spPr/>
      <dgm:t>
        <a:bodyPr/>
        <a:lstStyle/>
        <a:p>
          <a:endParaRPr lang="ca-ES"/>
        </a:p>
      </dgm:t>
    </dgm:pt>
    <dgm:pt modelId="{F9590BB9-1C49-41AB-9BF5-01A15E26EC4B}">
      <dgm:prSet phldrT="[Texto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Presentació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del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Quadern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Gestió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Aplicada I. El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suport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l’organització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als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metges</a:t>
          </a:r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F1F0ECDC-16F0-4D75-B765-F0D2C29E3AD8}" type="parTrans" cxnId="{0CE98C6D-E793-4C5E-8158-571FC9A4D7E8}">
      <dgm:prSet/>
      <dgm:spPr/>
      <dgm:t>
        <a:bodyPr/>
        <a:lstStyle/>
        <a:p>
          <a:endParaRPr lang="ca-ES"/>
        </a:p>
      </dgm:t>
    </dgm:pt>
    <dgm:pt modelId="{D8CB8957-39CD-4997-BB83-AE278365E726}" type="sibTrans" cxnId="{0CE98C6D-E793-4C5E-8158-571FC9A4D7E8}">
      <dgm:prSet/>
      <dgm:spPr/>
      <dgm:t>
        <a:bodyPr/>
        <a:lstStyle/>
        <a:p>
          <a:endParaRPr lang="ca-ES"/>
        </a:p>
      </dgm:t>
    </dgm:pt>
    <dgm:pt modelId="{43625A47-F472-4CC5-8A99-0D6EC8DFD1D6}">
      <dgm:prSet phldrT="[Texto]"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endParaRPr lang="ca-ES" sz="5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AA3994B9-AFEB-45E5-BCFE-3474416DAF77}" type="parTrans" cxnId="{BC119314-1024-42BE-AD44-F83AA01AEBF8}">
      <dgm:prSet/>
      <dgm:spPr/>
      <dgm:t>
        <a:bodyPr/>
        <a:lstStyle/>
        <a:p>
          <a:endParaRPr lang="ca-ES"/>
        </a:p>
      </dgm:t>
    </dgm:pt>
    <dgm:pt modelId="{644D8048-FA9A-4E0D-B6E5-A3E3A5A77612}" type="sibTrans" cxnId="{BC119314-1024-42BE-AD44-F83AA01AEBF8}">
      <dgm:prSet/>
      <dgm:spPr/>
      <dgm:t>
        <a:bodyPr/>
        <a:lstStyle/>
        <a:p>
          <a:endParaRPr lang="ca-ES"/>
        </a:p>
      </dgm:t>
    </dgm:pt>
    <dgm:pt modelId="{56BDC250-B8F4-4329-B41E-78FBEB175DE1}">
      <dgm:prSet phldrT="[Texto]" custT="1"/>
      <dgm:spPr>
        <a:noFill/>
      </dgm:spPr>
      <dgm:t>
        <a:bodyPr/>
        <a:lstStyle/>
        <a:p>
          <a:endParaRPr lang="ca-ES" sz="11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AB879931-67DF-477B-95E7-A5D48B69FCB2}" type="parTrans" cxnId="{45702B00-B452-4524-BA84-4D6CEE6083E2}">
      <dgm:prSet/>
      <dgm:spPr/>
      <dgm:t>
        <a:bodyPr/>
        <a:lstStyle/>
        <a:p>
          <a:endParaRPr lang="ca-ES"/>
        </a:p>
      </dgm:t>
    </dgm:pt>
    <dgm:pt modelId="{91090DA4-76BF-497E-9AD1-DCB599D29506}" type="sibTrans" cxnId="{45702B00-B452-4524-BA84-4D6CEE6083E2}">
      <dgm:prSet/>
      <dgm:spPr/>
      <dgm:t>
        <a:bodyPr/>
        <a:lstStyle/>
        <a:p>
          <a:endParaRPr lang="ca-ES"/>
        </a:p>
      </dgm:t>
    </dgm:pt>
    <dgm:pt modelId="{D8181F76-7712-4ACD-B4D5-A25ABA268591}">
      <dgm:prSet phldrT="[Texto]" custT="1"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70B66553-8561-4072-9A92-4D1EE2931F84}" type="parTrans" cxnId="{A4819116-BCA3-4CCE-AB35-815C3CB19E00}">
      <dgm:prSet/>
      <dgm:spPr/>
      <dgm:t>
        <a:bodyPr/>
        <a:lstStyle/>
        <a:p>
          <a:endParaRPr lang="ca-ES"/>
        </a:p>
      </dgm:t>
    </dgm:pt>
    <dgm:pt modelId="{5D8D95BE-4526-4B5D-AB36-8C2A0728F744}" type="sibTrans" cxnId="{A4819116-BCA3-4CCE-AB35-815C3CB19E00}">
      <dgm:prSet/>
      <dgm:spPr/>
      <dgm:t>
        <a:bodyPr/>
        <a:lstStyle/>
        <a:p>
          <a:endParaRPr lang="ca-ES"/>
        </a:p>
      </dgm:t>
    </dgm:pt>
    <dgm:pt modelId="{9D0161DC-FE47-407A-9AB9-53C9808A6CD9}" type="pres">
      <dgm:prSet presAssocID="{85E7832E-95B2-4309-8F31-2299020EAD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E053ED35-51E1-48BB-85B0-CA4F04AB6064}" type="pres">
      <dgm:prSet presAssocID="{229809BB-ECBC-4EDE-A92D-B9B0BB71CFDA}" presName="composite" presStyleCnt="0"/>
      <dgm:spPr/>
    </dgm:pt>
    <dgm:pt modelId="{E71E56AA-4A62-43E9-96CE-D6AC546C2660}" type="pres">
      <dgm:prSet presAssocID="{229809BB-ECBC-4EDE-A92D-B9B0BB71CFD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4CC544C-FE4F-477D-BF96-CB0701DF223F}" type="pres">
      <dgm:prSet presAssocID="{229809BB-ECBC-4EDE-A92D-B9B0BB71CFDA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7DC525DE-4ED1-47F0-839C-518416DD7445}" type="pres">
      <dgm:prSet presAssocID="{AB085F0F-9A83-4735-9C8D-1316E7538653}" presName="space" presStyleCnt="0"/>
      <dgm:spPr/>
    </dgm:pt>
    <dgm:pt modelId="{59BEDDEF-82C0-45C7-8DD5-1E1BD14C58EF}" type="pres">
      <dgm:prSet presAssocID="{2C93DB9B-CD5B-484C-8493-BE0964601A99}" presName="composite" presStyleCnt="0"/>
      <dgm:spPr/>
    </dgm:pt>
    <dgm:pt modelId="{3658C819-4CEC-4A7C-9645-4AEBDAC7D118}" type="pres">
      <dgm:prSet presAssocID="{2C93DB9B-CD5B-484C-8493-BE0964601A9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B93A593-5E56-47BC-BAFB-A68704229387}" type="pres">
      <dgm:prSet presAssocID="{2C93DB9B-CD5B-484C-8493-BE0964601A9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E9B15C09-ACC9-4E7A-AE35-4C216D721EB1}" type="pres">
      <dgm:prSet presAssocID="{57D223D4-7EF0-4054-881E-2BA3948327EE}" presName="space" presStyleCnt="0"/>
      <dgm:spPr/>
    </dgm:pt>
    <dgm:pt modelId="{994B9A85-0735-4BFC-9F6D-23E17A3BC6A2}" type="pres">
      <dgm:prSet presAssocID="{D20DD13F-0834-4443-B2FA-77E66AA7A1E9}" presName="composite" presStyleCnt="0"/>
      <dgm:spPr/>
    </dgm:pt>
    <dgm:pt modelId="{47E3073C-C25C-4124-9985-C9972E8F8222}" type="pres">
      <dgm:prSet presAssocID="{D20DD13F-0834-4443-B2FA-77E66AA7A1E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BD0095CA-F2EF-470B-A1AE-8B533837F5A8}" type="pres">
      <dgm:prSet presAssocID="{D20DD13F-0834-4443-B2FA-77E66AA7A1E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D3731F19-A06D-4DBD-B793-CD3D026860CB}" type="presOf" srcId="{D20DD13F-0834-4443-B2FA-77E66AA7A1E9}" destId="{47E3073C-C25C-4124-9985-C9972E8F8222}" srcOrd="0" destOrd="0" presId="urn:microsoft.com/office/officeart/2005/8/layout/hList1"/>
    <dgm:cxn modelId="{2C9A54C5-17DD-4CA1-94A3-6624671C02A3}" type="presOf" srcId="{F9590BB9-1C49-41AB-9BF5-01A15E26EC4B}" destId="{BD0095CA-F2EF-470B-A1AE-8B533837F5A8}" srcOrd="0" destOrd="0" presId="urn:microsoft.com/office/officeart/2005/8/layout/hList1"/>
    <dgm:cxn modelId="{259772BB-D54E-471C-9AEE-5F8ABF7370E2}" srcId="{85E7832E-95B2-4309-8F31-2299020EAD23}" destId="{D20DD13F-0834-4443-B2FA-77E66AA7A1E9}" srcOrd="2" destOrd="0" parTransId="{1163DC6C-8FF7-44AD-9561-87130B42ADD4}" sibTransId="{D8107608-465F-4D5E-975A-066D5D73C297}"/>
    <dgm:cxn modelId="{C52CDC0B-003C-4326-A8FE-3AD940B19AD3}" type="presOf" srcId="{85E7832E-95B2-4309-8F31-2299020EAD23}" destId="{9D0161DC-FE47-407A-9AB9-53C9808A6CD9}" srcOrd="0" destOrd="0" presId="urn:microsoft.com/office/officeart/2005/8/layout/hList1"/>
    <dgm:cxn modelId="{2683B7D4-5758-4595-8EBF-53319836C9E7}" type="presOf" srcId="{D8181F76-7712-4ACD-B4D5-A25ABA268591}" destId="{34CC544C-FE4F-477D-BF96-CB0701DF223F}" srcOrd="0" destOrd="1" presId="urn:microsoft.com/office/officeart/2005/8/layout/hList1"/>
    <dgm:cxn modelId="{BC119314-1024-42BE-AD44-F83AA01AEBF8}" srcId="{229809BB-ECBC-4EDE-A92D-B9B0BB71CFDA}" destId="{43625A47-F472-4CC5-8A99-0D6EC8DFD1D6}" srcOrd="2" destOrd="0" parTransId="{AA3994B9-AFEB-45E5-BCFE-3474416DAF77}" sibTransId="{644D8048-FA9A-4E0D-B6E5-A3E3A5A77612}"/>
    <dgm:cxn modelId="{AC49B2EA-D9F0-4C4B-803E-EE9FDC2CDB11}" type="presOf" srcId="{43625A47-F472-4CC5-8A99-0D6EC8DFD1D6}" destId="{34CC544C-FE4F-477D-BF96-CB0701DF223F}" srcOrd="0" destOrd="2" presId="urn:microsoft.com/office/officeart/2005/8/layout/hList1"/>
    <dgm:cxn modelId="{706A0DA0-63B7-40D7-9DC2-D65DC6F6CCBF}" type="presOf" srcId="{2F682D17-71C9-4030-8CE1-71C97CEB2056}" destId="{3B93A593-5E56-47BC-BAFB-A68704229387}" srcOrd="0" destOrd="0" presId="urn:microsoft.com/office/officeart/2005/8/layout/hList1"/>
    <dgm:cxn modelId="{4A73DF1C-A4EB-489F-BE77-A163572A3472}" srcId="{85E7832E-95B2-4309-8F31-2299020EAD23}" destId="{229809BB-ECBC-4EDE-A92D-B9B0BB71CFDA}" srcOrd="0" destOrd="0" parTransId="{23D3E741-03BC-41E1-8C80-512B9B221129}" sibTransId="{AB085F0F-9A83-4735-9C8D-1316E7538653}"/>
    <dgm:cxn modelId="{29FD663F-9E8E-4943-AC5F-AF5D3413795C}" srcId="{85E7832E-95B2-4309-8F31-2299020EAD23}" destId="{2C93DB9B-CD5B-484C-8493-BE0964601A99}" srcOrd="1" destOrd="0" parTransId="{FE989E7A-6576-49C1-AD22-315C29BB8E08}" sibTransId="{57D223D4-7EF0-4054-881E-2BA3948327EE}"/>
    <dgm:cxn modelId="{A28FF854-1B35-478C-BC6A-F551D260939E}" type="presOf" srcId="{1F4D4980-A8C5-48D8-B55E-895E3409984D}" destId="{34CC544C-FE4F-477D-BF96-CB0701DF223F}" srcOrd="0" destOrd="0" presId="urn:microsoft.com/office/officeart/2005/8/layout/hList1"/>
    <dgm:cxn modelId="{A4819116-BCA3-4CCE-AB35-815C3CB19E00}" srcId="{229809BB-ECBC-4EDE-A92D-B9B0BB71CFDA}" destId="{D8181F76-7712-4ACD-B4D5-A25ABA268591}" srcOrd="1" destOrd="0" parTransId="{70B66553-8561-4072-9A92-4D1EE2931F84}" sibTransId="{5D8D95BE-4526-4B5D-AB36-8C2A0728F744}"/>
    <dgm:cxn modelId="{45702B00-B452-4524-BA84-4D6CEE6083E2}" srcId="{2C93DB9B-CD5B-484C-8493-BE0964601A99}" destId="{56BDC250-B8F4-4329-B41E-78FBEB175DE1}" srcOrd="1" destOrd="0" parTransId="{AB879931-67DF-477B-95E7-A5D48B69FCB2}" sibTransId="{91090DA4-76BF-497E-9AD1-DCB599D29506}"/>
    <dgm:cxn modelId="{2EB81387-58C0-41EA-9F57-A34788739B49}" srcId="{2C93DB9B-CD5B-484C-8493-BE0964601A99}" destId="{2F682D17-71C9-4030-8CE1-71C97CEB2056}" srcOrd="0" destOrd="0" parTransId="{7D4806E2-8704-4505-B449-CFC293C096F0}" sibTransId="{9CC4CAA2-ED7F-4FE6-B3E9-1AA12D66844E}"/>
    <dgm:cxn modelId="{BA314FDB-23F6-470E-B0BC-A39641BA7EB3}" type="presOf" srcId="{56BDC250-B8F4-4329-B41E-78FBEB175DE1}" destId="{3B93A593-5E56-47BC-BAFB-A68704229387}" srcOrd="0" destOrd="1" presId="urn:microsoft.com/office/officeart/2005/8/layout/hList1"/>
    <dgm:cxn modelId="{0CE98C6D-E793-4C5E-8158-571FC9A4D7E8}" srcId="{D20DD13F-0834-4443-B2FA-77E66AA7A1E9}" destId="{F9590BB9-1C49-41AB-9BF5-01A15E26EC4B}" srcOrd="0" destOrd="0" parTransId="{F1F0ECDC-16F0-4D75-B765-F0D2C29E3AD8}" sibTransId="{D8CB8957-39CD-4997-BB83-AE278365E726}"/>
    <dgm:cxn modelId="{4A185DEE-288D-475F-812C-31FA92392831}" srcId="{229809BB-ECBC-4EDE-A92D-B9B0BB71CFDA}" destId="{1F4D4980-A8C5-48D8-B55E-895E3409984D}" srcOrd="0" destOrd="0" parTransId="{EF67379B-00D6-443B-B8A5-A2ADCB209CD0}" sibTransId="{D516B3B3-C51F-4359-A11A-A7EC072EE59E}"/>
    <dgm:cxn modelId="{3A65F011-066D-4744-B23F-86D921CC5DB3}" type="presOf" srcId="{229809BB-ECBC-4EDE-A92D-B9B0BB71CFDA}" destId="{E71E56AA-4A62-43E9-96CE-D6AC546C2660}" srcOrd="0" destOrd="0" presId="urn:microsoft.com/office/officeart/2005/8/layout/hList1"/>
    <dgm:cxn modelId="{2A00213F-FEF9-4F4A-AAA6-6B8A11E001E6}" type="presOf" srcId="{2C93DB9B-CD5B-484C-8493-BE0964601A99}" destId="{3658C819-4CEC-4A7C-9645-4AEBDAC7D118}" srcOrd="0" destOrd="0" presId="urn:microsoft.com/office/officeart/2005/8/layout/hList1"/>
    <dgm:cxn modelId="{6B38B38F-5CFB-4132-9339-8B00E155D5AB}" type="presParOf" srcId="{9D0161DC-FE47-407A-9AB9-53C9808A6CD9}" destId="{E053ED35-51E1-48BB-85B0-CA4F04AB6064}" srcOrd="0" destOrd="0" presId="urn:microsoft.com/office/officeart/2005/8/layout/hList1"/>
    <dgm:cxn modelId="{92A41AC7-3CCE-4F38-840B-F7AF915F6FAC}" type="presParOf" srcId="{E053ED35-51E1-48BB-85B0-CA4F04AB6064}" destId="{E71E56AA-4A62-43E9-96CE-D6AC546C2660}" srcOrd="0" destOrd="0" presId="urn:microsoft.com/office/officeart/2005/8/layout/hList1"/>
    <dgm:cxn modelId="{0D41249C-2FA1-4A21-A731-F231E02E9A72}" type="presParOf" srcId="{E053ED35-51E1-48BB-85B0-CA4F04AB6064}" destId="{34CC544C-FE4F-477D-BF96-CB0701DF223F}" srcOrd="1" destOrd="0" presId="urn:microsoft.com/office/officeart/2005/8/layout/hList1"/>
    <dgm:cxn modelId="{C816A1FC-5024-4C0D-A612-DEFCD476375A}" type="presParOf" srcId="{9D0161DC-FE47-407A-9AB9-53C9808A6CD9}" destId="{7DC525DE-4ED1-47F0-839C-518416DD7445}" srcOrd="1" destOrd="0" presId="urn:microsoft.com/office/officeart/2005/8/layout/hList1"/>
    <dgm:cxn modelId="{79DDD61D-3974-4A94-AAE7-C01FB84087AE}" type="presParOf" srcId="{9D0161DC-FE47-407A-9AB9-53C9808A6CD9}" destId="{59BEDDEF-82C0-45C7-8DD5-1E1BD14C58EF}" srcOrd="2" destOrd="0" presId="urn:microsoft.com/office/officeart/2005/8/layout/hList1"/>
    <dgm:cxn modelId="{30ECE15C-3B06-491C-A5A2-299DBAA799E9}" type="presParOf" srcId="{59BEDDEF-82C0-45C7-8DD5-1E1BD14C58EF}" destId="{3658C819-4CEC-4A7C-9645-4AEBDAC7D118}" srcOrd="0" destOrd="0" presId="urn:microsoft.com/office/officeart/2005/8/layout/hList1"/>
    <dgm:cxn modelId="{6C0977E7-108A-4269-9B07-E571DB7FA7A1}" type="presParOf" srcId="{59BEDDEF-82C0-45C7-8DD5-1E1BD14C58EF}" destId="{3B93A593-5E56-47BC-BAFB-A68704229387}" srcOrd="1" destOrd="0" presId="urn:microsoft.com/office/officeart/2005/8/layout/hList1"/>
    <dgm:cxn modelId="{9166D7F5-0B0F-4F5C-A6A6-3676A983553B}" type="presParOf" srcId="{9D0161DC-FE47-407A-9AB9-53C9808A6CD9}" destId="{E9B15C09-ACC9-4E7A-AE35-4C216D721EB1}" srcOrd="3" destOrd="0" presId="urn:microsoft.com/office/officeart/2005/8/layout/hList1"/>
    <dgm:cxn modelId="{22A9C309-C2E5-4BF5-BCDC-B3BD4211AB83}" type="presParOf" srcId="{9D0161DC-FE47-407A-9AB9-53C9808A6CD9}" destId="{994B9A85-0735-4BFC-9F6D-23E17A3BC6A2}" srcOrd="4" destOrd="0" presId="urn:microsoft.com/office/officeart/2005/8/layout/hList1"/>
    <dgm:cxn modelId="{801D2BD1-0600-4FAA-A7E3-93E5CA9607A4}" type="presParOf" srcId="{994B9A85-0735-4BFC-9F6D-23E17A3BC6A2}" destId="{47E3073C-C25C-4124-9985-C9972E8F8222}" srcOrd="0" destOrd="0" presId="urn:microsoft.com/office/officeart/2005/8/layout/hList1"/>
    <dgm:cxn modelId="{7AB7EFA4-D002-4A02-AB8B-C5B6ED3D7523}" type="presParOf" srcId="{994B9A85-0735-4BFC-9F6D-23E17A3BC6A2}" destId="{BD0095CA-F2EF-470B-A1AE-8B533837F5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3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5E7832E-95B2-4309-8F31-2299020EAD2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229809BB-ECBC-4EDE-A92D-B9B0BB71CFDA}">
      <dgm:prSet phldrT="[Texto]" custT="1"/>
      <dgm:spPr/>
      <dgm:t>
        <a:bodyPr/>
        <a:lstStyle/>
        <a:p>
          <a:r>
            <a:rPr lang="es-ES" sz="1200" b="1" noProof="0" dirty="0" smtClean="0">
              <a:latin typeface="Arial" pitchFamily="34" charset="0"/>
              <a:cs typeface="Arial" pitchFamily="34" charset="0"/>
            </a:rPr>
            <a:t>2</a:t>
          </a:r>
          <a:r>
            <a:rPr lang="es-ES" sz="1200" b="1" baseline="0" noProof="0" dirty="0" smtClean="0">
              <a:latin typeface="Arial" pitchFamily="34" charset="0"/>
              <a:cs typeface="Arial" pitchFamily="34" charset="0"/>
            </a:rPr>
            <a:t> de </a:t>
          </a:r>
          <a:r>
            <a:rPr lang="es-ES" sz="1200" b="1" baseline="0" noProof="0" dirty="0" err="1" smtClean="0">
              <a:latin typeface="Arial" pitchFamily="34" charset="0"/>
              <a:cs typeface="Arial" pitchFamily="34" charset="0"/>
            </a:rPr>
            <a:t>juny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23D3E741-03BC-41E1-8C80-512B9B221129}" type="parTrans" cxnId="{4A73DF1C-A4EB-489F-BE77-A163572A3472}">
      <dgm:prSet/>
      <dgm:spPr/>
      <dgm:t>
        <a:bodyPr/>
        <a:lstStyle/>
        <a:p>
          <a:endParaRPr lang="ca-ES"/>
        </a:p>
      </dgm:t>
    </dgm:pt>
    <dgm:pt modelId="{AB085F0F-9A83-4735-9C8D-1316E7538653}" type="sibTrans" cxnId="{4A73DF1C-A4EB-489F-BE77-A163572A3472}">
      <dgm:prSet/>
      <dgm:spPr/>
      <dgm:t>
        <a:bodyPr/>
        <a:lstStyle/>
        <a:p>
          <a:endParaRPr lang="ca-ES"/>
        </a:p>
      </dgm:t>
    </dgm:pt>
    <dgm:pt modelId="{1F4D4980-A8C5-48D8-B55E-895E3409984D}">
      <dgm:prSet phldrT="[Texto]" custT="1"/>
      <dgm:spPr>
        <a:noFill/>
      </dgm:spPr>
      <dgm:t>
        <a:bodyPr/>
        <a:lstStyle/>
        <a:p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tècnica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Innovació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en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gestió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i recursos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assistencials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en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atenció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a la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dependència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 Saló Avante</a:t>
          </a:r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EF67379B-00D6-443B-B8A5-A2ADCB209CD0}" type="parTrans" cxnId="{4A185DEE-288D-475F-812C-31FA92392831}">
      <dgm:prSet/>
      <dgm:spPr/>
      <dgm:t>
        <a:bodyPr/>
        <a:lstStyle/>
        <a:p>
          <a:endParaRPr lang="ca-ES"/>
        </a:p>
      </dgm:t>
    </dgm:pt>
    <dgm:pt modelId="{D516B3B3-C51F-4359-A11A-A7EC072EE59E}" type="sibTrans" cxnId="{4A185DEE-288D-475F-812C-31FA92392831}">
      <dgm:prSet/>
      <dgm:spPr/>
      <dgm:t>
        <a:bodyPr/>
        <a:lstStyle/>
        <a:p>
          <a:endParaRPr lang="ca-ES"/>
        </a:p>
      </dgm:t>
    </dgm:pt>
    <dgm:pt modelId="{2C93DB9B-CD5B-484C-8493-BE0964601A99}">
      <dgm:prSet phldrT="[Texto]" custT="1"/>
      <dgm:spPr/>
      <dgm:t>
        <a:bodyPr/>
        <a:lstStyle/>
        <a:p>
          <a:r>
            <a:rPr lang="es-ES" sz="1200" b="1" noProof="0" dirty="0" smtClean="0">
              <a:latin typeface="Arial" pitchFamily="34" charset="0"/>
              <a:cs typeface="Arial" pitchFamily="34" charset="0"/>
            </a:rPr>
            <a:t>10 de </a:t>
          </a:r>
          <a:r>
            <a:rPr lang="es-ES" sz="1200" b="1" noProof="0" dirty="0" err="1" smtClean="0">
              <a:latin typeface="Arial" pitchFamily="34" charset="0"/>
              <a:cs typeface="Arial" pitchFamily="34" charset="0"/>
            </a:rPr>
            <a:t>juny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FE989E7A-6576-49C1-AD22-315C29BB8E08}" type="parTrans" cxnId="{29FD663F-9E8E-4943-AC5F-AF5D3413795C}">
      <dgm:prSet/>
      <dgm:spPr/>
      <dgm:t>
        <a:bodyPr/>
        <a:lstStyle/>
        <a:p>
          <a:endParaRPr lang="ca-ES"/>
        </a:p>
      </dgm:t>
    </dgm:pt>
    <dgm:pt modelId="{57D223D4-7EF0-4054-881E-2BA3948327EE}" type="sibTrans" cxnId="{29FD663F-9E8E-4943-AC5F-AF5D3413795C}">
      <dgm:prSet/>
      <dgm:spPr/>
      <dgm:t>
        <a:bodyPr/>
        <a:lstStyle/>
        <a:p>
          <a:endParaRPr lang="ca-ES"/>
        </a:p>
      </dgm:t>
    </dgm:pt>
    <dgm:pt modelId="{2F682D17-71C9-4030-8CE1-71C97CEB2056}">
      <dgm:prSet phldrT="[Texto]" custT="1"/>
      <dgm:spPr>
        <a:noFill/>
      </dgm:spPr>
      <dgm:t>
        <a:bodyPr/>
        <a:lstStyle/>
        <a:p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tècnica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Experiències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d’aplicació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models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retiribució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variable.</a:t>
          </a:r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7D4806E2-8704-4505-B449-CFC293C096F0}" type="parTrans" cxnId="{2EB81387-58C0-41EA-9F57-A34788739B49}">
      <dgm:prSet/>
      <dgm:spPr/>
      <dgm:t>
        <a:bodyPr/>
        <a:lstStyle/>
        <a:p>
          <a:endParaRPr lang="ca-ES"/>
        </a:p>
      </dgm:t>
    </dgm:pt>
    <dgm:pt modelId="{9CC4CAA2-ED7F-4FE6-B3E9-1AA12D66844E}" type="sibTrans" cxnId="{2EB81387-58C0-41EA-9F57-A34788739B49}">
      <dgm:prSet/>
      <dgm:spPr/>
      <dgm:t>
        <a:bodyPr/>
        <a:lstStyle/>
        <a:p>
          <a:endParaRPr lang="ca-ES"/>
        </a:p>
      </dgm:t>
    </dgm:pt>
    <dgm:pt modelId="{D20DD13F-0834-4443-B2FA-77E66AA7A1E9}">
      <dgm:prSet phldrT="[Texto]" custT="1"/>
      <dgm:spPr/>
      <dgm:t>
        <a:bodyPr/>
        <a:lstStyle/>
        <a:p>
          <a:r>
            <a:rPr lang="es-ES" sz="1200" b="1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14/15</a:t>
          </a:r>
          <a:r>
            <a:rPr lang="es-ES" sz="1200" b="1" baseline="0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200" b="1" baseline="0" noProof="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juny</a:t>
          </a:r>
          <a:endParaRPr lang="ca-ES" sz="1200" b="1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163DC6C-8FF7-44AD-9561-87130B42ADD4}" type="parTrans" cxnId="{259772BB-D54E-471C-9AEE-5F8ABF7370E2}">
      <dgm:prSet/>
      <dgm:spPr/>
      <dgm:t>
        <a:bodyPr/>
        <a:lstStyle/>
        <a:p>
          <a:endParaRPr lang="ca-ES"/>
        </a:p>
      </dgm:t>
    </dgm:pt>
    <dgm:pt modelId="{D8107608-465F-4D5E-975A-066D5D73C297}" type="sibTrans" cxnId="{259772BB-D54E-471C-9AEE-5F8ABF7370E2}">
      <dgm:prSet/>
      <dgm:spPr/>
      <dgm:t>
        <a:bodyPr/>
        <a:lstStyle/>
        <a:p>
          <a:endParaRPr lang="ca-ES"/>
        </a:p>
      </dgm:t>
    </dgm:pt>
    <dgm:pt modelId="{F9590BB9-1C49-41AB-9BF5-01A15E26EC4B}">
      <dgm:prSet phldrT="[Texto]" custT="1"/>
      <dgm:spPr>
        <a:noFill/>
      </dgm:spPr>
      <dgm:t>
        <a:bodyPr/>
        <a:lstStyle/>
        <a:p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tècnica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Hospitals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dia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i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altres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modalitats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d’hospitalització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en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salut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mental. La Unió i el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Fòrum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Salut Mental</a:t>
          </a:r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F1F0ECDC-16F0-4D75-B765-F0D2C29E3AD8}" type="parTrans" cxnId="{0CE98C6D-E793-4C5E-8158-571FC9A4D7E8}">
      <dgm:prSet/>
      <dgm:spPr/>
      <dgm:t>
        <a:bodyPr/>
        <a:lstStyle/>
        <a:p>
          <a:endParaRPr lang="ca-ES"/>
        </a:p>
      </dgm:t>
    </dgm:pt>
    <dgm:pt modelId="{D8CB8957-39CD-4997-BB83-AE278365E726}" type="sibTrans" cxnId="{0CE98C6D-E793-4C5E-8158-571FC9A4D7E8}">
      <dgm:prSet/>
      <dgm:spPr/>
      <dgm:t>
        <a:bodyPr/>
        <a:lstStyle/>
        <a:p>
          <a:endParaRPr lang="ca-ES"/>
        </a:p>
      </dgm:t>
    </dgm:pt>
    <dgm:pt modelId="{6629AB78-B16F-419E-BAC7-0A76E45370CD}">
      <dgm:prSet phldrT="[Texto]" custT="1"/>
      <dgm:spPr>
        <a:noFill/>
      </dgm:spPr>
      <dgm:t>
        <a:bodyPr/>
        <a:lstStyle/>
        <a:p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F39B368D-A55F-4728-A885-33E44BB2912E}" type="parTrans" cxnId="{6F1FAE3A-E558-4EAE-A9DB-4C40F8AD8E44}">
      <dgm:prSet/>
      <dgm:spPr/>
      <dgm:t>
        <a:bodyPr/>
        <a:lstStyle/>
        <a:p>
          <a:endParaRPr lang="ca-ES"/>
        </a:p>
      </dgm:t>
    </dgm:pt>
    <dgm:pt modelId="{11D4AF20-545D-463A-B1DF-4BED6D0DC6E2}" type="sibTrans" cxnId="{6F1FAE3A-E558-4EAE-A9DB-4C40F8AD8E44}">
      <dgm:prSet/>
      <dgm:spPr/>
      <dgm:t>
        <a:bodyPr/>
        <a:lstStyle/>
        <a:p>
          <a:endParaRPr lang="ca-ES"/>
        </a:p>
      </dgm:t>
    </dgm:pt>
    <dgm:pt modelId="{84EE158E-10AB-45C0-8388-1110F3F93C56}">
      <dgm:prSet phldrT="[Texto]" custT="1"/>
      <dgm:spPr>
        <a:noFill/>
      </dgm:spPr>
      <dgm:t>
        <a:bodyPr/>
        <a:lstStyle/>
        <a:p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32864FBB-A2A6-4E47-B32B-D6C39AB3538A}" type="parTrans" cxnId="{14A23509-6E27-48C4-AF87-5E908F9BBE37}">
      <dgm:prSet/>
      <dgm:spPr/>
      <dgm:t>
        <a:bodyPr/>
        <a:lstStyle/>
        <a:p>
          <a:endParaRPr lang="ca-ES"/>
        </a:p>
      </dgm:t>
    </dgm:pt>
    <dgm:pt modelId="{A903E750-BC15-4EB6-AE85-463ADAE17CA9}" type="sibTrans" cxnId="{14A23509-6E27-48C4-AF87-5E908F9BBE37}">
      <dgm:prSet/>
      <dgm:spPr/>
      <dgm:t>
        <a:bodyPr/>
        <a:lstStyle/>
        <a:p>
          <a:endParaRPr lang="ca-ES"/>
        </a:p>
      </dgm:t>
    </dgm:pt>
    <dgm:pt modelId="{78AE4B3F-2AE4-401F-8792-60975C8430A5}">
      <dgm:prSet phldrT="[Texto]" custT="1"/>
      <dgm:spPr>
        <a:noFill/>
      </dgm:spPr>
      <dgm:t>
        <a:bodyPr/>
        <a:lstStyle/>
        <a:p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A3AD04EB-F06C-4875-81C8-60C050C156C5}" type="parTrans" cxnId="{E15D936E-171B-4104-B247-9560DA5F5797}">
      <dgm:prSet/>
      <dgm:spPr/>
      <dgm:t>
        <a:bodyPr/>
        <a:lstStyle/>
        <a:p>
          <a:endParaRPr lang="ca-ES"/>
        </a:p>
      </dgm:t>
    </dgm:pt>
    <dgm:pt modelId="{18C349D6-AB06-4826-BFAA-F6323F236DC2}" type="sibTrans" cxnId="{E15D936E-171B-4104-B247-9560DA5F5797}">
      <dgm:prSet/>
      <dgm:spPr/>
      <dgm:t>
        <a:bodyPr/>
        <a:lstStyle/>
        <a:p>
          <a:endParaRPr lang="ca-ES"/>
        </a:p>
      </dgm:t>
    </dgm:pt>
    <dgm:pt modelId="{9D0161DC-FE47-407A-9AB9-53C9808A6CD9}" type="pres">
      <dgm:prSet presAssocID="{85E7832E-95B2-4309-8F31-2299020EAD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E053ED35-51E1-48BB-85B0-CA4F04AB6064}" type="pres">
      <dgm:prSet presAssocID="{229809BB-ECBC-4EDE-A92D-B9B0BB71CFDA}" presName="composite" presStyleCnt="0"/>
      <dgm:spPr/>
    </dgm:pt>
    <dgm:pt modelId="{E71E56AA-4A62-43E9-96CE-D6AC546C2660}" type="pres">
      <dgm:prSet presAssocID="{229809BB-ECBC-4EDE-A92D-B9B0BB71CFD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4CC544C-FE4F-477D-BF96-CB0701DF223F}" type="pres">
      <dgm:prSet presAssocID="{229809BB-ECBC-4EDE-A92D-B9B0BB71CFDA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7DC525DE-4ED1-47F0-839C-518416DD7445}" type="pres">
      <dgm:prSet presAssocID="{AB085F0F-9A83-4735-9C8D-1316E7538653}" presName="space" presStyleCnt="0"/>
      <dgm:spPr/>
    </dgm:pt>
    <dgm:pt modelId="{59BEDDEF-82C0-45C7-8DD5-1E1BD14C58EF}" type="pres">
      <dgm:prSet presAssocID="{2C93DB9B-CD5B-484C-8493-BE0964601A99}" presName="composite" presStyleCnt="0"/>
      <dgm:spPr/>
    </dgm:pt>
    <dgm:pt modelId="{3658C819-4CEC-4A7C-9645-4AEBDAC7D118}" type="pres">
      <dgm:prSet presAssocID="{2C93DB9B-CD5B-484C-8493-BE0964601A9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B93A593-5E56-47BC-BAFB-A68704229387}" type="pres">
      <dgm:prSet presAssocID="{2C93DB9B-CD5B-484C-8493-BE0964601A99}" presName="desTx" presStyleLbl="alignAccFollowNode1" presStyleIdx="1" presStyleCnt="3" custLinFactNeighborY="6660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E9B15C09-ACC9-4E7A-AE35-4C216D721EB1}" type="pres">
      <dgm:prSet presAssocID="{57D223D4-7EF0-4054-881E-2BA3948327EE}" presName="space" presStyleCnt="0"/>
      <dgm:spPr/>
    </dgm:pt>
    <dgm:pt modelId="{994B9A85-0735-4BFC-9F6D-23E17A3BC6A2}" type="pres">
      <dgm:prSet presAssocID="{D20DD13F-0834-4443-B2FA-77E66AA7A1E9}" presName="composite" presStyleCnt="0"/>
      <dgm:spPr/>
    </dgm:pt>
    <dgm:pt modelId="{47E3073C-C25C-4124-9985-C9972E8F8222}" type="pres">
      <dgm:prSet presAssocID="{D20DD13F-0834-4443-B2FA-77E66AA7A1E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BD0095CA-F2EF-470B-A1AE-8B533837F5A8}" type="pres">
      <dgm:prSet presAssocID="{D20DD13F-0834-4443-B2FA-77E66AA7A1E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14A23509-6E27-48C4-AF87-5E908F9BBE37}" srcId="{D20DD13F-0834-4443-B2FA-77E66AA7A1E9}" destId="{84EE158E-10AB-45C0-8388-1110F3F93C56}" srcOrd="1" destOrd="0" parTransId="{32864FBB-A2A6-4E47-B32B-D6C39AB3538A}" sibTransId="{A903E750-BC15-4EB6-AE85-463ADAE17CA9}"/>
    <dgm:cxn modelId="{F8D19E53-0BC4-4783-9867-B1B53E8E349C}" type="presOf" srcId="{D20DD13F-0834-4443-B2FA-77E66AA7A1E9}" destId="{47E3073C-C25C-4124-9985-C9972E8F8222}" srcOrd="0" destOrd="0" presId="urn:microsoft.com/office/officeart/2005/8/layout/hList1"/>
    <dgm:cxn modelId="{259772BB-D54E-471C-9AEE-5F8ABF7370E2}" srcId="{85E7832E-95B2-4309-8F31-2299020EAD23}" destId="{D20DD13F-0834-4443-B2FA-77E66AA7A1E9}" srcOrd="2" destOrd="0" parTransId="{1163DC6C-8FF7-44AD-9561-87130B42ADD4}" sibTransId="{D8107608-465F-4D5E-975A-066D5D73C297}"/>
    <dgm:cxn modelId="{BF4232B6-FB38-40D3-8B2F-231F4F48FDEE}" type="presOf" srcId="{2F682D17-71C9-4030-8CE1-71C97CEB2056}" destId="{3B93A593-5E56-47BC-BAFB-A68704229387}" srcOrd="0" destOrd="0" presId="urn:microsoft.com/office/officeart/2005/8/layout/hList1"/>
    <dgm:cxn modelId="{D2B2B764-78A0-474D-89E6-B9FA44E1A5E4}" type="presOf" srcId="{F9590BB9-1C49-41AB-9BF5-01A15E26EC4B}" destId="{BD0095CA-F2EF-470B-A1AE-8B533837F5A8}" srcOrd="0" destOrd="0" presId="urn:microsoft.com/office/officeart/2005/8/layout/hList1"/>
    <dgm:cxn modelId="{E15D936E-171B-4104-B247-9560DA5F5797}" srcId="{D20DD13F-0834-4443-B2FA-77E66AA7A1E9}" destId="{78AE4B3F-2AE4-401F-8792-60975C8430A5}" srcOrd="2" destOrd="0" parTransId="{A3AD04EB-F06C-4875-81C8-60C050C156C5}" sibTransId="{18C349D6-AB06-4826-BFAA-F6323F236DC2}"/>
    <dgm:cxn modelId="{EFF8C628-414C-4DA2-82A1-07A6C2749702}" type="presOf" srcId="{85E7832E-95B2-4309-8F31-2299020EAD23}" destId="{9D0161DC-FE47-407A-9AB9-53C9808A6CD9}" srcOrd="0" destOrd="0" presId="urn:microsoft.com/office/officeart/2005/8/layout/hList1"/>
    <dgm:cxn modelId="{4A73DF1C-A4EB-489F-BE77-A163572A3472}" srcId="{85E7832E-95B2-4309-8F31-2299020EAD23}" destId="{229809BB-ECBC-4EDE-A92D-B9B0BB71CFDA}" srcOrd="0" destOrd="0" parTransId="{23D3E741-03BC-41E1-8C80-512B9B221129}" sibTransId="{AB085F0F-9A83-4735-9C8D-1316E7538653}"/>
    <dgm:cxn modelId="{43A617EF-3A71-4FE9-93A6-1515B9EDC466}" type="presOf" srcId="{6629AB78-B16F-419E-BAC7-0A76E45370CD}" destId="{BD0095CA-F2EF-470B-A1AE-8B533837F5A8}" srcOrd="0" destOrd="3" presId="urn:microsoft.com/office/officeart/2005/8/layout/hList1"/>
    <dgm:cxn modelId="{29FD663F-9E8E-4943-AC5F-AF5D3413795C}" srcId="{85E7832E-95B2-4309-8F31-2299020EAD23}" destId="{2C93DB9B-CD5B-484C-8493-BE0964601A99}" srcOrd="1" destOrd="0" parTransId="{FE989E7A-6576-49C1-AD22-315C29BB8E08}" sibTransId="{57D223D4-7EF0-4054-881E-2BA3948327EE}"/>
    <dgm:cxn modelId="{C9616E72-C581-4F9E-9457-A19B918F0A45}" type="presOf" srcId="{84EE158E-10AB-45C0-8388-1110F3F93C56}" destId="{BD0095CA-F2EF-470B-A1AE-8B533837F5A8}" srcOrd="0" destOrd="1" presId="urn:microsoft.com/office/officeart/2005/8/layout/hList1"/>
    <dgm:cxn modelId="{2EB81387-58C0-41EA-9F57-A34788739B49}" srcId="{2C93DB9B-CD5B-484C-8493-BE0964601A99}" destId="{2F682D17-71C9-4030-8CE1-71C97CEB2056}" srcOrd="0" destOrd="0" parTransId="{7D4806E2-8704-4505-B449-CFC293C096F0}" sibTransId="{9CC4CAA2-ED7F-4FE6-B3E9-1AA12D66844E}"/>
    <dgm:cxn modelId="{1DF4F13B-AF40-4C8D-A2F4-922C68971BB7}" type="presOf" srcId="{2C93DB9B-CD5B-484C-8493-BE0964601A99}" destId="{3658C819-4CEC-4A7C-9645-4AEBDAC7D118}" srcOrd="0" destOrd="0" presId="urn:microsoft.com/office/officeart/2005/8/layout/hList1"/>
    <dgm:cxn modelId="{0CE98C6D-E793-4C5E-8158-571FC9A4D7E8}" srcId="{D20DD13F-0834-4443-B2FA-77E66AA7A1E9}" destId="{F9590BB9-1C49-41AB-9BF5-01A15E26EC4B}" srcOrd="0" destOrd="0" parTransId="{F1F0ECDC-16F0-4D75-B765-F0D2C29E3AD8}" sibTransId="{D8CB8957-39CD-4997-BB83-AE278365E726}"/>
    <dgm:cxn modelId="{6F1FAE3A-E558-4EAE-A9DB-4C40F8AD8E44}" srcId="{D20DD13F-0834-4443-B2FA-77E66AA7A1E9}" destId="{6629AB78-B16F-419E-BAC7-0A76E45370CD}" srcOrd="3" destOrd="0" parTransId="{F39B368D-A55F-4728-A885-33E44BB2912E}" sibTransId="{11D4AF20-545D-463A-B1DF-4BED6D0DC6E2}"/>
    <dgm:cxn modelId="{975A404B-EF99-4300-B2B0-131075698AA7}" type="presOf" srcId="{1F4D4980-A8C5-48D8-B55E-895E3409984D}" destId="{34CC544C-FE4F-477D-BF96-CB0701DF223F}" srcOrd="0" destOrd="0" presId="urn:microsoft.com/office/officeart/2005/8/layout/hList1"/>
    <dgm:cxn modelId="{4A185DEE-288D-475F-812C-31FA92392831}" srcId="{229809BB-ECBC-4EDE-A92D-B9B0BB71CFDA}" destId="{1F4D4980-A8C5-48D8-B55E-895E3409984D}" srcOrd="0" destOrd="0" parTransId="{EF67379B-00D6-443B-B8A5-A2ADCB209CD0}" sibTransId="{D516B3B3-C51F-4359-A11A-A7EC072EE59E}"/>
    <dgm:cxn modelId="{0DEBA7A3-E7B7-4546-A016-7C679157E1F1}" type="presOf" srcId="{229809BB-ECBC-4EDE-A92D-B9B0BB71CFDA}" destId="{E71E56AA-4A62-43E9-96CE-D6AC546C2660}" srcOrd="0" destOrd="0" presId="urn:microsoft.com/office/officeart/2005/8/layout/hList1"/>
    <dgm:cxn modelId="{A8FC1996-70AD-4C41-9DCF-F46A197E1774}" type="presOf" srcId="{78AE4B3F-2AE4-401F-8792-60975C8430A5}" destId="{BD0095CA-F2EF-470B-A1AE-8B533837F5A8}" srcOrd="0" destOrd="2" presId="urn:microsoft.com/office/officeart/2005/8/layout/hList1"/>
    <dgm:cxn modelId="{C1FD9A8C-DDB3-4B5C-A766-2708C10428CB}" type="presParOf" srcId="{9D0161DC-FE47-407A-9AB9-53C9808A6CD9}" destId="{E053ED35-51E1-48BB-85B0-CA4F04AB6064}" srcOrd="0" destOrd="0" presId="urn:microsoft.com/office/officeart/2005/8/layout/hList1"/>
    <dgm:cxn modelId="{F7FA27C7-2C82-4971-93AC-2B976C702976}" type="presParOf" srcId="{E053ED35-51E1-48BB-85B0-CA4F04AB6064}" destId="{E71E56AA-4A62-43E9-96CE-D6AC546C2660}" srcOrd="0" destOrd="0" presId="urn:microsoft.com/office/officeart/2005/8/layout/hList1"/>
    <dgm:cxn modelId="{3351BF78-EFFF-46B0-B27F-8C4CDEA71857}" type="presParOf" srcId="{E053ED35-51E1-48BB-85B0-CA4F04AB6064}" destId="{34CC544C-FE4F-477D-BF96-CB0701DF223F}" srcOrd="1" destOrd="0" presId="urn:microsoft.com/office/officeart/2005/8/layout/hList1"/>
    <dgm:cxn modelId="{B601123C-194B-4369-B654-0EF59A43C2D8}" type="presParOf" srcId="{9D0161DC-FE47-407A-9AB9-53C9808A6CD9}" destId="{7DC525DE-4ED1-47F0-839C-518416DD7445}" srcOrd="1" destOrd="0" presId="urn:microsoft.com/office/officeart/2005/8/layout/hList1"/>
    <dgm:cxn modelId="{42E42975-F7D0-486D-B1F8-CA6318DAE6E7}" type="presParOf" srcId="{9D0161DC-FE47-407A-9AB9-53C9808A6CD9}" destId="{59BEDDEF-82C0-45C7-8DD5-1E1BD14C58EF}" srcOrd="2" destOrd="0" presId="urn:microsoft.com/office/officeart/2005/8/layout/hList1"/>
    <dgm:cxn modelId="{A4A0C82E-9B07-43BA-A71B-6E0F40BCA183}" type="presParOf" srcId="{59BEDDEF-82C0-45C7-8DD5-1E1BD14C58EF}" destId="{3658C819-4CEC-4A7C-9645-4AEBDAC7D118}" srcOrd="0" destOrd="0" presId="urn:microsoft.com/office/officeart/2005/8/layout/hList1"/>
    <dgm:cxn modelId="{C8543199-E9BC-4299-AF52-C3FD5ACF8E94}" type="presParOf" srcId="{59BEDDEF-82C0-45C7-8DD5-1E1BD14C58EF}" destId="{3B93A593-5E56-47BC-BAFB-A68704229387}" srcOrd="1" destOrd="0" presId="urn:microsoft.com/office/officeart/2005/8/layout/hList1"/>
    <dgm:cxn modelId="{5E577BE6-3632-4F8C-B525-723B5EC578D0}" type="presParOf" srcId="{9D0161DC-FE47-407A-9AB9-53C9808A6CD9}" destId="{E9B15C09-ACC9-4E7A-AE35-4C216D721EB1}" srcOrd="3" destOrd="0" presId="urn:microsoft.com/office/officeart/2005/8/layout/hList1"/>
    <dgm:cxn modelId="{1C0232F0-7772-4B64-8776-BEAA2FE37361}" type="presParOf" srcId="{9D0161DC-FE47-407A-9AB9-53C9808A6CD9}" destId="{994B9A85-0735-4BFC-9F6D-23E17A3BC6A2}" srcOrd="4" destOrd="0" presId="urn:microsoft.com/office/officeart/2005/8/layout/hList1"/>
    <dgm:cxn modelId="{AB63649F-29F1-494C-A453-35BCD4E0D176}" type="presParOf" srcId="{994B9A85-0735-4BFC-9F6D-23E17A3BC6A2}" destId="{47E3073C-C25C-4124-9985-C9972E8F8222}" srcOrd="0" destOrd="0" presId="urn:microsoft.com/office/officeart/2005/8/layout/hList1"/>
    <dgm:cxn modelId="{93714064-0A84-430F-80BB-9D0B42BDC6CD}" type="presParOf" srcId="{994B9A85-0735-4BFC-9F6D-23E17A3BC6A2}" destId="{BD0095CA-F2EF-470B-A1AE-8B533837F5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5E7832E-95B2-4309-8F31-2299020EAD2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229809BB-ECBC-4EDE-A92D-B9B0BB71CFDA}">
      <dgm:prSet phldrT="[Texto]" custT="1"/>
      <dgm:spPr/>
      <dgm:t>
        <a:bodyPr/>
        <a:lstStyle/>
        <a:p>
          <a:r>
            <a:rPr lang="es-ES" sz="1200" b="1" noProof="0" smtClean="0">
              <a:latin typeface="Arial" pitchFamily="34" charset="0"/>
              <a:cs typeface="Arial" pitchFamily="34" charset="0"/>
            </a:rPr>
            <a:t>16 </a:t>
          </a:r>
          <a:r>
            <a:rPr lang="es-ES" sz="1200" b="1" noProof="0" dirty="0" err="1" smtClean="0">
              <a:latin typeface="Arial" pitchFamily="34" charset="0"/>
              <a:cs typeface="Arial" pitchFamily="34" charset="0"/>
            </a:rPr>
            <a:t>juny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23D3E741-03BC-41E1-8C80-512B9B221129}" type="parTrans" cxnId="{4A73DF1C-A4EB-489F-BE77-A163572A3472}">
      <dgm:prSet/>
      <dgm:spPr/>
      <dgm:t>
        <a:bodyPr/>
        <a:lstStyle/>
        <a:p>
          <a:endParaRPr lang="ca-ES"/>
        </a:p>
      </dgm:t>
    </dgm:pt>
    <dgm:pt modelId="{AB085F0F-9A83-4735-9C8D-1316E7538653}" type="sibTrans" cxnId="{4A73DF1C-A4EB-489F-BE77-A163572A3472}">
      <dgm:prSet/>
      <dgm:spPr/>
      <dgm:t>
        <a:bodyPr/>
        <a:lstStyle/>
        <a:p>
          <a:endParaRPr lang="ca-ES"/>
        </a:p>
      </dgm:t>
    </dgm:pt>
    <dgm:pt modelId="{2C93DB9B-CD5B-484C-8493-BE0964601A99}">
      <dgm:prSet phldrT="[Texto]" custT="1"/>
      <dgm:spPr/>
      <dgm:t>
        <a:bodyPr/>
        <a:lstStyle/>
        <a:p>
          <a:r>
            <a:rPr lang="es-ES" sz="1200" b="1" noProof="0" dirty="0" smtClean="0">
              <a:latin typeface="Arial" pitchFamily="34" charset="0"/>
              <a:cs typeface="Arial" pitchFamily="34" charset="0"/>
            </a:rPr>
            <a:t>1 </a:t>
          </a:r>
          <a:r>
            <a:rPr lang="es-ES" sz="1200" b="1" noProof="0" dirty="0" err="1" smtClean="0">
              <a:latin typeface="Arial" pitchFamily="34" charset="0"/>
              <a:cs typeface="Arial" pitchFamily="34" charset="0"/>
            </a:rPr>
            <a:t>juliol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FE989E7A-6576-49C1-AD22-315C29BB8E08}" type="parTrans" cxnId="{29FD663F-9E8E-4943-AC5F-AF5D3413795C}">
      <dgm:prSet/>
      <dgm:spPr/>
      <dgm:t>
        <a:bodyPr/>
        <a:lstStyle/>
        <a:p>
          <a:endParaRPr lang="ca-ES"/>
        </a:p>
      </dgm:t>
    </dgm:pt>
    <dgm:pt modelId="{57D223D4-7EF0-4054-881E-2BA3948327EE}" type="sibTrans" cxnId="{29FD663F-9E8E-4943-AC5F-AF5D3413795C}">
      <dgm:prSet/>
      <dgm:spPr/>
      <dgm:t>
        <a:bodyPr/>
        <a:lstStyle/>
        <a:p>
          <a:endParaRPr lang="ca-ES"/>
        </a:p>
      </dgm:t>
    </dgm:pt>
    <dgm:pt modelId="{2F682D17-71C9-4030-8CE1-71C97CEB2056}">
      <dgm:prSet phldrT="[Texto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IIJornada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d’Innovació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en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Atenció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primària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</a:t>
          </a:r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7D4806E2-8704-4505-B449-CFC293C096F0}" type="parTrans" cxnId="{2EB81387-58C0-41EA-9F57-A34788739B49}">
      <dgm:prSet/>
      <dgm:spPr/>
      <dgm:t>
        <a:bodyPr/>
        <a:lstStyle/>
        <a:p>
          <a:endParaRPr lang="ca-ES"/>
        </a:p>
      </dgm:t>
    </dgm:pt>
    <dgm:pt modelId="{9CC4CAA2-ED7F-4FE6-B3E9-1AA12D66844E}" type="sibTrans" cxnId="{2EB81387-58C0-41EA-9F57-A34788739B49}">
      <dgm:prSet/>
      <dgm:spPr/>
      <dgm:t>
        <a:bodyPr/>
        <a:lstStyle/>
        <a:p>
          <a:endParaRPr lang="ca-ES"/>
        </a:p>
      </dgm:t>
    </dgm:pt>
    <dgm:pt modelId="{E6DACC83-5A76-46B8-BCEF-7A4030279E9E}">
      <dgm:prSet/>
      <dgm:spPr>
        <a:noFill/>
      </dgm:spPr>
      <dgm:t>
        <a:bodyPr/>
        <a:lstStyle/>
        <a:p>
          <a:endParaRPr lang="ca-ES" dirty="0"/>
        </a:p>
      </dgm:t>
    </dgm:pt>
    <dgm:pt modelId="{EF57D0C3-5AE4-47CB-ACB0-F9348B278350}" type="parTrans" cxnId="{C8E63078-A176-4F1A-8A5B-9EB2EEA77B48}">
      <dgm:prSet/>
      <dgm:spPr/>
      <dgm:t>
        <a:bodyPr/>
        <a:lstStyle/>
        <a:p>
          <a:endParaRPr lang="ca-ES"/>
        </a:p>
      </dgm:t>
    </dgm:pt>
    <dgm:pt modelId="{C92D61D8-5EB6-4B7A-8705-79AB96CC2B89}" type="sibTrans" cxnId="{C8E63078-A176-4F1A-8A5B-9EB2EEA77B48}">
      <dgm:prSet/>
      <dgm:spPr/>
      <dgm:t>
        <a:bodyPr/>
        <a:lstStyle/>
        <a:p>
          <a:endParaRPr lang="ca-ES"/>
        </a:p>
      </dgm:t>
    </dgm:pt>
    <dgm:pt modelId="{9D0161DC-FE47-407A-9AB9-53C9808A6CD9}" type="pres">
      <dgm:prSet presAssocID="{85E7832E-95B2-4309-8F31-2299020EAD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E053ED35-51E1-48BB-85B0-CA4F04AB6064}" type="pres">
      <dgm:prSet presAssocID="{229809BB-ECBC-4EDE-A92D-B9B0BB71CFDA}" presName="composite" presStyleCnt="0"/>
      <dgm:spPr/>
    </dgm:pt>
    <dgm:pt modelId="{E71E56AA-4A62-43E9-96CE-D6AC546C2660}" type="pres">
      <dgm:prSet presAssocID="{229809BB-ECBC-4EDE-A92D-B9B0BB71CFD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4CC544C-FE4F-477D-BF96-CB0701DF223F}" type="pres">
      <dgm:prSet presAssocID="{229809BB-ECBC-4EDE-A92D-B9B0BB71CFDA}" presName="desTx" presStyleLbl="alignAccFollowNode1" presStyleIdx="0" presStyleCnt="2" custScaleY="108455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7DC525DE-4ED1-47F0-839C-518416DD7445}" type="pres">
      <dgm:prSet presAssocID="{AB085F0F-9A83-4735-9C8D-1316E7538653}" presName="space" presStyleCnt="0"/>
      <dgm:spPr/>
    </dgm:pt>
    <dgm:pt modelId="{59BEDDEF-82C0-45C7-8DD5-1E1BD14C58EF}" type="pres">
      <dgm:prSet presAssocID="{2C93DB9B-CD5B-484C-8493-BE0964601A99}" presName="composite" presStyleCnt="0"/>
      <dgm:spPr/>
    </dgm:pt>
    <dgm:pt modelId="{3658C819-4CEC-4A7C-9645-4AEBDAC7D118}" type="pres">
      <dgm:prSet presAssocID="{2C93DB9B-CD5B-484C-8493-BE0964601A9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B93A593-5E56-47BC-BAFB-A68704229387}" type="pres">
      <dgm:prSet presAssocID="{2C93DB9B-CD5B-484C-8493-BE0964601A99}" presName="desTx" presStyleLbl="alignAccFollowNode1" presStyleIdx="1" presStyleCnt="2" custScaleY="113735" custLinFactNeighborY="6660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2D4E3134-1A59-43FE-B394-00CD85CA0F90}" type="presOf" srcId="{85E7832E-95B2-4309-8F31-2299020EAD23}" destId="{9D0161DC-FE47-407A-9AB9-53C9808A6CD9}" srcOrd="0" destOrd="0" presId="urn:microsoft.com/office/officeart/2005/8/layout/hList1"/>
    <dgm:cxn modelId="{F552BF50-14CA-4200-B633-78CC368C9BA6}" type="presOf" srcId="{2F682D17-71C9-4030-8CE1-71C97CEB2056}" destId="{3B93A593-5E56-47BC-BAFB-A68704229387}" srcOrd="0" destOrd="0" presId="urn:microsoft.com/office/officeart/2005/8/layout/hList1"/>
    <dgm:cxn modelId="{29FD663F-9E8E-4943-AC5F-AF5D3413795C}" srcId="{85E7832E-95B2-4309-8F31-2299020EAD23}" destId="{2C93DB9B-CD5B-484C-8493-BE0964601A99}" srcOrd="1" destOrd="0" parTransId="{FE989E7A-6576-49C1-AD22-315C29BB8E08}" sibTransId="{57D223D4-7EF0-4054-881E-2BA3948327EE}"/>
    <dgm:cxn modelId="{4A73DF1C-A4EB-489F-BE77-A163572A3472}" srcId="{85E7832E-95B2-4309-8F31-2299020EAD23}" destId="{229809BB-ECBC-4EDE-A92D-B9B0BB71CFDA}" srcOrd="0" destOrd="0" parTransId="{23D3E741-03BC-41E1-8C80-512B9B221129}" sibTransId="{AB085F0F-9A83-4735-9C8D-1316E7538653}"/>
    <dgm:cxn modelId="{C8E63078-A176-4F1A-8A5B-9EB2EEA77B48}" srcId="{229809BB-ECBC-4EDE-A92D-B9B0BB71CFDA}" destId="{E6DACC83-5A76-46B8-BCEF-7A4030279E9E}" srcOrd="0" destOrd="0" parTransId="{EF57D0C3-5AE4-47CB-ACB0-F9348B278350}" sibTransId="{C92D61D8-5EB6-4B7A-8705-79AB96CC2B89}"/>
    <dgm:cxn modelId="{2EB81387-58C0-41EA-9F57-A34788739B49}" srcId="{2C93DB9B-CD5B-484C-8493-BE0964601A99}" destId="{2F682D17-71C9-4030-8CE1-71C97CEB2056}" srcOrd="0" destOrd="0" parTransId="{7D4806E2-8704-4505-B449-CFC293C096F0}" sibTransId="{9CC4CAA2-ED7F-4FE6-B3E9-1AA12D66844E}"/>
    <dgm:cxn modelId="{383AC82C-7247-40BE-A43E-B6232CBDECF1}" type="presOf" srcId="{2C93DB9B-CD5B-484C-8493-BE0964601A99}" destId="{3658C819-4CEC-4A7C-9645-4AEBDAC7D118}" srcOrd="0" destOrd="0" presId="urn:microsoft.com/office/officeart/2005/8/layout/hList1"/>
    <dgm:cxn modelId="{63893B01-353F-41EF-BC1F-A1F299D1F39F}" type="presOf" srcId="{E6DACC83-5A76-46B8-BCEF-7A4030279E9E}" destId="{34CC544C-FE4F-477D-BF96-CB0701DF223F}" srcOrd="0" destOrd="0" presId="urn:microsoft.com/office/officeart/2005/8/layout/hList1"/>
    <dgm:cxn modelId="{2E05F9EE-FDC4-4BEF-A299-0E4095D62E8F}" type="presOf" srcId="{229809BB-ECBC-4EDE-A92D-B9B0BB71CFDA}" destId="{E71E56AA-4A62-43E9-96CE-D6AC546C2660}" srcOrd="0" destOrd="0" presId="urn:microsoft.com/office/officeart/2005/8/layout/hList1"/>
    <dgm:cxn modelId="{411CFA39-887F-4D58-9228-A495B5F528C1}" type="presParOf" srcId="{9D0161DC-FE47-407A-9AB9-53C9808A6CD9}" destId="{E053ED35-51E1-48BB-85B0-CA4F04AB6064}" srcOrd="0" destOrd="0" presId="urn:microsoft.com/office/officeart/2005/8/layout/hList1"/>
    <dgm:cxn modelId="{D5D9827F-CDFD-4A69-A0A2-D1B6E8A0B48A}" type="presParOf" srcId="{E053ED35-51E1-48BB-85B0-CA4F04AB6064}" destId="{E71E56AA-4A62-43E9-96CE-D6AC546C2660}" srcOrd="0" destOrd="0" presId="urn:microsoft.com/office/officeart/2005/8/layout/hList1"/>
    <dgm:cxn modelId="{3A48ECC6-1346-4BC9-9897-68640AC8E37A}" type="presParOf" srcId="{E053ED35-51E1-48BB-85B0-CA4F04AB6064}" destId="{34CC544C-FE4F-477D-BF96-CB0701DF223F}" srcOrd="1" destOrd="0" presId="urn:microsoft.com/office/officeart/2005/8/layout/hList1"/>
    <dgm:cxn modelId="{304B7D0B-381A-45CC-885C-EFD12AEC5CA1}" type="presParOf" srcId="{9D0161DC-FE47-407A-9AB9-53C9808A6CD9}" destId="{7DC525DE-4ED1-47F0-839C-518416DD7445}" srcOrd="1" destOrd="0" presId="urn:microsoft.com/office/officeart/2005/8/layout/hList1"/>
    <dgm:cxn modelId="{C3596937-5853-4511-B0B8-7D2F55DAFD3D}" type="presParOf" srcId="{9D0161DC-FE47-407A-9AB9-53C9808A6CD9}" destId="{59BEDDEF-82C0-45C7-8DD5-1E1BD14C58EF}" srcOrd="2" destOrd="0" presId="urn:microsoft.com/office/officeart/2005/8/layout/hList1"/>
    <dgm:cxn modelId="{1DF52A5C-49A1-4342-BDF5-B50B5D3F16E6}" type="presParOf" srcId="{59BEDDEF-82C0-45C7-8DD5-1E1BD14C58EF}" destId="{3658C819-4CEC-4A7C-9645-4AEBDAC7D118}" srcOrd="0" destOrd="0" presId="urn:microsoft.com/office/officeart/2005/8/layout/hList1"/>
    <dgm:cxn modelId="{DFBC5BE7-24E3-4E76-AF19-17C997A34BB0}" type="presParOf" srcId="{59BEDDEF-82C0-45C7-8DD5-1E1BD14C58EF}" destId="{3B93A593-5E56-47BC-BAFB-A6870422938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5E7832E-95B2-4309-8F31-2299020EAD2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229809BB-ECBC-4EDE-A92D-B9B0BB71CFDA}">
      <dgm:prSet phldrT="[Texto]" custT="1"/>
      <dgm:spPr/>
      <dgm:t>
        <a:bodyPr/>
        <a:lstStyle/>
        <a:p>
          <a:r>
            <a:rPr lang="es-ES" sz="1200" b="1" noProof="0" dirty="0" smtClean="0">
              <a:latin typeface="Arial" pitchFamily="34" charset="0"/>
              <a:cs typeface="Arial" pitchFamily="34" charset="0"/>
            </a:rPr>
            <a:t>Octubre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23D3E741-03BC-41E1-8C80-512B9B221129}" type="parTrans" cxnId="{4A73DF1C-A4EB-489F-BE77-A163572A3472}">
      <dgm:prSet/>
      <dgm:spPr/>
      <dgm:t>
        <a:bodyPr/>
        <a:lstStyle/>
        <a:p>
          <a:endParaRPr lang="ca-ES"/>
        </a:p>
      </dgm:t>
    </dgm:pt>
    <dgm:pt modelId="{AB085F0F-9A83-4735-9C8D-1316E7538653}" type="sibTrans" cxnId="{4A73DF1C-A4EB-489F-BE77-A163572A3472}">
      <dgm:prSet/>
      <dgm:spPr/>
      <dgm:t>
        <a:bodyPr/>
        <a:lstStyle/>
        <a:p>
          <a:endParaRPr lang="ca-ES"/>
        </a:p>
      </dgm:t>
    </dgm:pt>
    <dgm:pt modelId="{1F4D4980-A8C5-48D8-B55E-895E3409984D}">
      <dgm:prSet phldrT="[Texto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II</a:t>
          </a:r>
          <a:r>
            <a:rPr lang="es-ES" sz="1000" b="1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Jornada </a:t>
          </a:r>
          <a:r>
            <a:rPr lang="es-ES" sz="1000" b="1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Associativa</a:t>
          </a:r>
          <a:r>
            <a:rPr lang="es-ES" sz="1000" b="1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La Unió</a:t>
          </a:r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EF67379B-00D6-443B-B8A5-A2ADCB209CD0}" type="parTrans" cxnId="{4A185DEE-288D-475F-812C-31FA92392831}">
      <dgm:prSet/>
      <dgm:spPr/>
      <dgm:t>
        <a:bodyPr/>
        <a:lstStyle/>
        <a:p>
          <a:endParaRPr lang="ca-ES"/>
        </a:p>
      </dgm:t>
    </dgm:pt>
    <dgm:pt modelId="{D516B3B3-C51F-4359-A11A-A7EC072EE59E}" type="sibTrans" cxnId="{4A185DEE-288D-475F-812C-31FA92392831}">
      <dgm:prSet/>
      <dgm:spPr/>
      <dgm:t>
        <a:bodyPr/>
        <a:lstStyle/>
        <a:p>
          <a:endParaRPr lang="ca-ES"/>
        </a:p>
      </dgm:t>
    </dgm:pt>
    <dgm:pt modelId="{2C93DB9B-CD5B-484C-8493-BE0964601A99}">
      <dgm:prSet phldrT="[Texto]" custT="1"/>
      <dgm:spPr/>
      <dgm:t>
        <a:bodyPr/>
        <a:lstStyle/>
        <a:p>
          <a:r>
            <a:rPr lang="es-ES" sz="1200" b="1" noProof="0" dirty="0" smtClean="0">
              <a:latin typeface="Arial" pitchFamily="34" charset="0"/>
              <a:cs typeface="Arial" pitchFamily="34" charset="0"/>
            </a:rPr>
            <a:t>Octubre</a:t>
          </a:r>
          <a:endParaRPr lang="ca-ES" sz="1200" b="1" noProof="0" dirty="0">
            <a:latin typeface="Arial" pitchFamily="34" charset="0"/>
            <a:cs typeface="Arial" pitchFamily="34" charset="0"/>
          </a:endParaRPr>
        </a:p>
      </dgm:t>
    </dgm:pt>
    <dgm:pt modelId="{FE989E7A-6576-49C1-AD22-315C29BB8E08}" type="parTrans" cxnId="{29FD663F-9E8E-4943-AC5F-AF5D3413795C}">
      <dgm:prSet/>
      <dgm:spPr/>
      <dgm:t>
        <a:bodyPr/>
        <a:lstStyle/>
        <a:p>
          <a:endParaRPr lang="ca-ES"/>
        </a:p>
      </dgm:t>
    </dgm:pt>
    <dgm:pt modelId="{57D223D4-7EF0-4054-881E-2BA3948327EE}" type="sibTrans" cxnId="{29FD663F-9E8E-4943-AC5F-AF5D3413795C}">
      <dgm:prSet/>
      <dgm:spPr/>
      <dgm:t>
        <a:bodyPr/>
        <a:lstStyle/>
        <a:p>
          <a:endParaRPr lang="ca-ES"/>
        </a:p>
      </dgm:t>
    </dgm:pt>
    <dgm:pt modelId="{2F682D17-71C9-4030-8CE1-71C97CEB2056}">
      <dgm:prSet phldrT="[Texto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II</a:t>
          </a:r>
          <a:r>
            <a:rPr lang="es-ES" sz="1000" b="1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Trobada</a:t>
          </a:r>
          <a:r>
            <a:rPr lang="es-ES" sz="1000" b="1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Fòrum</a:t>
          </a:r>
          <a:r>
            <a:rPr lang="es-ES" sz="1000" b="1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Associats</a:t>
          </a:r>
          <a:r>
            <a:rPr lang="es-ES" sz="1000" b="1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Col·laboradors</a:t>
          </a:r>
          <a:r>
            <a:rPr lang="es-ES" sz="1000" b="1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 Hospital Sostenible</a:t>
          </a:r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7D4806E2-8704-4505-B449-CFC293C096F0}" type="parTrans" cxnId="{2EB81387-58C0-41EA-9F57-A34788739B49}">
      <dgm:prSet/>
      <dgm:spPr/>
      <dgm:t>
        <a:bodyPr/>
        <a:lstStyle/>
        <a:p>
          <a:endParaRPr lang="ca-ES"/>
        </a:p>
      </dgm:t>
    </dgm:pt>
    <dgm:pt modelId="{9CC4CAA2-ED7F-4FE6-B3E9-1AA12D66844E}" type="sibTrans" cxnId="{2EB81387-58C0-41EA-9F57-A34788739B49}">
      <dgm:prSet/>
      <dgm:spPr/>
      <dgm:t>
        <a:bodyPr/>
        <a:lstStyle/>
        <a:p>
          <a:endParaRPr lang="ca-ES"/>
        </a:p>
      </dgm:t>
    </dgm:pt>
    <dgm:pt modelId="{D20DD13F-0834-4443-B2FA-77E66AA7A1E9}">
      <dgm:prSet phldrT="[Texto]" custT="1"/>
      <dgm:spPr/>
      <dgm:t>
        <a:bodyPr/>
        <a:lstStyle/>
        <a:p>
          <a:r>
            <a:rPr lang="es-ES" sz="1200" b="1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 </a:t>
          </a:r>
          <a:r>
            <a:rPr lang="es-ES" sz="1200" b="1" noProof="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d’octubre</a:t>
          </a:r>
          <a:endParaRPr lang="ca-ES" sz="1200" b="1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163DC6C-8FF7-44AD-9561-87130B42ADD4}" type="parTrans" cxnId="{259772BB-D54E-471C-9AEE-5F8ABF7370E2}">
      <dgm:prSet/>
      <dgm:spPr/>
      <dgm:t>
        <a:bodyPr/>
        <a:lstStyle/>
        <a:p>
          <a:endParaRPr lang="ca-ES"/>
        </a:p>
      </dgm:t>
    </dgm:pt>
    <dgm:pt modelId="{D8107608-465F-4D5E-975A-066D5D73C297}" type="sibTrans" cxnId="{259772BB-D54E-471C-9AEE-5F8ABF7370E2}">
      <dgm:prSet/>
      <dgm:spPr/>
      <dgm:t>
        <a:bodyPr/>
        <a:lstStyle/>
        <a:p>
          <a:endParaRPr lang="ca-ES"/>
        </a:p>
      </dgm:t>
    </dgm:pt>
    <dgm:pt modelId="{F9590BB9-1C49-41AB-9BF5-01A15E26EC4B}">
      <dgm:prSet phldrT="[Texto]" custT="1"/>
      <dgm:spPr>
        <a:noFill/>
      </dgm:spPr>
      <dgm:t>
        <a:bodyPr/>
        <a:lstStyle/>
        <a:p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</a:t>
          </a:r>
          <a:r>
            <a:rPr lang="es-ES" sz="1000" b="1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tècnica</a:t>
          </a:r>
          <a:r>
            <a:rPr lang="es-ES" sz="1000" b="1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d’infermeria</a:t>
          </a:r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F1F0ECDC-16F0-4D75-B765-F0D2C29E3AD8}" type="parTrans" cxnId="{0CE98C6D-E793-4C5E-8158-571FC9A4D7E8}">
      <dgm:prSet/>
      <dgm:spPr/>
      <dgm:t>
        <a:bodyPr/>
        <a:lstStyle/>
        <a:p>
          <a:endParaRPr lang="ca-ES"/>
        </a:p>
      </dgm:t>
    </dgm:pt>
    <dgm:pt modelId="{D8CB8957-39CD-4997-BB83-AE278365E726}" type="sibTrans" cxnId="{0CE98C6D-E793-4C5E-8158-571FC9A4D7E8}">
      <dgm:prSet/>
      <dgm:spPr/>
      <dgm:t>
        <a:bodyPr/>
        <a:lstStyle/>
        <a:p>
          <a:endParaRPr lang="ca-ES"/>
        </a:p>
      </dgm:t>
    </dgm:pt>
    <dgm:pt modelId="{6B6C0EE1-8DAF-45CD-BA0D-E077DC78106F}">
      <dgm:prSet phldrT="[Texto]" custT="1"/>
      <dgm:spPr>
        <a:noFill/>
      </dgm:spPr>
      <dgm:t>
        <a:bodyPr/>
        <a:lstStyle/>
        <a:p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3206C57C-377C-4B45-9329-930FD59942B4}" type="parTrans" cxnId="{E40D01B5-0E2A-4081-B69D-2C230EA81ACE}">
      <dgm:prSet/>
      <dgm:spPr/>
      <dgm:t>
        <a:bodyPr/>
        <a:lstStyle/>
        <a:p>
          <a:endParaRPr lang="ca-ES"/>
        </a:p>
      </dgm:t>
    </dgm:pt>
    <dgm:pt modelId="{A0987945-F112-4538-BBE5-DE37EEDF9E2C}" type="sibTrans" cxnId="{E40D01B5-0E2A-4081-B69D-2C230EA81ACE}">
      <dgm:prSet/>
      <dgm:spPr/>
      <dgm:t>
        <a:bodyPr/>
        <a:lstStyle/>
        <a:p>
          <a:endParaRPr lang="ca-ES"/>
        </a:p>
      </dgm:t>
    </dgm:pt>
    <dgm:pt modelId="{D22D80F6-E81E-4749-9FAB-090B7816E208}">
      <dgm:prSet phldrT="[Texto]" custT="1"/>
      <dgm:spPr>
        <a:noFill/>
      </dgm:spPr>
      <dgm:t>
        <a:bodyPr/>
        <a:lstStyle/>
        <a:p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F7B3DDB2-954D-4141-B2E1-C29D1B94250C}" type="parTrans" cxnId="{E160BF71-4DFE-45E5-A87C-FDF229B85AA5}">
      <dgm:prSet/>
      <dgm:spPr/>
      <dgm:t>
        <a:bodyPr/>
        <a:lstStyle/>
        <a:p>
          <a:endParaRPr lang="ca-ES"/>
        </a:p>
      </dgm:t>
    </dgm:pt>
    <dgm:pt modelId="{8DB53FF3-400C-4D77-B911-3C1385201E7A}" type="sibTrans" cxnId="{E160BF71-4DFE-45E5-A87C-FDF229B85AA5}">
      <dgm:prSet/>
      <dgm:spPr/>
      <dgm:t>
        <a:bodyPr/>
        <a:lstStyle/>
        <a:p>
          <a:endParaRPr lang="ca-ES"/>
        </a:p>
      </dgm:t>
    </dgm:pt>
    <dgm:pt modelId="{03051D72-D5A4-40CD-A549-D8801FB9579C}">
      <dgm:prSet phldrT="[Texto]" custT="1"/>
      <dgm:spPr>
        <a:noFill/>
      </dgm:spPr>
      <dgm:t>
        <a:bodyPr/>
        <a:lstStyle/>
        <a:p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21CD1187-6703-4227-ACCA-0A1B162A5EFA}" type="parTrans" cxnId="{583BF63B-17B2-4965-9A3E-B7AA43153070}">
      <dgm:prSet/>
      <dgm:spPr/>
      <dgm:t>
        <a:bodyPr/>
        <a:lstStyle/>
        <a:p>
          <a:endParaRPr lang="ca-ES"/>
        </a:p>
      </dgm:t>
    </dgm:pt>
    <dgm:pt modelId="{125EBFFF-2934-49AA-A6D5-BD910C2F37A9}" type="sibTrans" cxnId="{583BF63B-17B2-4965-9A3E-B7AA43153070}">
      <dgm:prSet/>
      <dgm:spPr/>
      <dgm:t>
        <a:bodyPr/>
        <a:lstStyle/>
        <a:p>
          <a:endParaRPr lang="ca-ES"/>
        </a:p>
      </dgm:t>
    </dgm:pt>
    <dgm:pt modelId="{7B1D01BC-4428-4A8C-8479-7B46CEFADD51}">
      <dgm:prSet phldrT="[Texto]" custT="1"/>
      <dgm:spPr>
        <a:noFill/>
      </dgm:spPr>
      <dgm:t>
        <a:bodyPr/>
        <a:lstStyle/>
        <a:p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A524F010-CB99-428A-912E-25D747BA1365}" type="parTrans" cxnId="{A3993CAD-0D17-4B28-A667-B7CA649DD359}">
      <dgm:prSet/>
      <dgm:spPr/>
      <dgm:t>
        <a:bodyPr/>
        <a:lstStyle/>
        <a:p>
          <a:endParaRPr lang="ca-ES"/>
        </a:p>
      </dgm:t>
    </dgm:pt>
    <dgm:pt modelId="{A2425BB1-21C3-4D20-9342-CA4ACF4308FD}" type="sibTrans" cxnId="{A3993CAD-0D17-4B28-A667-B7CA649DD359}">
      <dgm:prSet/>
      <dgm:spPr/>
      <dgm:t>
        <a:bodyPr/>
        <a:lstStyle/>
        <a:p>
          <a:endParaRPr lang="ca-ES"/>
        </a:p>
      </dgm:t>
    </dgm:pt>
    <dgm:pt modelId="{BAB1544D-9C9A-47CF-97E5-433E753FF86D}">
      <dgm:prSet phldrT="[Texto]" custT="1"/>
      <dgm:spPr>
        <a:noFill/>
      </dgm:spPr>
      <dgm:t>
        <a:bodyPr/>
        <a:lstStyle/>
        <a:p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3E658EE1-70C8-45F8-B65C-95BD0C10A037}" type="parTrans" cxnId="{F59A06BE-0075-41D7-BB38-5D48E7807289}">
      <dgm:prSet/>
      <dgm:spPr/>
      <dgm:t>
        <a:bodyPr/>
        <a:lstStyle/>
        <a:p>
          <a:endParaRPr lang="ca-ES"/>
        </a:p>
      </dgm:t>
    </dgm:pt>
    <dgm:pt modelId="{DCB8831D-D8E3-41C3-96DA-6046567C0E64}" type="sibTrans" cxnId="{F59A06BE-0075-41D7-BB38-5D48E7807289}">
      <dgm:prSet/>
      <dgm:spPr/>
      <dgm:t>
        <a:bodyPr/>
        <a:lstStyle/>
        <a:p>
          <a:endParaRPr lang="ca-ES"/>
        </a:p>
      </dgm:t>
    </dgm:pt>
    <dgm:pt modelId="{9D0161DC-FE47-407A-9AB9-53C9808A6CD9}" type="pres">
      <dgm:prSet presAssocID="{85E7832E-95B2-4309-8F31-2299020EAD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E053ED35-51E1-48BB-85B0-CA4F04AB6064}" type="pres">
      <dgm:prSet presAssocID="{229809BB-ECBC-4EDE-A92D-B9B0BB71CFDA}" presName="composite" presStyleCnt="0"/>
      <dgm:spPr/>
    </dgm:pt>
    <dgm:pt modelId="{E71E56AA-4A62-43E9-96CE-D6AC546C2660}" type="pres">
      <dgm:prSet presAssocID="{229809BB-ECBC-4EDE-A92D-B9B0BB71CFD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4CC544C-FE4F-477D-BF96-CB0701DF223F}" type="pres">
      <dgm:prSet presAssocID="{229809BB-ECBC-4EDE-A92D-B9B0BB71CFDA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7DC525DE-4ED1-47F0-839C-518416DD7445}" type="pres">
      <dgm:prSet presAssocID="{AB085F0F-9A83-4735-9C8D-1316E7538653}" presName="space" presStyleCnt="0"/>
      <dgm:spPr/>
    </dgm:pt>
    <dgm:pt modelId="{59BEDDEF-82C0-45C7-8DD5-1E1BD14C58EF}" type="pres">
      <dgm:prSet presAssocID="{2C93DB9B-CD5B-484C-8493-BE0964601A99}" presName="composite" presStyleCnt="0"/>
      <dgm:spPr/>
    </dgm:pt>
    <dgm:pt modelId="{3658C819-4CEC-4A7C-9645-4AEBDAC7D118}" type="pres">
      <dgm:prSet presAssocID="{2C93DB9B-CD5B-484C-8493-BE0964601A9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B93A593-5E56-47BC-BAFB-A68704229387}" type="pres">
      <dgm:prSet presAssocID="{2C93DB9B-CD5B-484C-8493-BE0964601A99}" presName="desTx" presStyleLbl="alignAccFollowNode1" presStyleIdx="1" presStyleCnt="3" custLinFactNeighborY="6660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E9B15C09-ACC9-4E7A-AE35-4C216D721EB1}" type="pres">
      <dgm:prSet presAssocID="{57D223D4-7EF0-4054-881E-2BA3948327EE}" presName="space" presStyleCnt="0"/>
      <dgm:spPr/>
    </dgm:pt>
    <dgm:pt modelId="{994B9A85-0735-4BFC-9F6D-23E17A3BC6A2}" type="pres">
      <dgm:prSet presAssocID="{D20DD13F-0834-4443-B2FA-77E66AA7A1E9}" presName="composite" presStyleCnt="0"/>
      <dgm:spPr/>
    </dgm:pt>
    <dgm:pt modelId="{47E3073C-C25C-4124-9985-C9972E8F8222}" type="pres">
      <dgm:prSet presAssocID="{D20DD13F-0834-4443-B2FA-77E66AA7A1E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BD0095CA-F2EF-470B-A1AE-8B533837F5A8}" type="pres">
      <dgm:prSet presAssocID="{D20DD13F-0834-4443-B2FA-77E66AA7A1E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53B9A88D-ABE8-44E9-8047-E3467450C326}" type="presOf" srcId="{F9590BB9-1C49-41AB-9BF5-01A15E26EC4B}" destId="{BD0095CA-F2EF-470B-A1AE-8B533837F5A8}" srcOrd="0" destOrd="0" presId="urn:microsoft.com/office/officeart/2005/8/layout/hList1"/>
    <dgm:cxn modelId="{F6DB8AAE-927C-4B59-9896-CF0504CD97BF}" type="presOf" srcId="{6B6C0EE1-8DAF-45CD-BA0D-E077DC78106F}" destId="{BD0095CA-F2EF-470B-A1AE-8B533837F5A8}" srcOrd="0" destOrd="5" presId="urn:microsoft.com/office/officeart/2005/8/layout/hList1"/>
    <dgm:cxn modelId="{AF14CA46-A259-425C-B27E-6D136146F7DA}" type="presOf" srcId="{1F4D4980-A8C5-48D8-B55E-895E3409984D}" destId="{34CC544C-FE4F-477D-BF96-CB0701DF223F}" srcOrd="0" destOrd="0" presId="urn:microsoft.com/office/officeart/2005/8/layout/hList1"/>
    <dgm:cxn modelId="{259772BB-D54E-471C-9AEE-5F8ABF7370E2}" srcId="{85E7832E-95B2-4309-8F31-2299020EAD23}" destId="{D20DD13F-0834-4443-B2FA-77E66AA7A1E9}" srcOrd="2" destOrd="0" parTransId="{1163DC6C-8FF7-44AD-9561-87130B42ADD4}" sibTransId="{D8107608-465F-4D5E-975A-066D5D73C297}"/>
    <dgm:cxn modelId="{D0AA1C66-115B-4E2F-9A43-C765FEDD72C0}" type="presOf" srcId="{BAB1544D-9C9A-47CF-97E5-433E753FF86D}" destId="{BD0095CA-F2EF-470B-A1AE-8B533837F5A8}" srcOrd="0" destOrd="4" presId="urn:microsoft.com/office/officeart/2005/8/layout/hList1"/>
    <dgm:cxn modelId="{E160BF71-4DFE-45E5-A87C-FDF229B85AA5}" srcId="{D20DD13F-0834-4443-B2FA-77E66AA7A1E9}" destId="{D22D80F6-E81E-4749-9FAB-090B7816E208}" srcOrd="1" destOrd="0" parTransId="{F7B3DDB2-954D-4141-B2E1-C29D1B94250C}" sibTransId="{8DB53FF3-400C-4D77-B911-3C1385201E7A}"/>
    <dgm:cxn modelId="{F59A06BE-0075-41D7-BB38-5D48E7807289}" srcId="{D20DD13F-0834-4443-B2FA-77E66AA7A1E9}" destId="{BAB1544D-9C9A-47CF-97E5-433E753FF86D}" srcOrd="4" destOrd="0" parTransId="{3E658EE1-70C8-45F8-B65C-95BD0C10A037}" sibTransId="{DCB8831D-D8E3-41C3-96DA-6046567C0E64}"/>
    <dgm:cxn modelId="{E40D01B5-0E2A-4081-B69D-2C230EA81ACE}" srcId="{D20DD13F-0834-4443-B2FA-77E66AA7A1E9}" destId="{6B6C0EE1-8DAF-45CD-BA0D-E077DC78106F}" srcOrd="5" destOrd="0" parTransId="{3206C57C-377C-4B45-9329-930FD59942B4}" sibTransId="{A0987945-F112-4538-BBE5-DE37EEDF9E2C}"/>
    <dgm:cxn modelId="{793950E5-109F-4703-BB9E-BAFCDF6AC5E2}" type="presOf" srcId="{7B1D01BC-4428-4A8C-8479-7B46CEFADD51}" destId="{BD0095CA-F2EF-470B-A1AE-8B533837F5A8}" srcOrd="0" destOrd="3" presId="urn:microsoft.com/office/officeart/2005/8/layout/hList1"/>
    <dgm:cxn modelId="{ED1EBDBD-9AC5-4321-B4F5-C5AC70DA726B}" type="presOf" srcId="{D20DD13F-0834-4443-B2FA-77E66AA7A1E9}" destId="{47E3073C-C25C-4124-9985-C9972E8F8222}" srcOrd="0" destOrd="0" presId="urn:microsoft.com/office/officeart/2005/8/layout/hList1"/>
    <dgm:cxn modelId="{4A73DF1C-A4EB-489F-BE77-A163572A3472}" srcId="{85E7832E-95B2-4309-8F31-2299020EAD23}" destId="{229809BB-ECBC-4EDE-A92D-B9B0BB71CFDA}" srcOrd="0" destOrd="0" parTransId="{23D3E741-03BC-41E1-8C80-512B9B221129}" sibTransId="{AB085F0F-9A83-4735-9C8D-1316E7538653}"/>
    <dgm:cxn modelId="{29FD663F-9E8E-4943-AC5F-AF5D3413795C}" srcId="{85E7832E-95B2-4309-8F31-2299020EAD23}" destId="{2C93DB9B-CD5B-484C-8493-BE0964601A99}" srcOrd="1" destOrd="0" parTransId="{FE989E7A-6576-49C1-AD22-315C29BB8E08}" sibTransId="{57D223D4-7EF0-4054-881E-2BA3948327EE}"/>
    <dgm:cxn modelId="{A7030FB8-7E7C-420D-8A5A-E01A99112AF1}" type="presOf" srcId="{2C93DB9B-CD5B-484C-8493-BE0964601A99}" destId="{3658C819-4CEC-4A7C-9645-4AEBDAC7D118}" srcOrd="0" destOrd="0" presId="urn:microsoft.com/office/officeart/2005/8/layout/hList1"/>
    <dgm:cxn modelId="{A3993CAD-0D17-4B28-A667-B7CA649DD359}" srcId="{D20DD13F-0834-4443-B2FA-77E66AA7A1E9}" destId="{7B1D01BC-4428-4A8C-8479-7B46CEFADD51}" srcOrd="3" destOrd="0" parTransId="{A524F010-CB99-428A-912E-25D747BA1365}" sibTransId="{A2425BB1-21C3-4D20-9342-CA4ACF4308FD}"/>
    <dgm:cxn modelId="{2EB81387-58C0-41EA-9F57-A34788739B49}" srcId="{2C93DB9B-CD5B-484C-8493-BE0964601A99}" destId="{2F682D17-71C9-4030-8CE1-71C97CEB2056}" srcOrd="0" destOrd="0" parTransId="{7D4806E2-8704-4505-B449-CFC293C096F0}" sibTransId="{9CC4CAA2-ED7F-4FE6-B3E9-1AA12D66844E}"/>
    <dgm:cxn modelId="{583BF63B-17B2-4965-9A3E-B7AA43153070}" srcId="{D20DD13F-0834-4443-B2FA-77E66AA7A1E9}" destId="{03051D72-D5A4-40CD-A549-D8801FB9579C}" srcOrd="2" destOrd="0" parTransId="{21CD1187-6703-4227-ACCA-0A1B162A5EFA}" sibTransId="{125EBFFF-2934-49AA-A6D5-BD910C2F37A9}"/>
    <dgm:cxn modelId="{1C8D3314-C96E-4E5E-A5D7-76A0574F9116}" type="presOf" srcId="{85E7832E-95B2-4309-8F31-2299020EAD23}" destId="{9D0161DC-FE47-407A-9AB9-53C9808A6CD9}" srcOrd="0" destOrd="0" presId="urn:microsoft.com/office/officeart/2005/8/layout/hList1"/>
    <dgm:cxn modelId="{0CE98C6D-E793-4C5E-8158-571FC9A4D7E8}" srcId="{D20DD13F-0834-4443-B2FA-77E66AA7A1E9}" destId="{F9590BB9-1C49-41AB-9BF5-01A15E26EC4B}" srcOrd="0" destOrd="0" parTransId="{F1F0ECDC-16F0-4D75-B765-F0D2C29E3AD8}" sibTransId="{D8CB8957-39CD-4997-BB83-AE278365E726}"/>
    <dgm:cxn modelId="{659D0414-998E-46D4-B8F7-5DBE004F51DE}" type="presOf" srcId="{2F682D17-71C9-4030-8CE1-71C97CEB2056}" destId="{3B93A593-5E56-47BC-BAFB-A68704229387}" srcOrd="0" destOrd="0" presId="urn:microsoft.com/office/officeart/2005/8/layout/hList1"/>
    <dgm:cxn modelId="{64A84CBC-70AC-490D-AD8F-0BA4DAF0EA1D}" type="presOf" srcId="{03051D72-D5A4-40CD-A549-D8801FB9579C}" destId="{BD0095CA-F2EF-470B-A1AE-8B533837F5A8}" srcOrd="0" destOrd="2" presId="urn:microsoft.com/office/officeart/2005/8/layout/hList1"/>
    <dgm:cxn modelId="{4A185DEE-288D-475F-812C-31FA92392831}" srcId="{229809BB-ECBC-4EDE-A92D-B9B0BB71CFDA}" destId="{1F4D4980-A8C5-48D8-B55E-895E3409984D}" srcOrd="0" destOrd="0" parTransId="{EF67379B-00D6-443B-B8A5-A2ADCB209CD0}" sibTransId="{D516B3B3-C51F-4359-A11A-A7EC072EE59E}"/>
    <dgm:cxn modelId="{8C1D468F-A7D9-40EB-BFE7-45DED5481E0E}" type="presOf" srcId="{D22D80F6-E81E-4749-9FAB-090B7816E208}" destId="{BD0095CA-F2EF-470B-A1AE-8B533837F5A8}" srcOrd="0" destOrd="1" presId="urn:microsoft.com/office/officeart/2005/8/layout/hList1"/>
    <dgm:cxn modelId="{9DB90200-FE2F-4472-AA41-F88C45E9017D}" type="presOf" srcId="{229809BB-ECBC-4EDE-A92D-B9B0BB71CFDA}" destId="{E71E56AA-4A62-43E9-96CE-D6AC546C2660}" srcOrd="0" destOrd="0" presId="urn:microsoft.com/office/officeart/2005/8/layout/hList1"/>
    <dgm:cxn modelId="{8C759EB5-8AC0-4D14-9DED-A409E8A6637F}" type="presParOf" srcId="{9D0161DC-FE47-407A-9AB9-53C9808A6CD9}" destId="{E053ED35-51E1-48BB-85B0-CA4F04AB6064}" srcOrd="0" destOrd="0" presId="urn:microsoft.com/office/officeart/2005/8/layout/hList1"/>
    <dgm:cxn modelId="{023E3AD5-F7B5-4D3F-AB52-1AFCF100EAF0}" type="presParOf" srcId="{E053ED35-51E1-48BB-85B0-CA4F04AB6064}" destId="{E71E56AA-4A62-43E9-96CE-D6AC546C2660}" srcOrd="0" destOrd="0" presId="urn:microsoft.com/office/officeart/2005/8/layout/hList1"/>
    <dgm:cxn modelId="{6762C81F-247B-4495-B3F5-339C4205AEFE}" type="presParOf" srcId="{E053ED35-51E1-48BB-85B0-CA4F04AB6064}" destId="{34CC544C-FE4F-477D-BF96-CB0701DF223F}" srcOrd="1" destOrd="0" presId="urn:microsoft.com/office/officeart/2005/8/layout/hList1"/>
    <dgm:cxn modelId="{117C9AC3-EE61-432C-BCCF-9E85D5143D4C}" type="presParOf" srcId="{9D0161DC-FE47-407A-9AB9-53C9808A6CD9}" destId="{7DC525DE-4ED1-47F0-839C-518416DD7445}" srcOrd="1" destOrd="0" presId="urn:microsoft.com/office/officeart/2005/8/layout/hList1"/>
    <dgm:cxn modelId="{1193C5D7-5156-43BF-B0B9-D7EEEC25B452}" type="presParOf" srcId="{9D0161DC-FE47-407A-9AB9-53C9808A6CD9}" destId="{59BEDDEF-82C0-45C7-8DD5-1E1BD14C58EF}" srcOrd="2" destOrd="0" presId="urn:microsoft.com/office/officeart/2005/8/layout/hList1"/>
    <dgm:cxn modelId="{F0D8A10E-3418-42E4-B11C-B081FC5D8C5A}" type="presParOf" srcId="{59BEDDEF-82C0-45C7-8DD5-1E1BD14C58EF}" destId="{3658C819-4CEC-4A7C-9645-4AEBDAC7D118}" srcOrd="0" destOrd="0" presId="urn:microsoft.com/office/officeart/2005/8/layout/hList1"/>
    <dgm:cxn modelId="{0EB785CC-DB6E-4F56-8158-B746CDE21E63}" type="presParOf" srcId="{59BEDDEF-82C0-45C7-8DD5-1E1BD14C58EF}" destId="{3B93A593-5E56-47BC-BAFB-A68704229387}" srcOrd="1" destOrd="0" presId="urn:microsoft.com/office/officeart/2005/8/layout/hList1"/>
    <dgm:cxn modelId="{922A7839-B693-4942-B215-16A4BA6DDAEF}" type="presParOf" srcId="{9D0161DC-FE47-407A-9AB9-53C9808A6CD9}" destId="{E9B15C09-ACC9-4E7A-AE35-4C216D721EB1}" srcOrd="3" destOrd="0" presId="urn:microsoft.com/office/officeart/2005/8/layout/hList1"/>
    <dgm:cxn modelId="{2ABFB9D5-7725-47EF-B551-B06484965C46}" type="presParOf" srcId="{9D0161DC-FE47-407A-9AB9-53C9808A6CD9}" destId="{994B9A85-0735-4BFC-9F6D-23E17A3BC6A2}" srcOrd="4" destOrd="0" presId="urn:microsoft.com/office/officeart/2005/8/layout/hList1"/>
    <dgm:cxn modelId="{F25FD838-99A1-411C-91D0-E1D4FFA2AD0B}" type="presParOf" srcId="{994B9A85-0735-4BFC-9F6D-23E17A3BC6A2}" destId="{47E3073C-C25C-4124-9985-C9972E8F8222}" srcOrd="0" destOrd="0" presId="urn:microsoft.com/office/officeart/2005/8/layout/hList1"/>
    <dgm:cxn modelId="{6785B448-560E-40C3-99E0-6ADD8677C8BC}" type="presParOf" srcId="{994B9A85-0735-4BFC-9F6D-23E17A3BC6A2}" destId="{BD0095CA-F2EF-470B-A1AE-8B533837F5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802D8D5-3414-40C6-B914-3B82D1A61AF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D50BF2B7-3A9D-441F-8AFE-AD7A8D6E93C4}">
      <dgm:prSet phldrT="[Texto]" custT="1"/>
      <dgm:spPr/>
      <dgm:t>
        <a:bodyPr/>
        <a:lstStyle/>
        <a:p>
          <a:r>
            <a:rPr lang="es-ES" sz="1200" b="1" dirty="0" smtClean="0">
              <a:latin typeface="Arial" pitchFamily="34" charset="0"/>
              <a:cs typeface="Arial" pitchFamily="34" charset="0"/>
            </a:rPr>
            <a:t>16 desembre</a:t>
          </a:r>
          <a:endParaRPr lang="ca-ES" sz="1200" b="1" dirty="0">
            <a:latin typeface="Arial" pitchFamily="34" charset="0"/>
            <a:cs typeface="Arial" pitchFamily="34" charset="0"/>
          </a:endParaRPr>
        </a:p>
      </dgm:t>
    </dgm:pt>
    <dgm:pt modelId="{C371E9C6-BF4E-4704-BD8B-D6D094598034}" type="parTrans" cxnId="{9D0C67AA-8284-4867-92F8-543543203391}">
      <dgm:prSet/>
      <dgm:spPr/>
      <dgm:t>
        <a:bodyPr/>
        <a:lstStyle/>
        <a:p>
          <a:endParaRPr lang="ca-ES"/>
        </a:p>
      </dgm:t>
    </dgm:pt>
    <dgm:pt modelId="{B55D9CD2-F7A6-4CFE-BC65-4BA6B42FE379}" type="sibTrans" cxnId="{9D0C67AA-8284-4867-92F8-543543203391}">
      <dgm:prSet/>
      <dgm:spPr/>
      <dgm:t>
        <a:bodyPr/>
        <a:lstStyle/>
        <a:p>
          <a:endParaRPr lang="ca-ES"/>
        </a:p>
      </dgm:t>
    </dgm:pt>
    <dgm:pt modelId="{CDC196DA-67CF-49AC-8CFB-B05EE9B1FA8C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Assemblea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General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d’Associats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La Unió</a:t>
          </a:r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5DEF6E42-0165-4398-AFF5-EDACBDCE9A1B}" type="parTrans" cxnId="{630F41DD-F387-4FD8-92AE-2AA42F5BF3B7}">
      <dgm:prSet/>
      <dgm:spPr/>
      <dgm:t>
        <a:bodyPr/>
        <a:lstStyle/>
        <a:p>
          <a:endParaRPr lang="ca-ES"/>
        </a:p>
      </dgm:t>
    </dgm:pt>
    <dgm:pt modelId="{8BB3AB3F-47CE-4DEE-BEF0-4A4B1E1E3D64}" type="sibTrans" cxnId="{630F41DD-F387-4FD8-92AE-2AA42F5BF3B7}">
      <dgm:prSet/>
      <dgm:spPr/>
      <dgm:t>
        <a:bodyPr/>
        <a:lstStyle/>
        <a:p>
          <a:endParaRPr lang="ca-ES"/>
        </a:p>
      </dgm:t>
    </dgm:pt>
    <dgm:pt modelId="{84626076-91A3-4371-AADF-50D7507AFD1D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ca-ES" sz="1000" b="1" dirty="0">
            <a:latin typeface="Arial" pitchFamily="34" charset="0"/>
            <a:cs typeface="Arial" pitchFamily="34" charset="0"/>
          </a:endParaRPr>
        </a:p>
      </dgm:t>
    </dgm:pt>
    <dgm:pt modelId="{B96FBEC9-E41C-476F-8A1B-571A8FCEF7CA}" type="parTrans" cxnId="{9586E17A-13B9-4FF7-AB6F-6A2B894B732B}">
      <dgm:prSet/>
      <dgm:spPr/>
      <dgm:t>
        <a:bodyPr/>
        <a:lstStyle/>
        <a:p>
          <a:endParaRPr lang="ca-ES"/>
        </a:p>
      </dgm:t>
    </dgm:pt>
    <dgm:pt modelId="{FC905C6F-E052-40F0-9945-31BE9439460A}" type="sibTrans" cxnId="{9586E17A-13B9-4FF7-AB6F-6A2B894B732B}">
      <dgm:prSet/>
      <dgm:spPr/>
      <dgm:t>
        <a:bodyPr/>
        <a:lstStyle/>
        <a:p>
          <a:endParaRPr lang="ca-ES"/>
        </a:p>
      </dgm:t>
    </dgm:pt>
    <dgm:pt modelId="{29400B86-F26A-4566-9D53-4DFB3B14C090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ca-ES" sz="1000" b="1" dirty="0">
            <a:latin typeface="Arial" pitchFamily="34" charset="0"/>
            <a:cs typeface="Arial" pitchFamily="34" charset="0"/>
          </a:endParaRPr>
        </a:p>
      </dgm:t>
    </dgm:pt>
    <dgm:pt modelId="{CD5087B9-07CB-4F8A-8B74-36FFB3A1986D}" type="parTrans" cxnId="{507FCD4C-D210-4F51-BA8E-4AC67C19E94B}">
      <dgm:prSet/>
      <dgm:spPr/>
      <dgm:t>
        <a:bodyPr/>
        <a:lstStyle/>
        <a:p>
          <a:endParaRPr lang="ca-ES"/>
        </a:p>
      </dgm:t>
    </dgm:pt>
    <dgm:pt modelId="{989CB38D-0903-4487-A0DD-0EDEE50CFF61}" type="sibTrans" cxnId="{507FCD4C-D210-4F51-BA8E-4AC67C19E94B}">
      <dgm:prSet/>
      <dgm:spPr/>
      <dgm:t>
        <a:bodyPr/>
        <a:lstStyle/>
        <a:p>
          <a:endParaRPr lang="ca-ES"/>
        </a:p>
      </dgm:t>
    </dgm:pt>
    <dgm:pt modelId="{069E3C74-40A5-4F88-8F06-9D7B85F824AF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4EA5E1FA-289C-489C-9D7D-C8BB4464D608}" type="parTrans" cxnId="{434C0C2B-4695-4150-8E26-5880A73843DF}">
      <dgm:prSet/>
      <dgm:spPr/>
      <dgm:t>
        <a:bodyPr/>
        <a:lstStyle/>
        <a:p>
          <a:endParaRPr lang="ca-ES"/>
        </a:p>
      </dgm:t>
    </dgm:pt>
    <dgm:pt modelId="{643BDFBC-1FA9-423F-A16F-F2E2C3F43556}" type="sibTrans" cxnId="{434C0C2B-4695-4150-8E26-5880A73843DF}">
      <dgm:prSet/>
      <dgm:spPr/>
      <dgm:t>
        <a:bodyPr/>
        <a:lstStyle/>
        <a:p>
          <a:endParaRPr lang="ca-ES"/>
        </a:p>
      </dgm:t>
    </dgm:pt>
    <dgm:pt modelId="{00DA342C-11D5-4182-A5ED-85ADEBC10A4E}" type="pres">
      <dgm:prSet presAssocID="{C802D8D5-3414-40C6-B914-3B82D1A61AF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6636098A-6C02-453B-833E-4902982819B3}" type="pres">
      <dgm:prSet presAssocID="{D50BF2B7-3A9D-441F-8AFE-AD7A8D6E93C4}" presName="composite" presStyleCnt="0"/>
      <dgm:spPr/>
    </dgm:pt>
    <dgm:pt modelId="{C6A3A78A-991D-4185-9411-4BCED7816C07}" type="pres">
      <dgm:prSet presAssocID="{D50BF2B7-3A9D-441F-8AFE-AD7A8D6E93C4}" presName="parTx" presStyleLbl="alignNode1" presStyleIdx="0" presStyleCnt="1" custScaleY="130590" custLinFactNeighborY="161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08138452-01D1-461F-94A0-EDCC7D9786FE}" type="pres">
      <dgm:prSet presAssocID="{D50BF2B7-3A9D-441F-8AFE-AD7A8D6E93C4}" presName="desTx" presStyleLbl="alignAccFollowNode1" presStyleIdx="0" presStyleCnt="1" custLinFactNeighborY="4711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9586E17A-13B9-4FF7-AB6F-6A2B894B732B}" srcId="{D50BF2B7-3A9D-441F-8AFE-AD7A8D6E93C4}" destId="{84626076-91A3-4371-AADF-50D7507AFD1D}" srcOrd="2" destOrd="0" parTransId="{B96FBEC9-E41C-476F-8A1B-571A8FCEF7CA}" sibTransId="{FC905C6F-E052-40F0-9945-31BE9439460A}"/>
    <dgm:cxn modelId="{630F41DD-F387-4FD8-92AE-2AA42F5BF3B7}" srcId="{D50BF2B7-3A9D-441F-8AFE-AD7A8D6E93C4}" destId="{CDC196DA-67CF-49AC-8CFB-B05EE9B1FA8C}" srcOrd="0" destOrd="0" parTransId="{5DEF6E42-0165-4398-AFF5-EDACBDCE9A1B}" sibTransId="{8BB3AB3F-47CE-4DEE-BEF0-4A4B1E1E3D64}"/>
    <dgm:cxn modelId="{820665D0-994D-40BB-9EED-FBE49609B8E9}" type="presOf" srcId="{29400B86-F26A-4566-9D53-4DFB3B14C090}" destId="{08138452-01D1-461F-94A0-EDCC7D9786FE}" srcOrd="0" destOrd="3" presId="urn:microsoft.com/office/officeart/2005/8/layout/hList1"/>
    <dgm:cxn modelId="{EFE78570-6913-4D94-AFF9-388D19E877BE}" type="presOf" srcId="{C802D8D5-3414-40C6-B914-3B82D1A61AF6}" destId="{00DA342C-11D5-4182-A5ED-85ADEBC10A4E}" srcOrd="0" destOrd="0" presId="urn:microsoft.com/office/officeart/2005/8/layout/hList1"/>
    <dgm:cxn modelId="{0792AF31-4069-4087-9AF5-9DCF213CE3A2}" type="presOf" srcId="{D50BF2B7-3A9D-441F-8AFE-AD7A8D6E93C4}" destId="{C6A3A78A-991D-4185-9411-4BCED7816C07}" srcOrd="0" destOrd="0" presId="urn:microsoft.com/office/officeart/2005/8/layout/hList1"/>
    <dgm:cxn modelId="{01579AED-7566-4EB7-82D0-2D9422929D0A}" type="presOf" srcId="{84626076-91A3-4371-AADF-50D7507AFD1D}" destId="{08138452-01D1-461F-94A0-EDCC7D9786FE}" srcOrd="0" destOrd="2" presId="urn:microsoft.com/office/officeart/2005/8/layout/hList1"/>
    <dgm:cxn modelId="{507FCD4C-D210-4F51-BA8E-4AC67C19E94B}" srcId="{D50BF2B7-3A9D-441F-8AFE-AD7A8D6E93C4}" destId="{29400B86-F26A-4566-9D53-4DFB3B14C090}" srcOrd="3" destOrd="0" parTransId="{CD5087B9-07CB-4F8A-8B74-36FFB3A1986D}" sibTransId="{989CB38D-0903-4487-A0DD-0EDEE50CFF61}"/>
    <dgm:cxn modelId="{9D0C67AA-8284-4867-92F8-543543203391}" srcId="{C802D8D5-3414-40C6-B914-3B82D1A61AF6}" destId="{D50BF2B7-3A9D-441F-8AFE-AD7A8D6E93C4}" srcOrd="0" destOrd="0" parTransId="{C371E9C6-BF4E-4704-BD8B-D6D094598034}" sibTransId="{B55D9CD2-F7A6-4CFE-BC65-4BA6B42FE379}"/>
    <dgm:cxn modelId="{434C0C2B-4695-4150-8E26-5880A73843DF}" srcId="{D50BF2B7-3A9D-441F-8AFE-AD7A8D6E93C4}" destId="{069E3C74-40A5-4F88-8F06-9D7B85F824AF}" srcOrd="1" destOrd="0" parTransId="{4EA5E1FA-289C-489C-9D7D-C8BB4464D608}" sibTransId="{643BDFBC-1FA9-423F-A16F-F2E2C3F43556}"/>
    <dgm:cxn modelId="{427AB740-C86C-4160-91BC-7397B01373B5}" type="presOf" srcId="{CDC196DA-67CF-49AC-8CFB-B05EE9B1FA8C}" destId="{08138452-01D1-461F-94A0-EDCC7D9786FE}" srcOrd="0" destOrd="0" presId="urn:microsoft.com/office/officeart/2005/8/layout/hList1"/>
    <dgm:cxn modelId="{0D57356B-AEAE-45E2-BE34-4D37785C5D28}" type="presOf" srcId="{069E3C74-40A5-4F88-8F06-9D7B85F824AF}" destId="{08138452-01D1-461F-94A0-EDCC7D9786FE}" srcOrd="0" destOrd="1" presId="urn:microsoft.com/office/officeart/2005/8/layout/hList1"/>
    <dgm:cxn modelId="{332AB176-1D69-400C-9A9A-6B9927BCD5CA}" type="presParOf" srcId="{00DA342C-11D5-4182-A5ED-85ADEBC10A4E}" destId="{6636098A-6C02-453B-833E-4902982819B3}" srcOrd="0" destOrd="0" presId="urn:microsoft.com/office/officeart/2005/8/layout/hList1"/>
    <dgm:cxn modelId="{ACA9DE72-162D-4959-AC14-A22ABEB3AF25}" type="presParOf" srcId="{6636098A-6C02-453B-833E-4902982819B3}" destId="{C6A3A78A-991D-4185-9411-4BCED7816C07}" srcOrd="0" destOrd="0" presId="urn:microsoft.com/office/officeart/2005/8/layout/hList1"/>
    <dgm:cxn modelId="{8354C5F4-371E-40F3-AE99-BF36E06D573A}" type="presParOf" srcId="{6636098A-6C02-453B-833E-4902982819B3}" destId="{08138452-01D1-461F-94A0-EDCC7D9786F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23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802D8D5-3414-40C6-B914-3B82D1A61AF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D50BF2B7-3A9D-441F-8AFE-AD7A8D6E93C4}">
      <dgm:prSet phldrT="[Texto]" custT="1"/>
      <dgm:spPr/>
      <dgm:t>
        <a:bodyPr/>
        <a:lstStyle/>
        <a:p>
          <a:r>
            <a:rPr lang="es-ES" sz="1200" b="1" dirty="0" smtClean="0">
              <a:latin typeface="Arial" pitchFamily="34" charset="0"/>
              <a:cs typeface="Arial" pitchFamily="34" charset="0"/>
            </a:rPr>
            <a:t>9</a:t>
          </a:r>
          <a:r>
            <a:rPr lang="es-ES" sz="1200" b="1" baseline="0" dirty="0" smtClean="0">
              <a:latin typeface="Arial" pitchFamily="34" charset="0"/>
              <a:cs typeface="Arial" pitchFamily="34" charset="0"/>
            </a:rPr>
            <a:t> de </a:t>
          </a:r>
          <a:r>
            <a:rPr lang="es-ES" sz="1200" b="1" baseline="0" dirty="0" err="1" smtClean="0">
              <a:latin typeface="Arial" pitchFamily="34" charset="0"/>
              <a:cs typeface="Arial" pitchFamily="34" charset="0"/>
            </a:rPr>
            <a:t>juliol</a:t>
          </a:r>
          <a:endParaRPr lang="ca-ES" sz="1200" b="1" dirty="0">
            <a:latin typeface="Arial" pitchFamily="34" charset="0"/>
            <a:cs typeface="Arial" pitchFamily="34" charset="0"/>
          </a:endParaRPr>
        </a:p>
      </dgm:t>
    </dgm:pt>
    <dgm:pt modelId="{C371E9C6-BF4E-4704-BD8B-D6D094598034}" type="parTrans" cxnId="{9D0C67AA-8284-4867-92F8-543543203391}">
      <dgm:prSet/>
      <dgm:spPr/>
      <dgm:t>
        <a:bodyPr/>
        <a:lstStyle/>
        <a:p>
          <a:endParaRPr lang="ca-ES"/>
        </a:p>
      </dgm:t>
    </dgm:pt>
    <dgm:pt modelId="{B55D9CD2-F7A6-4CFE-BC65-4BA6B42FE379}" type="sibTrans" cxnId="{9D0C67AA-8284-4867-92F8-543543203391}">
      <dgm:prSet/>
      <dgm:spPr/>
      <dgm:t>
        <a:bodyPr/>
        <a:lstStyle/>
        <a:p>
          <a:endParaRPr lang="ca-ES"/>
        </a:p>
      </dgm:t>
    </dgm:pt>
    <dgm:pt modelId="{CDC196DA-67CF-49AC-8CFB-B05EE9B1FA8C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II</a:t>
          </a:r>
          <a:r>
            <a:rPr lang="es-ES" sz="1000" b="1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Jornada de </a:t>
          </a:r>
          <a:r>
            <a:rPr lang="es-ES" sz="1000" b="1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management</a:t>
          </a:r>
          <a:r>
            <a:rPr lang="es-ES" sz="1000" b="1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sanitari</a:t>
          </a:r>
          <a:r>
            <a:rPr lang="es-ES" sz="1000" b="1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i social</a:t>
          </a:r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5DEF6E42-0165-4398-AFF5-EDACBDCE9A1B}" type="parTrans" cxnId="{630F41DD-F387-4FD8-92AE-2AA42F5BF3B7}">
      <dgm:prSet/>
      <dgm:spPr/>
      <dgm:t>
        <a:bodyPr/>
        <a:lstStyle/>
        <a:p>
          <a:endParaRPr lang="ca-ES"/>
        </a:p>
      </dgm:t>
    </dgm:pt>
    <dgm:pt modelId="{8BB3AB3F-47CE-4DEE-BEF0-4A4B1E1E3D64}" type="sibTrans" cxnId="{630F41DD-F387-4FD8-92AE-2AA42F5BF3B7}">
      <dgm:prSet/>
      <dgm:spPr/>
      <dgm:t>
        <a:bodyPr/>
        <a:lstStyle/>
        <a:p>
          <a:endParaRPr lang="ca-ES"/>
        </a:p>
      </dgm:t>
    </dgm:pt>
    <dgm:pt modelId="{84626076-91A3-4371-AADF-50D7507AFD1D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ca-ES" sz="1000" b="1" dirty="0">
            <a:latin typeface="Arial" pitchFamily="34" charset="0"/>
            <a:cs typeface="Arial" pitchFamily="34" charset="0"/>
          </a:endParaRPr>
        </a:p>
      </dgm:t>
    </dgm:pt>
    <dgm:pt modelId="{B96FBEC9-E41C-476F-8A1B-571A8FCEF7CA}" type="parTrans" cxnId="{9586E17A-13B9-4FF7-AB6F-6A2B894B732B}">
      <dgm:prSet/>
      <dgm:spPr/>
      <dgm:t>
        <a:bodyPr/>
        <a:lstStyle/>
        <a:p>
          <a:endParaRPr lang="ca-ES"/>
        </a:p>
      </dgm:t>
    </dgm:pt>
    <dgm:pt modelId="{FC905C6F-E052-40F0-9945-31BE9439460A}" type="sibTrans" cxnId="{9586E17A-13B9-4FF7-AB6F-6A2B894B732B}">
      <dgm:prSet/>
      <dgm:spPr/>
      <dgm:t>
        <a:bodyPr/>
        <a:lstStyle/>
        <a:p>
          <a:endParaRPr lang="ca-ES"/>
        </a:p>
      </dgm:t>
    </dgm:pt>
    <dgm:pt modelId="{29400B86-F26A-4566-9D53-4DFB3B14C090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ca-ES" sz="1000" b="1" dirty="0">
            <a:latin typeface="Arial" pitchFamily="34" charset="0"/>
            <a:cs typeface="Arial" pitchFamily="34" charset="0"/>
          </a:endParaRPr>
        </a:p>
      </dgm:t>
    </dgm:pt>
    <dgm:pt modelId="{CD5087B9-07CB-4F8A-8B74-36FFB3A1986D}" type="parTrans" cxnId="{507FCD4C-D210-4F51-BA8E-4AC67C19E94B}">
      <dgm:prSet/>
      <dgm:spPr/>
      <dgm:t>
        <a:bodyPr/>
        <a:lstStyle/>
        <a:p>
          <a:endParaRPr lang="ca-ES"/>
        </a:p>
      </dgm:t>
    </dgm:pt>
    <dgm:pt modelId="{989CB38D-0903-4487-A0DD-0EDEE50CFF61}" type="sibTrans" cxnId="{507FCD4C-D210-4F51-BA8E-4AC67C19E94B}">
      <dgm:prSet/>
      <dgm:spPr/>
      <dgm:t>
        <a:bodyPr/>
        <a:lstStyle/>
        <a:p>
          <a:endParaRPr lang="ca-ES"/>
        </a:p>
      </dgm:t>
    </dgm:pt>
    <dgm:pt modelId="{069E3C74-40A5-4F88-8F06-9D7B85F824AF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4EA5E1FA-289C-489C-9D7D-C8BB4464D608}" type="parTrans" cxnId="{434C0C2B-4695-4150-8E26-5880A73843DF}">
      <dgm:prSet/>
      <dgm:spPr/>
      <dgm:t>
        <a:bodyPr/>
        <a:lstStyle/>
        <a:p>
          <a:endParaRPr lang="ca-ES"/>
        </a:p>
      </dgm:t>
    </dgm:pt>
    <dgm:pt modelId="{643BDFBC-1FA9-423F-A16F-F2E2C3F43556}" type="sibTrans" cxnId="{434C0C2B-4695-4150-8E26-5880A73843DF}">
      <dgm:prSet/>
      <dgm:spPr/>
      <dgm:t>
        <a:bodyPr/>
        <a:lstStyle/>
        <a:p>
          <a:endParaRPr lang="ca-ES"/>
        </a:p>
      </dgm:t>
    </dgm:pt>
    <dgm:pt modelId="{DD4A906B-FFB7-480C-B429-6988856F12B1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E05F81DE-E00D-47BC-9354-6E1BAE9EFD27}" type="parTrans" cxnId="{7150FD8A-5363-489A-B4C9-9265E3AB3CA6}">
      <dgm:prSet/>
      <dgm:spPr/>
      <dgm:t>
        <a:bodyPr/>
        <a:lstStyle/>
        <a:p>
          <a:endParaRPr lang="ca-ES"/>
        </a:p>
      </dgm:t>
    </dgm:pt>
    <dgm:pt modelId="{F953C161-F485-4927-8380-D7852F7FF50A}" type="sibTrans" cxnId="{7150FD8A-5363-489A-B4C9-9265E3AB3CA6}">
      <dgm:prSet/>
      <dgm:spPr/>
      <dgm:t>
        <a:bodyPr/>
        <a:lstStyle/>
        <a:p>
          <a:endParaRPr lang="ca-ES"/>
        </a:p>
      </dgm:t>
    </dgm:pt>
    <dgm:pt modelId="{00DA342C-11D5-4182-A5ED-85ADEBC10A4E}" type="pres">
      <dgm:prSet presAssocID="{C802D8D5-3414-40C6-B914-3B82D1A61AF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6636098A-6C02-453B-833E-4902982819B3}" type="pres">
      <dgm:prSet presAssocID="{D50BF2B7-3A9D-441F-8AFE-AD7A8D6E93C4}" presName="composite" presStyleCnt="0"/>
      <dgm:spPr/>
    </dgm:pt>
    <dgm:pt modelId="{C6A3A78A-991D-4185-9411-4BCED7816C07}" type="pres">
      <dgm:prSet presAssocID="{D50BF2B7-3A9D-441F-8AFE-AD7A8D6E93C4}" presName="parTx" presStyleLbl="alignNode1" presStyleIdx="0" presStyleCnt="1" custScaleY="130590" custLinFactNeighborY="161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08138452-01D1-461F-94A0-EDCC7D9786FE}" type="pres">
      <dgm:prSet presAssocID="{D50BF2B7-3A9D-441F-8AFE-AD7A8D6E93C4}" presName="desTx" presStyleLbl="alignAccFollowNode1" presStyleIdx="0" presStyleCnt="1" custLinFactNeighborY="4711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9586E17A-13B9-4FF7-AB6F-6A2B894B732B}" srcId="{D50BF2B7-3A9D-441F-8AFE-AD7A8D6E93C4}" destId="{84626076-91A3-4371-AADF-50D7507AFD1D}" srcOrd="3" destOrd="0" parTransId="{B96FBEC9-E41C-476F-8A1B-571A8FCEF7CA}" sibTransId="{FC905C6F-E052-40F0-9945-31BE9439460A}"/>
    <dgm:cxn modelId="{DB588298-72F8-41EC-BFB8-5C92D757C9D2}" type="presOf" srcId="{84626076-91A3-4371-AADF-50D7507AFD1D}" destId="{08138452-01D1-461F-94A0-EDCC7D9786FE}" srcOrd="0" destOrd="3" presId="urn:microsoft.com/office/officeart/2005/8/layout/hList1"/>
    <dgm:cxn modelId="{630F41DD-F387-4FD8-92AE-2AA42F5BF3B7}" srcId="{D50BF2B7-3A9D-441F-8AFE-AD7A8D6E93C4}" destId="{CDC196DA-67CF-49AC-8CFB-B05EE9B1FA8C}" srcOrd="0" destOrd="0" parTransId="{5DEF6E42-0165-4398-AFF5-EDACBDCE9A1B}" sibTransId="{8BB3AB3F-47CE-4DEE-BEF0-4A4B1E1E3D64}"/>
    <dgm:cxn modelId="{04B2E268-6F5A-474C-AE6B-08B67A10221B}" type="presOf" srcId="{29400B86-F26A-4566-9D53-4DFB3B14C090}" destId="{08138452-01D1-461F-94A0-EDCC7D9786FE}" srcOrd="0" destOrd="4" presId="urn:microsoft.com/office/officeart/2005/8/layout/hList1"/>
    <dgm:cxn modelId="{9852D09F-9BCB-4620-A143-C412E8033BA0}" type="presOf" srcId="{069E3C74-40A5-4F88-8F06-9D7B85F824AF}" destId="{08138452-01D1-461F-94A0-EDCC7D9786FE}" srcOrd="0" destOrd="2" presId="urn:microsoft.com/office/officeart/2005/8/layout/hList1"/>
    <dgm:cxn modelId="{551D7813-16F3-41CB-B345-2F4D88168E3D}" type="presOf" srcId="{D50BF2B7-3A9D-441F-8AFE-AD7A8D6E93C4}" destId="{C6A3A78A-991D-4185-9411-4BCED7816C07}" srcOrd="0" destOrd="0" presId="urn:microsoft.com/office/officeart/2005/8/layout/hList1"/>
    <dgm:cxn modelId="{507FCD4C-D210-4F51-BA8E-4AC67C19E94B}" srcId="{D50BF2B7-3A9D-441F-8AFE-AD7A8D6E93C4}" destId="{29400B86-F26A-4566-9D53-4DFB3B14C090}" srcOrd="4" destOrd="0" parTransId="{CD5087B9-07CB-4F8A-8B74-36FFB3A1986D}" sibTransId="{989CB38D-0903-4487-A0DD-0EDEE50CFF61}"/>
    <dgm:cxn modelId="{CEFECA02-20AF-4843-A89A-3ECFBF577A2E}" type="presOf" srcId="{DD4A906B-FFB7-480C-B429-6988856F12B1}" destId="{08138452-01D1-461F-94A0-EDCC7D9786FE}" srcOrd="0" destOrd="1" presId="urn:microsoft.com/office/officeart/2005/8/layout/hList1"/>
    <dgm:cxn modelId="{DEA95F53-0B90-4D1E-B95D-0EE3AC754BE4}" type="presOf" srcId="{CDC196DA-67CF-49AC-8CFB-B05EE9B1FA8C}" destId="{08138452-01D1-461F-94A0-EDCC7D9786FE}" srcOrd="0" destOrd="0" presId="urn:microsoft.com/office/officeart/2005/8/layout/hList1"/>
    <dgm:cxn modelId="{9D0C67AA-8284-4867-92F8-543543203391}" srcId="{C802D8D5-3414-40C6-B914-3B82D1A61AF6}" destId="{D50BF2B7-3A9D-441F-8AFE-AD7A8D6E93C4}" srcOrd="0" destOrd="0" parTransId="{C371E9C6-BF4E-4704-BD8B-D6D094598034}" sibTransId="{B55D9CD2-F7A6-4CFE-BC65-4BA6B42FE379}"/>
    <dgm:cxn modelId="{434C0C2B-4695-4150-8E26-5880A73843DF}" srcId="{D50BF2B7-3A9D-441F-8AFE-AD7A8D6E93C4}" destId="{069E3C74-40A5-4F88-8F06-9D7B85F824AF}" srcOrd="2" destOrd="0" parTransId="{4EA5E1FA-289C-489C-9D7D-C8BB4464D608}" sibTransId="{643BDFBC-1FA9-423F-A16F-F2E2C3F43556}"/>
    <dgm:cxn modelId="{C5CBF33A-11B6-4783-B2BD-E5583B1A6F25}" type="presOf" srcId="{C802D8D5-3414-40C6-B914-3B82D1A61AF6}" destId="{00DA342C-11D5-4182-A5ED-85ADEBC10A4E}" srcOrd="0" destOrd="0" presId="urn:microsoft.com/office/officeart/2005/8/layout/hList1"/>
    <dgm:cxn modelId="{7150FD8A-5363-489A-B4C9-9265E3AB3CA6}" srcId="{D50BF2B7-3A9D-441F-8AFE-AD7A8D6E93C4}" destId="{DD4A906B-FFB7-480C-B429-6988856F12B1}" srcOrd="1" destOrd="0" parTransId="{E05F81DE-E00D-47BC-9354-6E1BAE9EFD27}" sibTransId="{F953C161-F485-4927-8380-D7852F7FF50A}"/>
    <dgm:cxn modelId="{6F38B7ED-3CF4-40ED-AD81-0A277C7BA583}" type="presParOf" srcId="{00DA342C-11D5-4182-A5ED-85ADEBC10A4E}" destId="{6636098A-6C02-453B-833E-4902982819B3}" srcOrd="0" destOrd="0" presId="urn:microsoft.com/office/officeart/2005/8/layout/hList1"/>
    <dgm:cxn modelId="{CDB30720-F2EE-45B4-852F-845DBE0B85B5}" type="presParOf" srcId="{6636098A-6C02-453B-833E-4902982819B3}" destId="{C6A3A78A-991D-4185-9411-4BCED7816C07}" srcOrd="0" destOrd="0" presId="urn:microsoft.com/office/officeart/2005/8/layout/hList1"/>
    <dgm:cxn modelId="{3CBB7668-4432-41F1-A0FA-D515A4F621D5}" type="presParOf" srcId="{6636098A-6C02-453B-833E-4902982819B3}" destId="{08138452-01D1-461F-94A0-EDCC7D9786F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2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802D8D5-3414-40C6-B914-3B82D1A61AF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D50BF2B7-3A9D-441F-8AFE-AD7A8D6E93C4}">
      <dgm:prSet phldrT="[Texto]" custT="1"/>
      <dgm:spPr/>
      <dgm:t>
        <a:bodyPr/>
        <a:lstStyle/>
        <a:p>
          <a:r>
            <a:rPr lang="es-ES" sz="1200" b="1" baseline="0" dirty="0" smtClean="0">
              <a:latin typeface="Arial" pitchFamily="34" charset="0"/>
              <a:cs typeface="Arial" pitchFamily="34" charset="0"/>
            </a:rPr>
            <a:t>28 </a:t>
          </a:r>
          <a:r>
            <a:rPr lang="es-ES" sz="1200" b="1" baseline="0" dirty="0" err="1" smtClean="0">
              <a:latin typeface="Arial" pitchFamily="34" charset="0"/>
              <a:cs typeface="Arial" pitchFamily="34" charset="0"/>
            </a:rPr>
            <a:t>d’octubre</a:t>
          </a:r>
          <a:endParaRPr lang="ca-ES" sz="1200" b="1" dirty="0">
            <a:latin typeface="Arial" pitchFamily="34" charset="0"/>
            <a:cs typeface="Arial" pitchFamily="34" charset="0"/>
          </a:endParaRPr>
        </a:p>
      </dgm:t>
    </dgm:pt>
    <dgm:pt modelId="{C371E9C6-BF4E-4704-BD8B-D6D094598034}" type="parTrans" cxnId="{9D0C67AA-8284-4867-92F8-543543203391}">
      <dgm:prSet/>
      <dgm:spPr/>
      <dgm:t>
        <a:bodyPr/>
        <a:lstStyle/>
        <a:p>
          <a:endParaRPr lang="ca-ES"/>
        </a:p>
      </dgm:t>
    </dgm:pt>
    <dgm:pt modelId="{B55D9CD2-F7A6-4CFE-BC65-4BA6B42FE379}" type="sibTrans" cxnId="{9D0C67AA-8284-4867-92F8-543543203391}">
      <dgm:prSet/>
      <dgm:spPr/>
      <dgm:t>
        <a:bodyPr/>
        <a:lstStyle/>
        <a:p>
          <a:endParaRPr lang="ca-ES"/>
        </a:p>
      </dgm:t>
    </dgm:pt>
    <dgm:pt modelId="{CDC196DA-67CF-49AC-8CFB-B05EE9B1FA8C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Presentació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la </a:t>
          </a:r>
          <a:r>
            <a:rPr lang="es-ES" sz="1000" b="1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Fundació</a:t>
          </a:r>
          <a:r>
            <a:rPr lang="es-ES" sz="1000" b="1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Unió.</a:t>
          </a:r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5DEF6E42-0165-4398-AFF5-EDACBDCE9A1B}" type="parTrans" cxnId="{630F41DD-F387-4FD8-92AE-2AA42F5BF3B7}">
      <dgm:prSet/>
      <dgm:spPr/>
      <dgm:t>
        <a:bodyPr/>
        <a:lstStyle/>
        <a:p>
          <a:endParaRPr lang="ca-ES"/>
        </a:p>
      </dgm:t>
    </dgm:pt>
    <dgm:pt modelId="{8BB3AB3F-47CE-4DEE-BEF0-4A4B1E1E3D64}" type="sibTrans" cxnId="{630F41DD-F387-4FD8-92AE-2AA42F5BF3B7}">
      <dgm:prSet/>
      <dgm:spPr/>
      <dgm:t>
        <a:bodyPr/>
        <a:lstStyle/>
        <a:p>
          <a:endParaRPr lang="ca-ES"/>
        </a:p>
      </dgm:t>
    </dgm:pt>
    <dgm:pt modelId="{84626076-91A3-4371-AADF-50D7507AFD1D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ca-ES" sz="1000" b="1" dirty="0">
            <a:latin typeface="Arial" pitchFamily="34" charset="0"/>
            <a:cs typeface="Arial" pitchFamily="34" charset="0"/>
          </a:endParaRPr>
        </a:p>
      </dgm:t>
    </dgm:pt>
    <dgm:pt modelId="{B96FBEC9-E41C-476F-8A1B-571A8FCEF7CA}" type="parTrans" cxnId="{9586E17A-13B9-4FF7-AB6F-6A2B894B732B}">
      <dgm:prSet/>
      <dgm:spPr/>
      <dgm:t>
        <a:bodyPr/>
        <a:lstStyle/>
        <a:p>
          <a:endParaRPr lang="ca-ES"/>
        </a:p>
      </dgm:t>
    </dgm:pt>
    <dgm:pt modelId="{FC905C6F-E052-40F0-9945-31BE9439460A}" type="sibTrans" cxnId="{9586E17A-13B9-4FF7-AB6F-6A2B894B732B}">
      <dgm:prSet/>
      <dgm:spPr/>
      <dgm:t>
        <a:bodyPr/>
        <a:lstStyle/>
        <a:p>
          <a:endParaRPr lang="ca-ES"/>
        </a:p>
      </dgm:t>
    </dgm:pt>
    <dgm:pt modelId="{29400B86-F26A-4566-9D53-4DFB3B14C090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ca-ES" sz="1000" b="1" dirty="0">
            <a:latin typeface="Arial" pitchFamily="34" charset="0"/>
            <a:cs typeface="Arial" pitchFamily="34" charset="0"/>
          </a:endParaRPr>
        </a:p>
      </dgm:t>
    </dgm:pt>
    <dgm:pt modelId="{CD5087B9-07CB-4F8A-8B74-36FFB3A1986D}" type="parTrans" cxnId="{507FCD4C-D210-4F51-BA8E-4AC67C19E94B}">
      <dgm:prSet/>
      <dgm:spPr/>
      <dgm:t>
        <a:bodyPr/>
        <a:lstStyle/>
        <a:p>
          <a:endParaRPr lang="ca-ES"/>
        </a:p>
      </dgm:t>
    </dgm:pt>
    <dgm:pt modelId="{989CB38D-0903-4487-A0DD-0EDEE50CFF61}" type="sibTrans" cxnId="{507FCD4C-D210-4F51-BA8E-4AC67C19E94B}">
      <dgm:prSet/>
      <dgm:spPr/>
      <dgm:t>
        <a:bodyPr/>
        <a:lstStyle/>
        <a:p>
          <a:endParaRPr lang="ca-ES"/>
        </a:p>
      </dgm:t>
    </dgm:pt>
    <dgm:pt modelId="{069E3C74-40A5-4F88-8F06-9D7B85F824AF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4EA5E1FA-289C-489C-9D7D-C8BB4464D608}" type="parTrans" cxnId="{434C0C2B-4695-4150-8E26-5880A73843DF}">
      <dgm:prSet/>
      <dgm:spPr/>
      <dgm:t>
        <a:bodyPr/>
        <a:lstStyle/>
        <a:p>
          <a:endParaRPr lang="ca-ES"/>
        </a:p>
      </dgm:t>
    </dgm:pt>
    <dgm:pt modelId="{643BDFBC-1FA9-423F-A16F-F2E2C3F43556}" type="sibTrans" cxnId="{434C0C2B-4695-4150-8E26-5880A73843DF}">
      <dgm:prSet/>
      <dgm:spPr/>
      <dgm:t>
        <a:bodyPr/>
        <a:lstStyle/>
        <a:p>
          <a:endParaRPr lang="ca-ES"/>
        </a:p>
      </dgm:t>
    </dgm:pt>
    <dgm:pt modelId="{DD4A906B-FFB7-480C-B429-6988856F12B1}">
      <dgm:prSet phldrT="[Texto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ca-ES" sz="1000" b="1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E05F81DE-E00D-47BC-9354-6E1BAE9EFD27}" type="parTrans" cxnId="{7150FD8A-5363-489A-B4C9-9265E3AB3CA6}">
      <dgm:prSet/>
      <dgm:spPr/>
      <dgm:t>
        <a:bodyPr/>
        <a:lstStyle/>
        <a:p>
          <a:endParaRPr lang="ca-ES"/>
        </a:p>
      </dgm:t>
    </dgm:pt>
    <dgm:pt modelId="{F953C161-F485-4927-8380-D7852F7FF50A}" type="sibTrans" cxnId="{7150FD8A-5363-489A-B4C9-9265E3AB3CA6}">
      <dgm:prSet/>
      <dgm:spPr/>
      <dgm:t>
        <a:bodyPr/>
        <a:lstStyle/>
        <a:p>
          <a:endParaRPr lang="ca-ES"/>
        </a:p>
      </dgm:t>
    </dgm:pt>
    <dgm:pt modelId="{00DA342C-11D5-4182-A5ED-85ADEBC10A4E}" type="pres">
      <dgm:prSet presAssocID="{C802D8D5-3414-40C6-B914-3B82D1A61AF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6636098A-6C02-453B-833E-4902982819B3}" type="pres">
      <dgm:prSet presAssocID="{D50BF2B7-3A9D-441F-8AFE-AD7A8D6E93C4}" presName="composite" presStyleCnt="0"/>
      <dgm:spPr/>
    </dgm:pt>
    <dgm:pt modelId="{C6A3A78A-991D-4185-9411-4BCED7816C07}" type="pres">
      <dgm:prSet presAssocID="{D50BF2B7-3A9D-441F-8AFE-AD7A8D6E93C4}" presName="parTx" presStyleLbl="alignNode1" presStyleIdx="0" presStyleCnt="1" custScaleY="130590" custLinFactNeighborY="161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08138452-01D1-461F-94A0-EDCC7D9786FE}" type="pres">
      <dgm:prSet presAssocID="{D50BF2B7-3A9D-441F-8AFE-AD7A8D6E93C4}" presName="desTx" presStyleLbl="alignAccFollowNode1" presStyleIdx="0" presStyleCnt="1" custLinFactNeighborY="4711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9586E17A-13B9-4FF7-AB6F-6A2B894B732B}" srcId="{D50BF2B7-3A9D-441F-8AFE-AD7A8D6E93C4}" destId="{84626076-91A3-4371-AADF-50D7507AFD1D}" srcOrd="3" destOrd="0" parTransId="{B96FBEC9-E41C-476F-8A1B-571A8FCEF7CA}" sibTransId="{FC905C6F-E052-40F0-9945-31BE9439460A}"/>
    <dgm:cxn modelId="{E7FC0E37-EE7C-4E9E-B622-01E1C4E9C277}" type="presOf" srcId="{84626076-91A3-4371-AADF-50D7507AFD1D}" destId="{08138452-01D1-461F-94A0-EDCC7D9786FE}" srcOrd="0" destOrd="3" presId="urn:microsoft.com/office/officeart/2005/8/layout/hList1"/>
    <dgm:cxn modelId="{AEF66A6C-32A0-4E7E-A0F6-BDCFD613CADF}" type="presOf" srcId="{C802D8D5-3414-40C6-B914-3B82D1A61AF6}" destId="{00DA342C-11D5-4182-A5ED-85ADEBC10A4E}" srcOrd="0" destOrd="0" presId="urn:microsoft.com/office/officeart/2005/8/layout/hList1"/>
    <dgm:cxn modelId="{630F41DD-F387-4FD8-92AE-2AA42F5BF3B7}" srcId="{D50BF2B7-3A9D-441F-8AFE-AD7A8D6E93C4}" destId="{CDC196DA-67CF-49AC-8CFB-B05EE9B1FA8C}" srcOrd="0" destOrd="0" parTransId="{5DEF6E42-0165-4398-AFF5-EDACBDCE9A1B}" sibTransId="{8BB3AB3F-47CE-4DEE-BEF0-4A4B1E1E3D64}"/>
    <dgm:cxn modelId="{A3029CB3-C412-4DAF-86B4-0CFBE9600E77}" type="presOf" srcId="{29400B86-F26A-4566-9D53-4DFB3B14C090}" destId="{08138452-01D1-461F-94A0-EDCC7D9786FE}" srcOrd="0" destOrd="4" presId="urn:microsoft.com/office/officeart/2005/8/layout/hList1"/>
    <dgm:cxn modelId="{50843B74-AFCC-4710-B374-5B99C9268619}" type="presOf" srcId="{D50BF2B7-3A9D-441F-8AFE-AD7A8D6E93C4}" destId="{C6A3A78A-991D-4185-9411-4BCED7816C07}" srcOrd="0" destOrd="0" presId="urn:microsoft.com/office/officeart/2005/8/layout/hList1"/>
    <dgm:cxn modelId="{507FCD4C-D210-4F51-BA8E-4AC67C19E94B}" srcId="{D50BF2B7-3A9D-441F-8AFE-AD7A8D6E93C4}" destId="{29400B86-F26A-4566-9D53-4DFB3B14C090}" srcOrd="4" destOrd="0" parTransId="{CD5087B9-07CB-4F8A-8B74-36FFB3A1986D}" sibTransId="{989CB38D-0903-4487-A0DD-0EDEE50CFF61}"/>
    <dgm:cxn modelId="{5AB77676-EE4F-4ED2-942D-B8C2B059536F}" type="presOf" srcId="{069E3C74-40A5-4F88-8F06-9D7B85F824AF}" destId="{08138452-01D1-461F-94A0-EDCC7D9786FE}" srcOrd="0" destOrd="2" presId="urn:microsoft.com/office/officeart/2005/8/layout/hList1"/>
    <dgm:cxn modelId="{9D0C67AA-8284-4867-92F8-543543203391}" srcId="{C802D8D5-3414-40C6-B914-3B82D1A61AF6}" destId="{D50BF2B7-3A9D-441F-8AFE-AD7A8D6E93C4}" srcOrd="0" destOrd="0" parTransId="{C371E9C6-BF4E-4704-BD8B-D6D094598034}" sibTransId="{B55D9CD2-F7A6-4CFE-BC65-4BA6B42FE379}"/>
    <dgm:cxn modelId="{434C0C2B-4695-4150-8E26-5880A73843DF}" srcId="{D50BF2B7-3A9D-441F-8AFE-AD7A8D6E93C4}" destId="{069E3C74-40A5-4F88-8F06-9D7B85F824AF}" srcOrd="2" destOrd="0" parTransId="{4EA5E1FA-289C-489C-9D7D-C8BB4464D608}" sibTransId="{643BDFBC-1FA9-423F-A16F-F2E2C3F43556}"/>
    <dgm:cxn modelId="{64D823AB-802A-4719-B90A-7460FD86CC4C}" type="presOf" srcId="{CDC196DA-67CF-49AC-8CFB-B05EE9B1FA8C}" destId="{08138452-01D1-461F-94A0-EDCC7D9786FE}" srcOrd="0" destOrd="0" presId="urn:microsoft.com/office/officeart/2005/8/layout/hList1"/>
    <dgm:cxn modelId="{7150FD8A-5363-489A-B4C9-9265E3AB3CA6}" srcId="{D50BF2B7-3A9D-441F-8AFE-AD7A8D6E93C4}" destId="{DD4A906B-FFB7-480C-B429-6988856F12B1}" srcOrd="1" destOrd="0" parTransId="{E05F81DE-E00D-47BC-9354-6E1BAE9EFD27}" sibTransId="{F953C161-F485-4927-8380-D7852F7FF50A}"/>
    <dgm:cxn modelId="{670D0158-C0CB-4F8A-8F2C-49B0C424825E}" type="presOf" srcId="{DD4A906B-FFB7-480C-B429-6988856F12B1}" destId="{08138452-01D1-461F-94A0-EDCC7D9786FE}" srcOrd="0" destOrd="1" presId="urn:microsoft.com/office/officeart/2005/8/layout/hList1"/>
    <dgm:cxn modelId="{2A3D8D3F-31F9-4DB7-AF4A-931970565A4E}" type="presParOf" srcId="{00DA342C-11D5-4182-A5ED-85ADEBC10A4E}" destId="{6636098A-6C02-453B-833E-4902982819B3}" srcOrd="0" destOrd="0" presId="urn:microsoft.com/office/officeart/2005/8/layout/hList1"/>
    <dgm:cxn modelId="{21C0A921-CBD8-4293-891E-81A424680910}" type="presParOf" srcId="{6636098A-6C02-453B-833E-4902982819B3}" destId="{C6A3A78A-991D-4185-9411-4BCED7816C07}" srcOrd="0" destOrd="0" presId="urn:microsoft.com/office/officeart/2005/8/layout/hList1"/>
    <dgm:cxn modelId="{DD8DA846-7F73-4A89-9BAB-820A80699D6A}" type="presParOf" srcId="{6636098A-6C02-453B-833E-4902982819B3}" destId="{08138452-01D1-461F-94A0-EDCC7D9786F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3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1E56AA-4A62-43E9-96CE-D6AC546C2660}">
      <dsp:nvSpPr>
        <dsp:cNvPr id="0" name=""/>
        <dsp:cNvSpPr/>
      </dsp:nvSpPr>
      <dsp:spPr>
        <a:xfrm>
          <a:off x="1294" y="8203"/>
          <a:ext cx="1262453" cy="288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200" b="1" kern="1200" noProof="0" dirty="0" smtClean="0">
              <a:latin typeface="Arial" pitchFamily="34" charset="0"/>
              <a:cs typeface="Arial" pitchFamily="34" charset="0"/>
            </a:rPr>
            <a:t>13 de gener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294" y="8203"/>
        <a:ext cx="1262453" cy="288000"/>
      </dsp:txXfrm>
    </dsp:sp>
    <dsp:sp modelId="{34CC544C-FE4F-477D-BF96-CB0701DF223F}">
      <dsp:nvSpPr>
        <dsp:cNvPr id="0" name=""/>
        <dsp:cNvSpPr/>
      </dsp:nvSpPr>
      <dsp:spPr>
        <a:xfrm>
          <a:off x="1294" y="296203"/>
          <a:ext cx="1262453" cy="1195790"/>
        </a:xfrm>
        <a:prstGeom prst="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Acte d’entrega dels Premis </a:t>
          </a:r>
          <a:r>
            <a:rPr lang="ca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Avedis</a:t>
          </a: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ca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Donavedian</a:t>
          </a: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a l’Excel·lència en qualitat</a:t>
          </a: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294" y="296203"/>
        <a:ext cx="1262453" cy="1195790"/>
      </dsp:txXfrm>
    </dsp:sp>
    <dsp:sp modelId="{3658C819-4CEC-4A7C-9645-4AEBDAC7D118}">
      <dsp:nvSpPr>
        <dsp:cNvPr id="0" name=""/>
        <dsp:cNvSpPr/>
      </dsp:nvSpPr>
      <dsp:spPr>
        <a:xfrm>
          <a:off x="1440491" y="8203"/>
          <a:ext cx="1262453" cy="288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200" b="1" kern="1200" noProof="0" dirty="0" smtClean="0">
              <a:latin typeface="Arial" pitchFamily="34" charset="0"/>
              <a:cs typeface="Arial" pitchFamily="34" charset="0"/>
            </a:rPr>
            <a:t>21 de gener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440491" y="8203"/>
        <a:ext cx="1262453" cy="288000"/>
      </dsp:txXfrm>
    </dsp:sp>
    <dsp:sp modelId="{3B93A593-5E56-47BC-BAFB-A68704229387}">
      <dsp:nvSpPr>
        <dsp:cNvPr id="0" name=""/>
        <dsp:cNvSpPr/>
      </dsp:nvSpPr>
      <dsp:spPr>
        <a:xfrm>
          <a:off x="1440491" y="296203"/>
          <a:ext cx="1262453" cy="1195790"/>
        </a:xfrm>
        <a:prstGeom prst="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Acte de presentació de l’Observatori de Cooperació </a:t>
          </a:r>
          <a:r>
            <a:rPr lang="ca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Publicoprivada</a:t>
          </a: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en les Polítiques Sanitàries i Socials</a:t>
          </a:r>
          <a:endParaRPr lang="ca-ES" sz="1000" kern="1200" dirty="0"/>
        </a:p>
      </dsp:txBody>
      <dsp:txXfrm>
        <a:off x="1440491" y="296203"/>
        <a:ext cx="1262453" cy="1195790"/>
      </dsp:txXfrm>
    </dsp:sp>
    <dsp:sp modelId="{47E3073C-C25C-4124-9985-C9972E8F8222}">
      <dsp:nvSpPr>
        <dsp:cNvPr id="0" name=""/>
        <dsp:cNvSpPr/>
      </dsp:nvSpPr>
      <dsp:spPr>
        <a:xfrm>
          <a:off x="2879688" y="8203"/>
          <a:ext cx="1262453" cy="288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200" b="1" kern="1200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 de febrer</a:t>
          </a:r>
          <a:endParaRPr lang="ca-ES" sz="1200" b="1" kern="1200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879688" y="8203"/>
        <a:ext cx="1262453" cy="288000"/>
      </dsp:txXfrm>
    </dsp:sp>
    <dsp:sp modelId="{BD0095CA-F2EF-470B-A1AE-8B533837F5A8}">
      <dsp:nvSpPr>
        <dsp:cNvPr id="0" name=""/>
        <dsp:cNvSpPr/>
      </dsp:nvSpPr>
      <dsp:spPr>
        <a:xfrm>
          <a:off x="2879688" y="296203"/>
          <a:ext cx="1262453" cy="1195790"/>
        </a:xfrm>
        <a:prstGeom prst="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de Comunicació: Com les entitats de la XHUP s’aproximen al ciutadà a través de la comunicació</a:t>
          </a: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2879688" y="296203"/>
        <a:ext cx="1262453" cy="119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1E56AA-4A62-43E9-96CE-D6AC546C2660}">
      <dsp:nvSpPr>
        <dsp:cNvPr id="0" name=""/>
        <dsp:cNvSpPr/>
      </dsp:nvSpPr>
      <dsp:spPr>
        <a:xfrm>
          <a:off x="1294" y="20991"/>
          <a:ext cx="1262453" cy="259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200" b="1" kern="1200" noProof="0" dirty="0" smtClean="0">
              <a:latin typeface="Arial" pitchFamily="34" charset="0"/>
              <a:cs typeface="Arial" pitchFamily="34" charset="0"/>
            </a:rPr>
            <a:t>25 de març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294" y="20991"/>
        <a:ext cx="1262453" cy="259200"/>
      </dsp:txXfrm>
    </dsp:sp>
    <dsp:sp modelId="{34CC544C-FE4F-477D-BF96-CB0701DF223F}">
      <dsp:nvSpPr>
        <dsp:cNvPr id="0" name=""/>
        <dsp:cNvSpPr/>
      </dsp:nvSpPr>
      <dsp:spPr>
        <a:xfrm>
          <a:off x="1294" y="280191"/>
          <a:ext cx="1262453" cy="1056138"/>
        </a:xfrm>
        <a:prstGeom prst="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sobre models d’autonomia de gestió en atenció primària</a:t>
          </a: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5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294" y="280191"/>
        <a:ext cx="1262453" cy="1056138"/>
      </dsp:txXfrm>
    </dsp:sp>
    <dsp:sp modelId="{3658C819-4CEC-4A7C-9645-4AEBDAC7D118}">
      <dsp:nvSpPr>
        <dsp:cNvPr id="0" name=""/>
        <dsp:cNvSpPr/>
      </dsp:nvSpPr>
      <dsp:spPr>
        <a:xfrm>
          <a:off x="1440491" y="20991"/>
          <a:ext cx="1262453" cy="259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200" b="1" kern="1200" noProof="0" dirty="0" smtClean="0">
              <a:latin typeface="Arial" pitchFamily="34" charset="0"/>
              <a:cs typeface="Arial" pitchFamily="34" charset="0"/>
            </a:rPr>
            <a:t>14 d’abril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440491" y="20991"/>
        <a:ext cx="1262453" cy="259200"/>
      </dsp:txXfrm>
    </dsp:sp>
    <dsp:sp modelId="{3B93A593-5E56-47BC-BAFB-A68704229387}">
      <dsp:nvSpPr>
        <dsp:cNvPr id="0" name=""/>
        <dsp:cNvSpPr/>
      </dsp:nvSpPr>
      <dsp:spPr>
        <a:xfrm>
          <a:off x="1440491" y="280191"/>
          <a:ext cx="1262453" cy="1056138"/>
        </a:xfrm>
        <a:prstGeom prst="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Central de Balanços. Reptes de futur</a:t>
          </a: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1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440491" y="280191"/>
        <a:ext cx="1262453" cy="1056138"/>
      </dsp:txXfrm>
    </dsp:sp>
    <dsp:sp modelId="{47E3073C-C25C-4124-9985-C9972E8F8222}">
      <dsp:nvSpPr>
        <dsp:cNvPr id="0" name=""/>
        <dsp:cNvSpPr/>
      </dsp:nvSpPr>
      <dsp:spPr>
        <a:xfrm>
          <a:off x="2879688" y="20991"/>
          <a:ext cx="1262453" cy="259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200" b="1" kern="1200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14 d’abril</a:t>
          </a:r>
          <a:endParaRPr lang="ca-ES" sz="1200" b="1" kern="1200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879688" y="20991"/>
        <a:ext cx="1262453" cy="259200"/>
      </dsp:txXfrm>
    </dsp:sp>
    <dsp:sp modelId="{BD0095CA-F2EF-470B-A1AE-8B533837F5A8}">
      <dsp:nvSpPr>
        <dsp:cNvPr id="0" name=""/>
        <dsp:cNvSpPr/>
      </dsp:nvSpPr>
      <dsp:spPr>
        <a:xfrm>
          <a:off x="2879688" y="280191"/>
          <a:ext cx="1262453" cy="1056138"/>
        </a:xfrm>
        <a:prstGeom prst="rect">
          <a:avLst/>
        </a:prstGeom>
        <a:noFill/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sobre els criteris d’actuació en matèria de protecció de dades en l’àmbit del treball social </a:t>
          </a: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2879688" y="280191"/>
        <a:ext cx="1262453" cy="105613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1E56AA-4A62-43E9-96CE-D6AC546C2660}">
      <dsp:nvSpPr>
        <dsp:cNvPr id="0" name=""/>
        <dsp:cNvSpPr/>
      </dsp:nvSpPr>
      <dsp:spPr>
        <a:xfrm>
          <a:off x="1294" y="1884"/>
          <a:ext cx="1262453" cy="259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200" b="1" kern="1200" noProof="0" dirty="0" smtClean="0">
              <a:latin typeface="Arial" pitchFamily="34" charset="0"/>
              <a:cs typeface="Arial" pitchFamily="34" charset="0"/>
            </a:rPr>
            <a:t>3 de febrer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294" y="1884"/>
        <a:ext cx="1262453" cy="259200"/>
      </dsp:txXfrm>
    </dsp:sp>
    <dsp:sp modelId="{34CC544C-FE4F-477D-BF96-CB0701DF223F}">
      <dsp:nvSpPr>
        <dsp:cNvPr id="0" name=""/>
        <dsp:cNvSpPr/>
      </dsp:nvSpPr>
      <dsp:spPr>
        <a:xfrm>
          <a:off x="1294" y="261084"/>
          <a:ext cx="1262453" cy="1237228"/>
        </a:xfrm>
        <a:prstGeom prst="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Conseqüències del Pla Bolonya per als Diplomats en treball social</a:t>
          </a: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294" y="261084"/>
        <a:ext cx="1262453" cy="1237228"/>
      </dsp:txXfrm>
    </dsp:sp>
    <dsp:sp modelId="{3658C819-4CEC-4A7C-9645-4AEBDAC7D118}">
      <dsp:nvSpPr>
        <dsp:cNvPr id="0" name=""/>
        <dsp:cNvSpPr/>
      </dsp:nvSpPr>
      <dsp:spPr>
        <a:xfrm>
          <a:off x="1440491" y="1884"/>
          <a:ext cx="1262453" cy="259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200" b="1" kern="1200" noProof="0" dirty="0" smtClean="0">
              <a:latin typeface="Arial" pitchFamily="34" charset="0"/>
              <a:cs typeface="Arial" pitchFamily="34" charset="0"/>
            </a:rPr>
            <a:t>11/12 de febrer 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440491" y="1884"/>
        <a:ext cx="1262453" cy="259200"/>
      </dsp:txXfrm>
    </dsp:sp>
    <dsp:sp modelId="{3B93A593-5E56-47BC-BAFB-A68704229387}">
      <dsp:nvSpPr>
        <dsp:cNvPr id="0" name=""/>
        <dsp:cNvSpPr/>
      </dsp:nvSpPr>
      <dsp:spPr>
        <a:xfrm>
          <a:off x="1440491" y="261084"/>
          <a:ext cx="1262453" cy="1237228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III Jornada de Salut Mental. La </a:t>
          </a:r>
          <a:r>
            <a:rPr lang="ca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transversalitat</a:t>
          </a: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l’atenció a la salut mental: realitat i reptes de futur</a:t>
          </a: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440491" y="261084"/>
        <a:ext cx="1262453" cy="1237228"/>
      </dsp:txXfrm>
    </dsp:sp>
    <dsp:sp modelId="{47E3073C-C25C-4124-9985-C9972E8F8222}">
      <dsp:nvSpPr>
        <dsp:cNvPr id="0" name=""/>
        <dsp:cNvSpPr/>
      </dsp:nvSpPr>
      <dsp:spPr>
        <a:xfrm>
          <a:off x="2879688" y="1884"/>
          <a:ext cx="1262453" cy="259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200" b="1" kern="1200" noProof="0" dirty="0" smtClean="0">
              <a:latin typeface="Arial" pitchFamily="34" charset="0"/>
              <a:cs typeface="Arial" pitchFamily="34" charset="0"/>
            </a:rPr>
            <a:t>3 de març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2879688" y="1884"/>
        <a:ext cx="1262453" cy="259200"/>
      </dsp:txXfrm>
    </dsp:sp>
    <dsp:sp modelId="{BD0095CA-F2EF-470B-A1AE-8B533837F5A8}">
      <dsp:nvSpPr>
        <dsp:cNvPr id="0" name=""/>
        <dsp:cNvSpPr/>
      </dsp:nvSpPr>
      <dsp:spPr>
        <a:xfrm>
          <a:off x="2879688" y="261084"/>
          <a:ext cx="1262453" cy="1237228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kern="1200" noProof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 Jornada </a:t>
          </a:r>
          <a:r>
            <a:rPr lang="ca-ES" sz="1000" kern="1200" noProof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sociosanitària</a:t>
          </a:r>
          <a:r>
            <a:rPr lang="ca-ES" sz="1000" kern="1200" noProof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 L’atenció </a:t>
          </a:r>
          <a:r>
            <a:rPr lang="ca-ES" sz="1000" kern="1200" noProof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sociosanitària</a:t>
          </a:r>
          <a:r>
            <a:rPr lang="ca-ES" sz="1000" kern="1200" noProof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a Catalunya. Construint el futur</a:t>
          </a:r>
          <a:r>
            <a:rPr lang="es-ES" sz="1100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/>
          </a:r>
          <a:br>
            <a:rPr lang="es-ES" sz="1100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</a:br>
          <a:r>
            <a:rPr lang="es-ES" sz="1100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/>
          </a:r>
          <a:br>
            <a:rPr lang="es-ES" sz="1100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</a:br>
          <a:endParaRPr lang="ca-ES" sz="11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2879688" y="261084"/>
        <a:ext cx="1262453" cy="123722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1E56AA-4A62-43E9-96CE-D6AC546C2660}">
      <dsp:nvSpPr>
        <dsp:cNvPr id="0" name=""/>
        <dsp:cNvSpPr/>
      </dsp:nvSpPr>
      <dsp:spPr>
        <a:xfrm>
          <a:off x="1294" y="1257"/>
          <a:ext cx="1262453" cy="256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200" b="1" kern="1200" noProof="0" dirty="0" smtClean="0">
              <a:latin typeface="Arial" pitchFamily="34" charset="0"/>
              <a:cs typeface="Arial" pitchFamily="34" charset="0"/>
            </a:rPr>
            <a:t>4 de març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294" y="1257"/>
        <a:ext cx="1262453" cy="256806"/>
      </dsp:txXfrm>
    </dsp:sp>
    <dsp:sp modelId="{34CC544C-FE4F-477D-BF96-CB0701DF223F}">
      <dsp:nvSpPr>
        <dsp:cNvPr id="0" name=""/>
        <dsp:cNvSpPr/>
      </dsp:nvSpPr>
      <dsp:spPr>
        <a:xfrm>
          <a:off x="1294" y="258064"/>
          <a:ext cx="1262453" cy="1097999"/>
        </a:xfrm>
        <a:prstGeom prst="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sobre els indicadors de resultats del </a:t>
          </a:r>
          <a:r>
            <a:rPr lang="ca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CatSalut</a:t>
          </a: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5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294" y="258064"/>
        <a:ext cx="1262453" cy="1097999"/>
      </dsp:txXfrm>
    </dsp:sp>
    <dsp:sp modelId="{3658C819-4CEC-4A7C-9645-4AEBDAC7D118}">
      <dsp:nvSpPr>
        <dsp:cNvPr id="0" name=""/>
        <dsp:cNvSpPr/>
      </dsp:nvSpPr>
      <dsp:spPr>
        <a:xfrm>
          <a:off x="1440491" y="1257"/>
          <a:ext cx="1262453" cy="256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noProof="0" dirty="0" smtClean="0">
              <a:latin typeface="Arial" pitchFamily="34" charset="0"/>
              <a:cs typeface="Arial" pitchFamily="34" charset="0"/>
            </a:rPr>
            <a:t>10 de </a:t>
          </a:r>
          <a:r>
            <a:rPr lang="es-ES" sz="1200" b="1" kern="1200" noProof="0" dirty="0" err="1" smtClean="0">
              <a:latin typeface="Arial" pitchFamily="34" charset="0"/>
              <a:cs typeface="Arial" pitchFamily="34" charset="0"/>
            </a:rPr>
            <a:t>març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440491" y="1257"/>
        <a:ext cx="1262453" cy="256806"/>
      </dsp:txXfrm>
    </dsp:sp>
    <dsp:sp modelId="{3B93A593-5E56-47BC-BAFB-A68704229387}">
      <dsp:nvSpPr>
        <dsp:cNvPr id="0" name=""/>
        <dsp:cNvSpPr/>
      </dsp:nvSpPr>
      <dsp:spPr>
        <a:xfrm>
          <a:off x="1440491" y="258064"/>
          <a:ext cx="1262453" cy="1097999"/>
        </a:xfrm>
        <a:prstGeom prst="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tècnica. La logística de productes farmacèutics en els centres </a:t>
          </a:r>
          <a:r>
            <a:rPr lang="ca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Blauclínic</a:t>
          </a: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1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440491" y="258064"/>
        <a:ext cx="1262453" cy="1097999"/>
      </dsp:txXfrm>
    </dsp:sp>
    <dsp:sp modelId="{47E3073C-C25C-4124-9985-C9972E8F8222}">
      <dsp:nvSpPr>
        <dsp:cNvPr id="0" name=""/>
        <dsp:cNvSpPr/>
      </dsp:nvSpPr>
      <dsp:spPr>
        <a:xfrm>
          <a:off x="2879688" y="1257"/>
          <a:ext cx="1262453" cy="256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200" b="1" kern="1200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24 de març</a:t>
          </a:r>
          <a:endParaRPr lang="ca-ES" sz="1200" b="1" kern="1200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879688" y="1257"/>
        <a:ext cx="1262453" cy="256806"/>
      </dsp:txXfrm>
    </dsp:sp>
    <dsp:sp modelId="{BD0095CA-F2EF-470B-A1AE-8B533837F5A8}">
      <dsp:nvSpPr>
        <dsp:cNvPr id="0" name=""/>
        <dsp:cNvSpPr/>
      </dsp:nvSpPr>
      <dsp:spPr>
        <a:xfrm>
          <a:off x="2879688" y="258064"/>
          <a:ext cx="1262453" cy="1097999"/>
        </a:xfrm>
        <a:prstGeom prst="rect">
          <a:avLst/>
        </a:prstGeom>
        <a:noFill/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Criteris d’actuació en matèria de protecció de dades en l’àmbit del treball social</a:t>
          </a: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2879688" y="258064"/>
        <a:ext cx="1262453" cy="109799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1E56AA-4A62-43E9-96CE-D6AC546C2660}">
      <dsp:nvSpPr>
        <dsp:cNvPr id="0" name=""/>
        <dsp:cNvSpPr/>
      </dsp:nvSpPr>
      <dsp:spPr>
        <a:xfrm>
          <a:off x="1294" y="17927"/>
          <a:ext cx="1262453" cy="259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noProof="0" dirty="0" smtClean="0">
              <a:latin typeface="Arial" pitchFamily="34" charset="0"/>
              <a:cs typeface="Arial" pitchFamily="34" charset="0"/>
            </a:rPr>
            <a:t>22</a:t>
          </a:r>
          <a:r>
            <a:rPr lang="es-ES" sz="1200" b="1" kern="1200" baseline="0" noProof="0" dirty="0" smtClean="0">
              <a:latin typeface="Arial" pitchFamily="34" charset="0"/>
              <a:cs typeface="Arial" pitchFamily="34" charset="0"/>
            </a:rPr>
            <a:t> </a:t>
          </a:r>
          <a:r>
            <a:rPr lang="es-ES" sz="1200" b="1" kern="1200" baseline="0" noProof="0" dirty="0" err="1" smtClean="0">
              <a:latin typeface="Arial" pitchFamily="34" charset="0"/>
              <a:cs typeface="Arial" pitchFamily="34" charset="0"/>
            </a:rPr>
            <a:t>d’abril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294" y="17927"/>
        <a:ext cx="1262453" cy="259200"/>
      </dsp:txXfrm>
    </dsp:sp>
    <dsp:sp modelId="{34CC544C-FE4F-477D-BF96-CB0701DF223F}">
      <dsp:nvSpPr>
        <dsp:cNvPr id="0" name=""/>
        <dsp:cNvSpPr/>
      </dsp:nvSpPr>
      <dsp:spPr>
        <a:xfrm>
          <a:off x="1294" y="277127"/>
          <a:ext cx="1262453" cy="1062266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Assemblea General d’Associats de </a:t>
          </a:r>
          <a:r>
            <a:rPr lang="ca-ES" sz="1000" b="1" kern="120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La Unió</a:t>
          </a: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5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294" y="277127"/>
        <a:ext cx="1262453" cy="1062266"/>
      </dsp:txXfrm>
    </dsp:sp>
    <dsp:sp modelId="{3658C819-4CEC-4A7C-9645-4AEBDAC7D118}">
      <dsp:nvSpPr>
        <dsp:cNvPr id="0" name=""/>
        <dsp:cNvSpPr/>
      </dsp:nvSpPr>
      <dsp:spPr>
        <a:xfrm>
          <a:off x="1440491" y="17927"/>
          <a:ext cx="1262453" cy="259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noProof="0" dirty="0" smtClean="0">
              <a:latin typeface="Arial" pitchFamily="34" charset="0"/>
              <a:cs typeface="Arial" pitchFamily="34" charset="0"/>
            </a:rPr>
            <a:t>4</a:t>
          </a:r>
          <a:r>
            <a:rPr lang="es-ES" sz="1200" b="1" kern="1200" baseline="0" noProof="0" dirty="0" smtClean="0">
              <a:latin typeface="Arial" pitchFamily="34" charset="0"/>
              <a:cs typeface="Arial" pitchFamily="34" charset="0"/>
            </a:rPr>
            <a:t> de </a:t>
          </a:r>
          <a:r>
            <a:rPr lang="es-ES" sz="1200" b="1" kern="1200" baseline="0" noProof="0" dirty="0" err="1" smtClean="0">
              <a:latin typeface="Arial" pitchFamily="34" charset="0"/>
              <a:cs typeface="Arial" pitchFamily="34" charset="0"/>
            </a:rPr>
            <a:t>maig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440491" y="17927"/>
        <a:ext cx="1262453" cy="259200"/>
      </dsp:txXfrm>
    </dsp:sp>
    <dsp:sp modelId="{3B93A593-5E56-47BC-BAFB-A68704229387}">
      <dsp:nvSpPr>
        <dsp:cNvPr id="0" name=""/>
        <dsp:cNvSpPr/>
      </dsp:nvSpPr>
      <dsp:spPr>
        <a:xfrm>
          <a:off x="1440491" y="277127"/>
          <a:ext cx="1262453" cy="1062266"/>
        </a:xfrm>
        <a:prstGeom prst="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tècnica.  La comunicació com una eina estratègica de gestió</a:t>
          </a: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1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440491" y="277127"/>
        <a:ext cx="1262453" cy="1062266"/>
      </dsp:txXfrm>
    </dsp:sp>
    <dsp:sp modelId="{47E3073C-C25C-4124-9985-C9972E8F8222}">
      <dsp:nvSpPr>
        <dsp:cNvPr id="0" name=""/>
        <dsp:cNvSpPr/>
      </dsp:nvSpPr>
      <dsp:spPr>
        <a:xfrm>
          <a:off x="2879688" y="17927"/>
          <a:ext cx="1262453" cy="259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</a:t>
          </a:r>
          <a:r>
            <a:rPr lang="es-ES" sz="1200" b="1" kern="1200" baseline="0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de </a:t>
          </a:r>
          <a:r>
            <a:rPr lang="es-ES" sz="1200" b="1" kern="1200" baseline="0" noProof="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maig</a:t>
          </a:r>
          <a:endParaRPr lang="ca-ES" sz="1200" b="1" kern="1200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879688" y="17927"/>
        <a:ext cx="1262453" cy="259200"/>
      </dsp:txXfrm>
    </dsp:sp>
    <dsp:sp modelId="{BD0095CA-F2EF-470B-A1AE-8B533837F5A8}">
      <dsp:nvSpPr>
        <dsp:cNvPr id="0" name=""/>
        <dsp:cNvSpPr/>
      </dsp:nvSpPr>
      <dsp:spPr>
        <a:xfrm>
          <a:off x="2879688" y="277127"/>
          <a:ext cx="1262453" cy="1062266"/>
        </a:xfrm>
        <a:prstGeom prst="rect">
          <a:avLst/>
        </a:prstGeom>
        <a:noFill/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 . Pacte d’accessibilitat i resolució: instruments per a fomentar la </a:t>
          </a:r>
          <a:r>
            <a:rPr lang="ca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integralitat</a:t>
          </a: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2879688" y="277127"/>
        <a:ext cx="1262453" cy="106226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1E56AA-4A62-43E9-96CE-D6AC546C2660}">
      <dsp:nvSpPr>
        <dsp:cNvPr id="0" name=""/>
        <dsp:cNvSpPr/>
      </dsp:nvSpPr>
      <dsp:spPr>
        <a:xfrm>
          <a:off x="1294" y="13111"/>
          <a:ext cx="1262453" cy="288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noProof="0" dirty="0" smtClean="0">
              <a:latin typeface="Arial" pitchFamily="34" charset="0"/>
              <a:cs typeface="Arial" pitchFamily="34" charset="0"/>
            </a:rPr>
            <a:t>19 de </a:t>
          </a:r>
          <a:r>
            <a:rPr lang="es-ES" sz="1200" b="1" kern="1200" noProof="0" dirty="0" err="1" smtClean="0">
              <a:latin typeface="Arial" pitchFamily="34" charset="0"/>
              <a:cs typeface="Arial" pitchFamily="34" charset="0"/>
            </a:rPr>
            <a:t>maig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294" y="13111"/>
        <a:ext cx="1262453" cy="288000"/>
      </dsp:txXfrm>
    </dsp:sp>
    <dsp:sp modelId="{34CC544C-FE4F-477D-BF96-CB0701DF223F}">
      <dsp:nvSpPr>
        <dsp:cNvPr id="0" name=""/>
        <dsp:cNvSpPr/>
      </dsp:nvSpPr>
      <dsp:spPr>
        <a:xfrm>
          <a:off x="1294" y="301111"/>
          <a:ext cx="1262453" cy="1043099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II Jornada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d’atenció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a la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dependència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Qualitat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dels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serveis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</a:t>
          </a: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5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294" y="301111"/>
        <a:ext cx="1262453" cy="1043099"/>
      </dsp:txXfrm>
    </dsp:sp>
    <dsp:sp modelId="{3658C819-4CEC-4A7C-9645-4AEBDAC7D118}">
      <dsp:nvSpPr>
        <dsp:cNvPr id="0" name=""/>
        <dsp:cNvSpPr/>
      </dsp:nvSpPr>
      <dsp:spPr>
        <a:xfrm>
          <a:off x="1440491" y="13111"/>
          <a:ext cx="1262453" cy="288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baseline="0" noProof="0" dirty="0" smtClean="0">
              <a:latin typeface="Arial" pitchFamily="34" charset="0"/>
              <a:cs typeface="Arial" pitchFamily="34" charset="0"/>
            </a:rPr>
            <a:t>26 de </a:t>
          </a:r>
          <a:r>
            <a:rPr lang="es-ES" sz="1200" b="1" kern="1200" baseline="0" noProof="0" dirty="0" err="1" smtClean="0">
              <a:latin typeface="Arial" pitchFamily="34" charset="0"/>
              <a:cs typeface="Arial" pitchFamily="34" charset="0"/>
            </a:rPr>
            <a:t>maig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440491" y="13111"/>
        <a:ext cx="1262453" cy="288000"/>
      </dsp:txXfrm>
    </dsp:sp>
    <dsp:sp modelId="{3B93A593-5E56-47BC-BAFB-A68704229387}">
      <dsp:nvSpPr>
        <dsp:cNvPr id="0" name=""/>
        <dsp:cNvSpPr/>
      </dsp:nvSpPr>
      <dsp:spPr>
        <a:xfrm>
          <a:off x="1440491" y="301111"/>
          <a:ext cx="1262453" cy="1043099"/>
        </a:xfrm>
        <a:prstGeom prst="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 tècnica.  HCCC i recepta electrònica: impacte i lideratge</a:t>
          </a:r>
          <a:endParaRPr lang="ca-ES" sz="10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1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440491" y="301111"/>
        <a:ext cx="1262453" cy="1043099"/>
      </dsp:txXfrm>
    </dsp:sp>
    <dsp:sp modelId="{47E3073C-C25C-4124-9985-C9972E8F8222}">
      <dsp:nvSpPr>
        <dsp:cNvPr id="0" name=""/>
        <dsp:cNvSpPr/>
      </dsp:nvSpPr>
      <dsp:spPr>
        <a:xfrm>
          <a:off x="2879688" y="13111"/>
          <a:ext cx="1262453" cy="288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noProof="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Maig</a:t>
          </a:r>
          <a:endParaRPr lang="ca-ES" sz="1200" b="1" kern="1200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879688" y="13111"/>
        <a:ext cx="1262453" cy="288000"/>
      </dsp:txXfrm>
    </dsp:sp>
    <dsp:sp modelId="{BD0095CA-F2EF-470B-A1AE-8B533837F5A8}">
      <dsp:nvSpPr>
        <dsp:cNvPr id="0" name=""/>
        <dsp:cNvSpPr/>
      </dsp:nvSpPr>
      <dsp:spPr>
        <a:xfrm>
          <a:off x="2879688" y="301111"/>
          <a:ext cx="1262453" cy="1043099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Presentació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del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Quadern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Gestió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Aplicada I. El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suport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l’organització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als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metges</a:t>
          </a: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2879688" y="301111"/>
        <a:ext cx="1262453" cy="104309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1E56AA-4A62-43E9-96CE-D6AC546C2660}">
      <dsp:nvSpPr>
        <dsp:cNvPr id="0" name=""/>
        <dsp:cNvSpPr/>
      </dsp:nvSpPr>
      <dsp:spPr>
        <a:xfrm>
          <a:off x="5336" y="0"/>
          <a:ext cx="1259988" cy="256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noProof="0" dirty="0" smtClean="0">
              <a:latin typeface="Arial" pitchFamily="34" charset="0"/>
              <a:cs typeface="Arial" pitchFamily="34" charset="0"/>
            </a:rPr>
            <a:t>2</a:t>
          </a:r>
          <a:r>
            <a:rPr lang="es-ES" sz="1200" b="1" kern="1200" baseline="0" noProof="0" dirty="0" smtClean="0">
              <a:latin typeface="Arial" pitchFamily="34" charset="0"/>
              <a:cs typeface="Arial" pitchFamily="34" charset="0"/>
            </a:rPr>
            <a:t> de </a:t>
          </a:r>
          <a:r>
            <a:rPr lang="es-ES" sz="1200" b="1" kern="1200" baseline="0" noProof="0" dirty="0" err="1" smtClean="0">
              <a:latin typeface="Arial" pitchFamily="34" charset="0"/>
              <a:cs typeface="Arial" pitchFamily="34" charset="0"/>
            </a:rPr>
            <a:t>juny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5336" y="0"/>
        <a:ext cx="1259988" cy="256806"/>
      </dsp:txXfrm>
    </dsp:sp>
    <dsp:sp modelId="{34CC544C-FE4F-477D-BF96-CB0701DF223F}">
      <dsp:nvSpPr>
        <dsp:cNvPr id="0" name=""/>
        <dsp:cNvSpPr/>
      </dsp:nvSpPr>
      <dsp:spPr>
        <a:xfrm>
          <a:off x="5336" y="256806"/>
          <a:ext cx="1259988" cy="1243391"/>
        </a:xfrm>
        <a:prstGeom prst="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tècnica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Innovació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en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gestió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i recursos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assistencials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en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atenció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a la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dependència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 Saló Avante</a:t>
          </a: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5336" y="256806"/>
        <a:ext cx="1259988" cy="1243391"/>
      </dsp:txXfrm>
    </dsp:sp>
    <dsp:sp modelId="{3658C819-4CEC-4A7C-9645-4AEBDAC7D118}">
      <dsp:nvSpPr>
        <dsp:cNvPr id="0" name=""/>
        <dsp:cNvSpPr/>
      </dsp:nvSpPr>
      <dsp:spPr>
        <a:xfrm>
          <a:off x="1441723" y="0"/>
          <a:ext cx="1259988" cy="256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noProof="0" dirty="0" smtClean="0">
              <a:latin typeface="Arial" pitchFamily="34" charset="0"/>
              <a:cs typeface="Arial" pitchFamily="34" charset="0"/>
            </a:rPr>
            <a:t>10 de </a:t>
          </a:r>
          <a:r>
            <a:rPr lang="es-ES" sz="1200" b="1" kern="1200" noProof="0" dirty="0" err="1" smtClean="0">
              <a:latin typeface="Arial" pitchFamily="34" charset="0"/>
              <a:cs typeface="Arial" pitchFamily="34" charset="0"/>
            </a:rPr>
            <a:t>juny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441723" y="0"/>
        <a:ext cx="1259988" cy="256806"/>
      </dsp:txXfrm>
    </dsp:sp>
    <dsp:sp modelId="{3B93A593-5E56-47BC-BAFB-A68704229387}">
      <dsp:nvSpPr>
        <dsp:cNvPr id="0" name=""/>
        <dsp:cNvSpPr/>
      </dsp:nvSpPr>
      <dsp:spPr>
        <a:xfrm>
          <a:off x="1441723" y="256806"/>
          <a:ext cx="1259988" cy="1243391"/>
        </a:xfrm>
        <a:prstGeom prst="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tècnica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Experiències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d’aplicació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models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retiribució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variable.</a:t>
          </a: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441723" y="256806"/>
        <a:ext cx="1259988" cy="1243391"/>
      </dsp:txXfrm>
    </dsp:sp>
    <dsp:sp modelId="{47E3073C-C25C-4124-9985-C9972E8F8222}">
      <dsp:nvSpPr>
        <dsp:cNvPr id="0" name=""/>
        <dsp:cNvSpPr/>
      </dsp:nvSpPr>
      <dsp:spPr>
        <a:xfrm>
          <a:off x="2878110" y="0"/>
          <a:ext cx="1259988" cy="256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14/15</a:t>
          </a:r>
          <a:r>
            <a:rPr lang="es-ES" sz="1200" b="1" kern="1200" baseline="0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200" b="1" kern="1200" baseline="0" noProof="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juny</a:t>
          </a:r>
          <a:endParaRPr lang="ca-ES" sz="1200" b="1" kern="1200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878110" y="0"/>
        <a:ext cx="1259988" cy="256806"/>
      </dsp:txXfrm>
    </dsp:sp>
    <dsp:sp modelId="{BD0095CA-F2EF-470B-A1AE-8B533837F5A8}">
      <dsp:nvSpPr>
        <dsp:cNvPr id="0" name=""/>
        <dsp:cNvSpPr/>
      </dsp:nvSpPr>
      <dsp:spPr>
        <a:xfrm>
          <a:off x="2878110" y="256806"/>
          <a:ext cx="1259988" cy="1243391"/>
        </a:xfrm>
        <a:prstGeom prst="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tècnica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Hospitals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dia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i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altres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modalitats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d’hospitalització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en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salut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mental. La Unió i el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Fòrum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Salut Mental</a:t>
          </a: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2878110" y="256806"/>
        <a:ext cx="1259988" cy="1243391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1E56AA-4A62-43E9-96CE-D6AC546C2660}">
      <dsp:nvSpPr>
        <dsp:cNvPr id="0" name=""/>
        <dsp:cNvSpPr/>
      </dsp:nvSpPr>
      <dsp:spPr>
        <a:xfrm>
          <a:off x="13" y="18513"/>
          <a:ext cx="1268512" cy="5074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noProof="0" smtClean="0">
              <a:latin typeface="Arial" pitchFamily="34" charset="0"/>
              <a:cs typeface="Arial" pitchFamily="34" charset="0"/>
            </a:rPr>
            <a:t>16 </a:t>
          </a:r>
          <a:r>
            <a:rPr lang="es-ES" sz="1200" b="1" kern="1200" noProof="0" dirty="0" err="1" smtClean="0">
              <a:latin typeface="Arial" pitchFamily="34" charset="0"/>
              <a:cs typeface="Arial" pitchFamily="34" charset="0"/>
            </a:rPr>
            <a:t>juny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3" y="18513"/>
        <a:ext cx="1268512" cy="507405"/>
      </dsp:txXfrm>
    </dsp:sp>
    <dsp:sp modelId="{34CC544C-FE4F-477D-BF96-CB0701DF223F}">
      <dsp:nvSpPr>
        <dsp:cNvPr id="0" name=""/>
        <dsp:cNvSpPr/>
      </dsp:nvSpPr>
      <dsp:spPr>
        <a:xfrm>
          <a:off x="13" y="481357"/>
          <a:ext cx="1268512" cy="1143202"/>
        </a:xfrm>
        <a:prstGeom prst="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2400" kern="1200" dirty="0"/>
        </a:p>
      </dsp:txBody>
      <dsp:txXfrm>
        <a:off x="13" y="481357"/>
        <a:ext cx="1268512" cy="1143202"/>
      </dsp:txXfrm>
    </dsp:sp>
    <dsp:sp modelId="{3658C819-4CEC-4A7C-9645-4AEBDAC7D118}">
      <dsp:nvSpPr>
        <dsp:cNvPr id="0" name=""/>
        <dsp:cNvSpPr/>
      </dsp:nvSpPr>
      <dsp:spPr>
        <a:xfrm>
          <a:off x="1446117" y="4599"/>
          <a:ext cx="1268512" cy="5074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noProof="0" dirty="0" smtClean="0">
              <a:latin typeface="Arial" pitchFamily="34" charset="0"/>
              <a:cs typeface="Arial" pitchFamily="34" charset="0"/>
            </a:rPr>
            <a:t>1 </a:t>
          </a:r>
          <a:r>
            <a:rPr lang="es-ES" sz="1200" b="1" kern="1200" noProof="0" dirty="0" err="1" smtClean="0">
              <a:latin typeface="Arial" pitchFamily="34" charset="0"/>
              <a:cs typeface="Arial" pitchFamily="34" charset="0"/>
            </a:rPr>
            <a:t>juliol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446117" y="4599"/>
        <a:ext cx="1268512" cy="507405"/>
      </dsp:txXfrm>
    </dsp:sp>
    <dsp:sp modelId="{3B93A593-5E56-47BC-BAFB-A68704229387}">
      <dsp:nvSpPr>
        <dsp:cNvPr id="0" name=""/>
        <dsp:cNvSpPr/>
      </dsp:nvSpPr>
      <dsp:spPr>
        <a:xfrm>
          <a:off x="1446117" y="444216"/>
          <a:ext cx="1268512" cy="1198857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IIJornada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d’Innovació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en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Atenció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primària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</a:t>
          </a: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446117" y="444216"/>
        <a:ext cx="1268512" cy="1198857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1E56AA-4A62-43E9-96CE-D6AC546C2660}">
      <dsp:nvSpPr>
        <dsp:cNvPr id="0" name=""/>
        <dsp:cNvSpPr/>
      </dsp:nvSpPr>
      <dsp:spPr>
        <a:xfrm>
          <a:off x="1294" y="9619"/>
          <a:ext cx="1262453" cy="316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noProof="0" dirty="0" smtClean="0">
              <a:latin typeface="Arial" pitchFamily="34" charset="0"/>
              <a:cs typeface="Arial" pitchFamily="34" charset="0"/>
            </a:rPr>
            <a:t>Octubre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294" y="9619"/>
        <a:ext cx="1262453" cy="316800"/>
      </dsp:txXfrm>
    </dsp:sp>
    <dsp:sp modelId="{34CC544C-FE4F-477D-BF96-CB0701DF223F}">
      <dsp:nvSpPr>
        <dsp:cNvPr id="0" name=""/>
        <dsp:cNvSpPr/>
      </dsp:nvSpPr>
      <dsp:spPr>
        <a:xfrm>
          <a:off x="1294" y="326419"/>
          <a:ext cx="1262453" cy="1164158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II</a:t>
          </a:r>
          <a:r>
            <a:rPr lang="es-ES" sz="1000" b="1" kern="1200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Jornada </a:t>
          </a:r>
          <a:r>
            <a:rPr lang="es-ES" sz="1000" b="1" kern="1200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Associativa</a:t>
          </a:r>
          <a:r>
            <a:rPr lang="es-ES" sz="1000" b="1" kern="1200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La Unió</a:t>
          </a: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294" y="326419"/>
        <a:ext cx="1262453" cy="1164158"/>
      </dsp:txXfrm>
    </dsp:sp>
    <dsp:sp modelId="{3658C819-4CEC-4A7C-9645-4AEBDAC7D118}">
      <dsp:nvSpPr>
        <dsp:cNvPr id="0" name=""/>
        <dsp:cNvSpPr/>
      </dsp:nvSpPr>
      <dsp:spPr>
        <a:xfrm>
          <a:off x="1440491" y="9619"/>
          <a:ext cx="1262453" cy="316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noProof="0" dirty="0" smtClean="0">
              <a:latin typeface="Arial" pitchFamily="34" charset="0"/>
              <a:cs typeface="Arial" pitchFamily="34" charset="0"/>
            </a:rPr>
            <a:t>Octubre</a:t>
          </a:r>
          <a:endParaRPr lang="ca-ES" sz="1200" b="1" kern="1200" noProof="0" dirty="0">
            <a:latin typeface="Arial" pitchFamily="34" charset="0"/>
            <a:cs typeface="Arial" pitchFamily="34" charset="0"/>
          </a:endParaRPr>
        </a:p>
      </dsp:txBody>
      <dsp:txXfrm>
        <a:off x="1440491" y="9619"/>
        <a:ext cx="1262453" cy="316800"/>
      </dsp:txXfrm>
    </dsp:sp>
    <dsp:sp modelId="{3B93A593-5E56-47BC-BAFB-A68704229387}">
      <dsp:nvSpPr>
        <dsp:cNvPr id="0" name=""/>
        <dsp:cNvSpPr/>
      </dsp:nvSpPr>
      <dsp:spPr>
        <a:xfrm>
          <a:off x="1440491" y="336039"/>
          <a:ext cx="1262453" cy="1164158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II</a:t>
          </a:r>
          <a:r>
            <a:rPr lang="es-ES" sz="1000" b="1" kern="1200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Trobada</a:t>
          </a:r>
          <a:r>
            <a:rPr lang="es-ES" sz="1000" b="1" kern="1200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Fòrum</a:t>
          </a:r>
          <a:r>
            <a:rPr lang="es-ES" sz="1000" b="1" kern="1200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Associats</a:t>
          </a:r>
          <a:r>
            <a:rPr lang="es-ES" sz="1000" b="1" kern="1200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Col·laboradors</a:t>
          </a:r>
          <a:r>
            <a:rPr lang="es-ES" sz="1000" b="1" kern="1200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. Hospital Sostenible</a:t>
          </a: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440491" y="336039"/>
        <a:ext cx="1262453" cy="1164158"/>
      </dsp:txXfrm>
    </dsp:sp>
    <dsp:sp modelId="{47E3073C-C25C-4124-9985-C9972E8F8222}">
      <dsp:nvSpPr>
        <dsp:cNvPr id="0" name=""/>
        <dsp:cNvSpPr/>
      </dsp:nvSpPr>
      <dsp:spPr>
        <a:xfrm>
          <a:off x="2879688" y="9619"/>
          <a:ext cx="1262453" cy="316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noProof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 </a:t>
          </a:r>
          <a:r>
            <a:rPr lang="es-ES" sz="1200" b="1" kern="1200" noProof="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d’octubre</a:t>
          </a:r>
          <a:endParaRPr lang="ca-ES" sz="1200" b="1" kern="1200" noProof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879688" y="9619"/>
        <a:ext cx="1262453" cy="316800"/>
      </dsp:txXfrm>
    </dsp:sp>
    <dsp:sp modelId="{BD0095CA-F2EF-470B-A1AE-8B533837F5A8}">
      <dsp:nvSpPr>
        <dsp:cNvPr id="0" name=""/>
        <dsp:cNvSpPr/>
      </dsp:nvSpPr>
      <dsp:spPr>
        <a:xfrm>
          <a:off x="2879688" y="326419"/>
          <a:ext cx="1262453" cy="1164158"/>
        </a:xfrm>
        <a:prstGeom prst="rect">
          <a:avLst/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Sessió</a:t>
          </a:r>
          <a:r>
            <a:rPr lang="es-ES" sz="1000" b="1" kern="1200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tècnica</a:t>
          </a:r>
          <a:r>
            <a:rPr lang="es-ES" sz="1000" b="1" kern="1200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d’infermeria</a:t>
          </a: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2879688" y="326419"/>
        <a:ext cx="1262453" cy="1164158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A3A78A-991D-4185-9411-4BCED7816C07}">
      <dsp:nvSpPr>
        <dsp:cNvPr id="0" name=""/>
        <dsp:cNvSpPr/>
      </dsp:nvSpPr>
      <dsp:spPr>
        <a:xfrm>
          <a:off x="0" y="68412"/>
          <a:ext cx="1357322" cy="4889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 pitchFamily="34" charset="0"/>
              <a:cs typeface="Arial" pitchFamily="34" charset="0"/>
            </a:rPr>
            <a:t>16 desembre</a:t>
          </a:r>
          <a:endParaRPr lang="ca-ES" sz="1200" b="1" kern="1200" dirty="0">
            <a:latin typeface="Arial" pitchFamily="34" charset="0"/>
            <a:cs typeface="Arial" pitchFamily="34" charset="0"/>
          </a:endParaRPr>
        </a:p>
      </dsp:txBody>
      <dsp:txXfrm>
        <a:off x="0" y="68412"/>
        <a:ext cx="1357322" cy="488928"/>
      </dsp:txXfrm>
    </dsp:sp>
    <dsp:sp modelId="{08138452-01D1-461F-94A0-EDCC7D9786FE}">
      <dsp:nvSpPr>
        <dsp:cNvPr id="0" name=""/>
        <dsp:cNvSpPr/>
      </dsp:nvSpPr>
      <dsp:spPr>
        <a:xfrm>
          <a:off x="0" y="447558"/>
          <a:ext cx="1357322" cy="1124077"/>
        </a:xfrm>
        <a:prstGeom prst="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Assemblea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General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d’Associats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La Unió</a:t>
          </a: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latin typeface="Arial" pitchFamily="34" charset="0"/>
            <a:cs typeface="Arial" pitchFamily="34" charset="0"/>
          </a:endParaRPr>
        </a:p>
      </dsp:txBody>
      <dsp:txXfrm>
        <a:off x="0" y="447558"/>
        <a:ext cx="1357322" cy="1124077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A3A78A-991D-4185-9411-4BCED7816C07}">
      <dsp:nvSpPr>
        <dsp:cNvPr id="0" name=""/>
        <dsp:cNvSpPr/>
      </dsp:nvSpPr>
      <dsp:spPr>
        <a:xfrm>
          <a:off x="0" y="65952"/>
          <a:ext cx="1357322" cy="4513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 pitchFamily="34" charset="0"/>
              <a:cs typeface="Arial" pitchFamily="34" charset="0"/>
            </a:rPr>
            <a:t>9</a:t>
          </a:r>
          <a:r>
            <a:rPr lang="es-ES" sz="1200" b="1" kern="1200" baseline="0" dirty="0" smtClean="0">
              <a:latin typeface="Arial" pitchFamily="34" charset="0"/>
              <a:cs typeface="Arial" pitchFamily="34" charset="0"/>
            </a:rPr>
            <a:t> de </a:t>
          </a:r>
          <a:r>
            <a:rPr lang="es-ES" sz="1200" b="1" kern="1200" baseline="0" dirty="0" err="1" smtClean="0">
              <a:latin typeface="Arial" pitchFamily="34" charset="0"/>
              <a:cs typeface="Arial" pitchFamily="34" charset="0"/>
            </a:rPr>
            <a:t>juliol</a:t>
          </a:r>
          <a:endParaRPr lang="ca-ES" sz="1200" b="1" kern="1200" dirty="0">
            <a:latin typeface="Arial" pitchFamily="34" charset="0"/>
            <a:cs typeface="Arial" pitchFamily="34" charset="0"/>
          </a:endParaRPr>
        </a:p>
      </dsp:txBody>
      <dsp:txXfrm>
        <a:off x="0" y="65952"/>
        <a:ext cx="1357322" cy="451319"/>
      </dsp:txXfrm>
    </dsp:sp>
    <dsp:sp modelId="{08138452-01D1-461F-94A0-EDCC7D9786FE}">
      <dsp:nvSpPr>
        <dsp:cNvPr id="0" name=""/>
        <dsp:cNvSpPr/>
      </dsp:nvSpPr>
      <dsp:spPr>
        <a:xfrm>
          <a:off x="0" y="418736"/>
          <a:ext cx="1357322" cy="1152900"/>
        </a:xfrm>
        <a:prstGeom prst="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II</a:t>
          </a:r>
          <a:r>
            <a:rPr lang="es-ES" sz="1000" b="1" kern="1200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Jornada de </a:t>
          </a:r>
          <a:r>
            <a:rPr lang="es-ES" sz="1000" b="1" kern="1200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management</a:t>
          </a:r>
          <a:r>
            <a:rPr lang="es-ES" sz="1000" b="1" kern="1200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baseline="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sanitari</a:t>
          </a:r>
          <a:r>
            <a:rPr lang="es-ES" sz="1000" b="1" kern="1200" baseline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i social</a:t>
          </a: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latin typeface="Arial" pitchFamily="34" charset="0"/>
            <a:cs typeface="Arial" pitchFamily="34" charset="0"/>
          </a:endParaRPr>
        </a:p>
      </dsp:txBody>
      <dsp:txXfrm>
        <a:off x="0" y="418736"/>
        <a:ext cx="1357322" cy="115290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A3A78A-991D-4185-9411-4BCED7816C07}">
      <dsp:nvSpPr>
        <dsp:cNvPr id="0" name=""/>
        <dsp:cNvSpPr/>
      </dsp:nvSpPr>
      <dsp:spPr>
        <a:xfrm>
          <a:off x="0" y="89517"/>
          <a:ext cx="1357322" cy="6017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baseline="0" dirty="0" smtClean="0">
              <a:latin typeface="Arial" pitchFamily="34" charset="0"/>
              <a:cs typeface="Arial" pitchFamily="34" charset="0"/>
            </a:rPr>
            <a:t>28 </a:t>
          </a:r>
          <a:r>
            <a:rPr lang="es-ES" sz="1200" b="1" kern="1200" baseline="0" dirty="0" err="1" smtClean="0">
              <a:latin typeface="Arial" pitchFamily="34" charset="0"/>
              <a:cs typeface="Arial" pitchFamily="34" charset="0"/>
            </a:rPr>
            <a:t>d’octubre</a:t>
          </a:r>
          <a:endParaRPr lang="ca-ES" sz="1200" b="1" kern="1200" dirty="0">
            <a:latin typeface="Arial" pitchFamily="34" charset="0"/>
            <a:cs typeface="Arial" pitchFamily="34" charset="0"/>
          </a:endParaRPr>
        </a:p>
      </dsp:txBody>
      <dsp:txXfrm>
        <a:off x="0" y="89517"/>
        <a:ext cx="1357322" cy="601758"/>
      </dsp:txXfrm>
    </dsp:sp>
    <dsp:sp modelId="{08138452-01D1-461F-94A0-EDCC7D9786FE}">
      <dsp:nvSpPr>
        <dsp:cNvPr id="0" name=""/>
        <dsp:cNvSpPr/>
      </dsp:nvSpPr>
      <dsp:spPr>
        <a:xfrm>
          <a:off x="0" y="561475"/>
          <a:ext cx="1357322" cy="1010160"/>
        </a:xfrm>
        <a:prstGeom prst="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Presentació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de la </a:t>
          </a:r>
          <a:r>
            <a:rPr lang="es-ES" sz="1000" b="1" kern="1200" dirty="0" err="1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Fundació</a:t>
          </a:r>
          <a:r>
            <a:rPr lang="es-ES" sz="1000" b="1" kern="12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</a:t>
          </a:r>
          <a:r>
            <a:rPr lang="es-ES" sz="1000" b="1" kern="120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Unió.</a:t>
          </a: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a-ES" sz="1000" b="1" kern="1200" dirty="0">
            <a:latin typeface="Arial" pitchFamily="34" charset="0"/>
            <a:cs typeface="Arial" pitchFamily="34" charset="0"/>
          </a:endParaRPr>
        </a:p>
      </dsp:txBody>
      <dsp:txXfrm>
        <a:off x="0" y="561475"/>
        <a:ext cx="1357322" cy="1010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A1970-9E29-4D7E-B9F8-E78C8196A133}" type="datetimeFigureOut">
              <a:rPr lang="ca-ES" smtClean="0"/>
              <a:pPr/>
              <a:t>11/05/2010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EA25B-D321-4004-9E44-EFE81B49A901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D48E2-0513-445B-B54D-CDD1C701C099}" type="datetimeFigureOut">
              <a:rPr lang="ca-ES" smtClean="0"/>
              <a:pPr/>
              <a:t>11/05/2010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2C8ED-9B82-4F33-A21C-41B0A0EE205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noProof="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2C8ED-9B82-4F33-A21C-41B0A0EE2055}" type="slidenum">
              <a:rPr lang="ca-ES" smtClean="0"/>
              <a:pPr/>
              <a:t>1</a:t>
            </a:fld>
            <a:endParaRPr lang="ca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4291-F031-4638-AEB0-B2CF46831E7D}" type="datetimeFigureOut">
              <a:rPr lang="ca-ES" smtClean="0"/>
              <a:pPr/>
              <a:t>11/05/2010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95A7-57AD-49A8-8E11-8D358528216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4291-F031-4638-AEB0-B2CF46831E7D}" type="datetimeFigureOut">
              <a:rPr lang="ca-ES" smtClean="0"/>
              <a:pPr/>
              <a:t>11/05/2010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95A7-57AD-49A8-8E11-8D358528216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4291-F031-4638-AEB0-B2CF46831E7D}" type="datetimeFigureOut">
              <a:rPr lang="ca-ES" smtClean="0"/>
              <a:pPr/>
              <a:t>11/05/2010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95A7-57AD-49A8-8E11-8D358528216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4291-F031-4638-AEB0-B2CF46831E7D}" type="datetimeFigureOut">
              <a:rPr lang="ca-ES" smtClean="0"/>
              <a:pPr/>
              <a:t>11/05/2010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95A7-57AD-49A8-8E11-8D358528216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4291-F031-4638-AEB0-B2CF46831E7D}" type="datetimeFigureOut">
              <a:rPr lang="ca-ES" smtClean="0"/>
              <a:pPr/>
              <a:t>11/05/2010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95A7-57AD-49A8-8E11-8D358528216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4291-F031-4638-AEB0-B2CF46831E7D}" type="datetimeFigureOut">
              <a:rPr lang="ca-ES" smtClean="0"/>
              <a:pPr/>
              <a:t>11/05/2010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95A7-57AD-49A8-8E11-8D358528216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4291-F031-4638-AEB0-B2CF46831E7D}" type="datetimeFigureOut">
              <a:rPr lang="ca-ES" smtClean="0"/>
              <a:pPr/>
              <a:t>11/05/2010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95A7-57AD-49A8-8E11-8D358528216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4291-F031-4638-AEB0-B2CF46831E7D}" type="datetimeFigureOut">
              <a:rPr lang="ca-ES" smtClean="0"/>
              <a:pPr/>
              <a:t>11/05/2010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95A7-57AD-49A8-8E11-8D358528216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4291-F031-4638-AEB0-B2CF46831E7D}" type="datetimeFigureOut">
              <a:rPr lang="ca-ES" smtClean="0"/>
              <a:pPr/>
              <a:t>11/05/2010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95A7-57AD-49A8-8E11-8D358528216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4291-F031-4638-AEB0-B2CF46831E7D}" type="datetimeFigureOut">
              <a:rPr lang="ca-ES" smtClean="0"/>
              <a:pPr/>
              <a:t>11/05/2010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95A7-57AD-49A8-8E11-8D358528216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4291-F031-4638-AEB0-B2CF46831E7D}" type="datetimeFigureOut">
              <a:rPr lang="ca-ES" smtClean="0"/>
              <a:pPr/>
              <a:t>11/05/2010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95A7-57AD-49A8-8E11-8D358528216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F4291-F031-4638-AEB0-B2CF46831E7D}" type="datetimeFigureOut">
              <a:rPr lang="ca-ES" smtClean="0"/>
              <a:pPr/>
              <a:t>11/05/2010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595A7-57AD-49A8-8E11-8D358528216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.jpeg"/><Relationship Id="rId18" Type="http://schemas.microsoft.com/office/2007/relationships/diagramDrawing" Target="../diagrams/drawing3.xml"/><Relationship Id="rId26" Type="http://schemas.openxmlformats.org/officeDocument/2006/relationships/diagramQuickStyle" Target="../diagrams/quickStyle5.xml"/><Relationship Id="rId3" Type="http://schemas.openxmlformats.org/officeDocument/2006/relationships/diagramData" Target="../diagrams/data1.xml"/><Relationship Id="rId21" Type="http://schemas.openxmlformats.org/officeDocument/2006/relationships/diagramQuickStyle" Target="../diagrams/quickStyle4.xml"/><Relationship Id="rId34" Type="http://schemas.openxmlformats.org/officeDocument/2006/relationships/image" Target="../media/image2.jpeg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openxmlformats.org/officeDocument/2006/relationships/diagramColors" Target="../diagrams/colors3.xml"/><Relationship Id="rId25" Type="http://schemas.openxmlformats.org/officeDocument/2006/relationships/diagramLayout" Target="../diagrams/layout5.xml"/><Relationship Id="rId33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6" Type="http://schemas.openxmlformats.org/officeDocument/2006/relationships/diagramQuickStyle" Target="../diagrams/quickStyle3.xml"/><Relationship Id="rId20" Type="http://schemas.openxmlformats.org/officeDocument/2006/relationships/diagramLayout" Target="../diagrams/layout4.xml"/><Relationship Id="rId29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Data" Target="../diagrams/data5.xml"/><Relationship Id="rId32" Type="http://schemas.openxmlformats.org/officeDocument/2006/relationships/diagramColors" Target="../diagrams/colors6.xml"/><Relationship Id="rId5" Type="http://schemas.openxmlformats.org/officeDocument/2006/relationships/diagramQuickStyle" Target="../diagrams/quickStyle1.xml"/><Relationship Id="rId15" Type="http://schemas.openxmlformats.org/officeDocument/2006/relationships/diagramLayout" Target="../diagrams/layout3.xml"/><Relationship Id="rId23" Type="http://schemas.microsoft.com/office/2007/relationships/diagramDrawing" Target="../diagrams/drawing4.xml"/><Relationship Id="rId28" Type="http://schemas.microsoft.com/office/2007/relationships/diagramDrawing" Target="../diagrams/drawing5.xml"/><Relationship Id="rId10" Type="http://schemas.openxmlformats.org/officeDocument/2006/relationships/diagramQuickStyle" Target="../diagrams/quickStyle2.xml"/><Relationship Id="rId19" Type="http://schemas.openxmlformats.org/officeDocument/2006/relationships/diagramData" Target="../diagrams/data4.xml"/><Relationship Id="rId31" Type="http://schemas.openxmlformats.org/officeDocument/2006/relationships/diagramQuickStyle" Target="../diagrams/quickStyle6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Data" Target="../diagrams/data3.xml"/><Relationship Id="rId22" Type="http://schemas.openxmlformats.org/officeDocument/2006/relationships/diagramColors" Target="../diagrams/colors4.xml"/><Relationship Id="rId27" Type="http://schemas.openxmlformats.org/officeDocument/2006/relationships/diagramColors" Target="../diagrams/colors5.xml"/><Relationship Id="rId30" Type="http://schemas.openxmlformats.org/officeDocument/2006/relationships/diagramLayout" Target="../diagrams/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image" Target="../media/image1.jpeg"/><Relationship Id="rId18" Type="http://schemas.microsoft.com/office/2007/relationships/diagramDrawing" Target="../diagrams/drawing9.xml"/><Relationship Id="rId26" Type="http://schemas.openxmlformats.org/officeDocument/2006/relationships/diagramQuickStyle" Target="../diagrams/quickStyle11.xml"/><Relationship Id="rId3" Type="http://schemas.openxmlformats.org/officeDocument/2006/relationships/diagramData" Target="../diagrams/data7.xml"/><Relationship Id="rId21" Type="http://schemas.openxmlformats.org/officeDocument/2006/relationships/diagramQuickStyle" Target="../diagrams/quickStyle10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17" Type="http://schemas.openxmlformats.org/officeDocument/2006/relationships/diagramColors" Target="../diagrams/colors9.xml"/><Relationship Id="rId25" Type="http://schemas.openxmlformats.org/officeDocument/2006/relationships/diagramLayout" Target="../diagrams/layout11.xml"/><Relationship Id="rId33" Type="http://schemas.microsoft.com/office/2007/relationships/diagramDrawing" Target="../diagrams/drawing12.xml"/><Relationship Id="rId2" Type="http://schemas.openxmlformats.org/officeDocument/2006/relationships/image" Target="../media/image2.jpeg"/><Relationship Id="rId16" Type="http://schemas.openxmlformats.org/officeDocument/2006/relationships/diagramQuickStyle" Target="../diagrams/quickStyle9.xml"/><Relationship Id="rId20" Type="http://schemas.openxmlformats.org/officeDocument/2006/relationships/diagramLayout" Target="../diagrams/layout10.xml"/><Relationship Id="rId29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24" Type="http://schemas.openxmlformats.org/officeDocument/2006/relationships/diagramData" Target="../diagrams/data11.xml"/><Relationship Id="rId32" Type="http://schemas.openxmlformats.org/officeDocument/2006/relationships/diagramColors" Target="../diagrams/colors12.xml"/><Relationship Id="rId5" Type="http://schemas.openxmlformats.org/officeDocument/2006/relationships/diagramQuickStyle" Target="../diagrams/quickStyle7.xml"/><Relationship Id="rId15" Type="http://schemas.openxmlformats.org/officeDocument/2006/relationships/diagramLayout" Target="../diagrams/layout9.xml"/><Relationship Id="rId23" Type="http://schemas.microsoft.com/office/2007/relationships/diagramDrawing" Target="../diagrams/drawing10.xml"/><Relationship Id="rId28" Type="http://schemas.microsoft.com/office/2007/relationships/diagramDrawing" Target="../diagrams/drawing11.xml"/><Relationship Id="rId10" Type="http://schemas.openxmlformats.org/officeDocument/2006/relationships/diagramQuickStyle" Target="../diagrams/quickStyle8.xml"/><Relationship Id="rId19" Type="http://schemas.openxmlformats.org/officeDocument/2006/relationships/diagramData" Target="../diagrams/data10.xml"/><Relationship Id="rId31" Type="http://schemas.openxmlformats.org/officeDocument/2006/relationships/diagramQuickStyle" Target="../diagrams/quickStyle12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Relationship Id="rId14" Type="http://schemas.openxmlformats.org/officeDocument/2006/relationships/diagramData" Target="../diagrams/data9.xml"/><Relationship Id="rId22" Type="http://schemas.openxmlformats.org/officeDocument/2006/relationships/diagramColors" Target="../diagrams/colors10.xml"/><Relationship Id="rId27" Type="http://schemas.openxmlformats.org/officeDocument/2006/relationships/diagramColors" Target="../diagrams/colors11.xml"/><Relationship Id="rId30" Type="http://schemas.openxmlformats.org/officeDocument/2006/relationships/diagramLayout" Target="../diagrams/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21 Diagrama"/>
          <p:cNvGraphicFramePr/>
          <p:nvPr/>
        </p:nvGraphicFramePr>
        <p:xfrm>
          <a:off x="214282" y="1357298"/>
          <a:ext cx="4143436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2" name="31 Diagrama"/>
          <p:cNvGraphicFramePr/>
          <p:nvPr/>
        </p:nvGraphicFramePr>
        <p:xfrm>
          <a:off x="4500562" y="3143248"/>
          <a:ext cx="4143436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36" name="35 Imagen" descr="arroba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28992" y="6374240"/>
            <a:ext cx="428628" cy="414651"/>
          </a:xfrm>
          <a:prstGeom prst="rect">
            <a:avLst/>
          </a:prstGeom>
        </p:spPr>
      </p:pic>
      <p:sp>
        <p:nvSpPr>
          <p:cNvPr id="38" name="37 Rectángulo redondeado"/>
          <p:cNvSpPr/>
          <p:nvPr/>
        </p:nvSpPr>
        <p:spPr>
          <a:xfrm>
            <a:off x="4143372" y="6357958"/>
            <a:ext cx="4572032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9" name="38 CuadroTexto"/>
          <p:cNvSpPr txBox="1"/>
          <p:nvPr/>
        </p:nvSpPr>
        <p:spPr>
          <a:xfrm>
            <a:off x="4214810" y="6429397"/>
            <a:ext cx="4643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Més informació i inscripció </a:t>
            </a:r>
            <a:r>
              <a:rPr lang="ca-ES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online</a:t>
            </a:r>
            <a:r>
              <a:rPr lang="ca-E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ca-ES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www.uch.cat</a:t>
            </a:r>
            <a:endParaRPr lang="ca-E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12 Diagrama"/>
          <p:cNvGraphicFramePr/>
          <p:nvPr/>
        </p:nvGraphicFramePr>
        <p:xfrm>
          <a:off x="4500530" y="1357298"/>
          <a:ext cx="4143436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5" name="14 Diagrama"/>
          <p:cNvGraphicFramePr/>
          <p:nvPr/>
        </p:nvGraphicFramePr>
        <p:xfrm>
          <a:off x="214282" y="3143248"/>
          <a:ext cx="4143436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16" name="15 Diagrama"/>
          <p:cNvGraphicFramePr/>
          <p:nvPr/>
        </p:nvGraphicFramePr>
        <p:xfrm>
          <a:off x="214282" y="4786322"/>
          <a:ext cx="4143436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17" name="16 Diagrama"/>
          <p:cNvGraphicFramePr/>
          <p:nvPr/>
        </p:nvGraphicFramePr>
        <p:xfrm>
          <a:off x="4500562" y="4786322"/>
          <a:ext cx="4143436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grpSp>
        <p:nvGrpSpPr>
          <p:cNvPr id="18" name="17 Grupo"/>
          <p:cNvGrpSpPr/>
          <p:nvPr/>
        </p:nvGrpSpPr>
        <p:grpSpPr>
          <a:xfrm>
            <a:off x="4071935" y="214290"/>
            <a:ext cx="4500593" cy="500066"/>
            <a:chOff x="0" y="0"/>
            <a:chExt cx="5715039" cy="500066"/>
          </a:xfrm>
        </p:grpSpPr>
        <p:sp>
          <p:nvSpPr>
            <p:cNvPr id="19" name="18 Rectángulo redondeado"/>
            <p:cNvSpPr/>
            <p:nvPr/>
          </p:nvSpPr>
          <p:spPr>
            <a:xfrm>
              <a:off x="0" y="0"/>
              <a:ext cx="5715039" cy="50006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19 Rectángulo"/>
            <p:cNvSpPr/>
            <p:nvPr/>
          </p:nvSpPr>
          <p:spPr>
            <a:xfrm>
              <a:off x="0" y="0"/>
              <a:ext cx="5715039" cy="5000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a-ES" sz="1800" b="1" kern="1200" noProof="0" dirty="0" smtClean="0">
                  <a:latin typeface="Arial" pitchFamily="34" charset="0"/>
                  <a:cs typeface="Arial" pitchFamily="34" charset="0"/>
                </a:rPr>
                <a:t>Jornades i sessions tècniques 2010</a:t>
              </a:r>
              <a:endParaRPr lang="ca-ES" sz="1800" b="1" kern="1200" noProof="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5" name="4 Imagen" descr="logo_35aniv.JP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85720" y="0"/>
            <a:ext cx="3303784" cy="1142984"/>
          </a:xfrm>
          <a:prstGeom prst="rect">
            <a:avLst/>
          </a:prstGeom>
        </p:spPr>
      </p:pic>
      <p:sp>
        <p:nvSpPr>
          <p:cNvPr id="21" name="20 CuadroTexto"/>
          <p:cNvSpPr txBox="1"/>
          <p:nvPr/>
        </p:nvSpPr>
        <p:spPr>
          <a:xfrm>
            <a:off x="7286644" y="857232"/>
            <a:ext cx="1214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Abril 2010</a:t>
            </a:r>
            <a:endParaRPr lang="ca-ES" sz="14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_35ani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0"/>
            <a:ext cx="3303784" cy="1142984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4071935" y="214290"/>
            <a:ext cx="4500593" cy="5000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a-ES" sz="1800" b="1" kern="1200" noProof="0" dirty="0" smtClean="0">
                <a:latin typeface="Arial" pitchFamily="34" charset="0"/>
                <a:cs typeface="Arial" pitchFamily="34" charset="0"/>
              </a:rPr>
              <a:t>Jornades i sessions tècniques 2010</a:t>
            </a:r>
            <a:endParaRPr lang="ca-ES" sz="1800" b="1" kern="1200" noProof="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3 Grupo"/>
          <p:cNvGrpSpPr/>
          <p:nvPr/>
        </p:nvGrpSpPr>
        <p:grpSpPr>
          <a:xfrm>
            <a:off x="4224335" y="366690"/>
            <a:ext cx="4500593" cy="500066"/>
            <a:chOff x="0" y="0"/>
            <a:chExt cx="5715039" cy="500066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0"/>
              <a:ext cx="5715039" cy="50006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0" y="0"/>
              <a:ext cx="5715039" cy="5000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a-ES" sz="1800" b="1" kern="1200" noProof="0" dirty="0" smtClean="0">
                  <a:latin typeface="Arial" pitchFamily="34" charset="0"/>
                  <a:cs typeface="Arial" pitchFamily="34" charset="0"/>
                </a:rPr>
                <a:t>Jornades i sessions tècniques 2010</a:t>
              </a:r>
              <a:endParaRPr lang="ca-ES" sz="1800" b="1" kern="1200" noProof="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6 CuadroTexto"/>
          <p:cNvSpPr txBox="1"/>
          <p:nvPr/>
        </p:nvSpPr>
        <p:spPr>
          <a:xfrm>
            <a:off x="7429520" y="857232"/>
            <a:ext cx="1214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Abril 2010</a:t>
            </a:r>
            <a:endParaRPr lang="ca-ES" sz="14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9 Diagrama"/>
          <p:cNvGraphicFramePr/>
          <p:nvPr/>
        </p:nvGraphicFramePr>
        <p:xfrm>
          <a:off x="857224" y="1357298"/>
          <a:ext cx="4143436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6" name="15 Diagrama"/>
          <p:cNvGraphicFramePr/>
          <p:nvPr/>
        </p:nvGraphicFramePr>
        <p:xfrm>
          <a:off x="5214942" y="1285860"/>
          <a:ext cx="2714644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5" name="24 Imagen" descr="arroba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28992" y="6374240"/>
            <a:ext cx="428628" cy="414651"/>
          </a:xfrm>
          <a:prstGeom prst="rect">
            <a:avLst/>
          </a:prstGeom>
        </p:spPr>
      </p:pic>
      <p:sp>
        <p:nvSpPr>
          <p:cNvPr id="26" name="25 Rectángulo redondeado"/>
          <p:cNvSpPr/>
          <p:nvPr/>
        </p:nvSpPr>
        <p:spPr>
          <a:xfrm>
            <a:off x="4143372" y="6357958"/>
            <a:ext cx="4572032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7" name="26 CuadroTexto"/>
          <p:cNvSpPr txBox="1"/>
          <p:nvPr/>
        </p:nvSpPr>
        <p:spPr>
          <a:xfrm>
            <a:off x="4214810" y="6429397"/>
            <a:ext cx="4643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Més informació i inscripció </a:t>
            </a:r>
            <a:r>
              <a:rPr lang="ca-ES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online</a:t>
            </a:r>
            <a:r>
              <a:rPr lang="ca-E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ca-ES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www.uch.cat</a:t>
            </a:r>
            <a:endParaRPr lang="ca-E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14 Diagrama"/>
          <p:cNvGraphicFramePr/>
          <p:nvPr/>
        </p:nvGraphicFramePr>
        <p:xfrm>
          <a:off x="2285984" y="3071810"/>
          <a:ext cx="4143436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7" name="16 Diagrama"/>
          <p:cNvGraphicFramePr/>
          <p:nvPr/>
        </p:nvGraphicFramePr>
        <p:xfrm>
          <a:off x="857224" y="4714884"/>
          <a:ext cx="1357322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20" name="19 Diagrama"/>
          <p:cNvGraphicFramePr/>
          <p:nvPr/>
        </p:nvGraphicFramePr>
        <p:xfrm>
          <a:off x="857224" y="3000372"/>
          <a:ext cx="1357322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21" name="20 Diagrama"/>
          <p:cNvGraphicFramePr/>
          <p:nvPr/>
        </p:nvGraphicFramePr>
        <p:xfrm>
          <a:off x="6643702" y="3000372"/>
          <a:ext cx="1357322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sp>
        <p:nvSpPr>
          <p:cNvPr id="19" name="18 CuadroTexto"/>
          <p:cNvSpPr txBox="1"/>
          <p:nvPr/>
        </p:nvSpPr>
        <p:spPr>
          <a:xfrm>
            <a:off x="5286380" y="1928802"/>
            <a:ext cx="11430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err="1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Sessió</a:t>
            </a:r>
            <a:r>
              <a:rPr lang="es-ES" sz="1000" b="1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000" b="1" dirty="0" err="1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tècnica</a:t>
            </a:r>
            <a:r>
              <a:rPr lang="es-ES" sz="1000" b="1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sz="1000" b="1" dirty="0" err="1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Eficiència</a:t>
            </a:r>
            <a:r>
              <a:rPr lang="es-ES" sz="1000" b="1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000" b="1" dirty="0" err="1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energètica</a:t>
            </a:r>
            <a:r>
              <a:rPr lang="es-ES" sz="1000" b="1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 i hospital sostenible</a:t>
            </a:r>
            <a:endParaRPr lang="ca-ES" sz="1000" b="1" dirty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434</Words>
  <Application>Microsoft Office PowerPoint</Application>
  <PresentationFormat>Presentación en pantalla (4:3)</PresentationFormat>
  <Paragraphs>66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caragues</dc:creator>
  <cp:lastModifiedBy>caragues</cp:lastModifiedBy>
  <cp:revision>208</cp:revision>
  <dcterms:created xsi:type="dcterms:W3CDTF">2010-04-13T09:55:02Z</dcterms:created>
  <dcterms:modified xsi:type="dcterms:W3CDTF">2010-05-11T10:05:00Z</dcterms:modified>
</cp:coreProperties>
</file>