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vml" ContentType="application/vnd.openxmlformats-officedocument.vmlDrawing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Override2.xml" ContentType="application/vnd.openxmlformats-officedocument.themeOverride+xml"/>
  <Override PartName="/ppt/theme/theme3.xml" ContentType="application/vnd.openxmlformats-officedocument.theme+xml"/>
  <Override PartName="/ppt/theme/theme4.xml" ContentType="application/vnd.openxmlformats-officedocument.theme+xml"/>
  <Override PartName="/ppt/embeddings/oleObject1.bin" ContentType="application/vnd.openxmlformats-officedocument.oleObject"/>
  <Override PartName="/ppt/embeddings/oleObject2.bin" ContentType="application/vnd.openxmlformats-officedocument.oleObject"/>
  <Override PartName="/ppt/notesSlides/notesSlide1.xml" ContentType="application/vnd.openxmlformats-officedocument.presentationml.notesSlide+xml"/>
  <Override PartName="/ppt/embeddings/oleObject3.bin" ContentType="application/vnd.openxmlformats-officedocument.oleObject"/>
  <Override PartName="/ppt/notesSlides/notesSlide2.xml" ContentType="application/vnd.openxmlformats-officedocument.presentationml.notesSlide+xml"/>
  <Override PartName="/ppt/embeddings/oleObject4.bin" ContentType="application/vnd.openxmlformats-officedocument.oleObject"/>
  <Override PartName="/ppt/notesSlides/notesSlide3.xml" ContentType="application/vnd.openxmlformats-officedocument.presentationml.notesSlide+xml"/>
  <Override PartName="/ppt/embeddings/oleObject5.bin" ContentType="application/vnd.openxmlformats-officedocument.oleObject"/>
  <Override PartName="/ppt/notesSlides/notesSlide4.xml" ContentType="application/vnd.openxmlformats-officedocument.presentationml.notesSlide+xml"/>
  <Override PartName="/ppt/embeddings/oleObject6.bin" ContentType="application/vnd.openxmlformats-officedocument.oleObject"/>
  <Override PartName="/ppt/notesSlides/notesSlide5.xml" ContentType="application/vnd.openxmlformats-officedocument.presentationml.notesSlide+xml"/>
  <Override PartName="/ppt/embeddings/oleObject7.bin" ContentType="application/vnd.openxmlformats-officedocument.oleObject"/>
  <Override PartName="/ppt/notesSlides/notesSlide6.xml" ContentType="application/vnd.openxmlformats-officedocument.presentationml.notesSlide+xml"/>
  <Override PartName="/ppt/embeddings/oleObject8.bin" ContentType="application/vnd.openxmlformats-officedocument.oleObject"/>
  <Override PartName="/ppt/notesSlides/notesSlide7.xml" ContentType="application/vnd.openxmlformats-officedocument.presentationml.notesSlide+xml"/>
  <Override PartName="/ppt/embeddings/oleObject9.bin" ContentType="application/vnd.openxmlformats-officedocument.oleObject"/>
  <Override PartName="/ppt/notesSlides/notesSlide8.xml" ContentType="application/vnd.openxmlformats-officedocument.presentationml.notesSlide+xml"/>
  <Override PartName="/ppt/embeddings/oleObject10.bin" ContentType="application/vnd.openxmlformats-officedocument.oleObject"/>
  <Override PartName="/ppt/notesSlides/notesSlide9.xml" ContentType="application/vnd.openxmlformats-officedocument.presentationml.notesSlide+xml"/>
  <Override PartName="/ppt/embeddings/oleObject11.bin" ContentType="application/vnd.openxmlformats-officedocument.oleObject"/>
  <Override PartName="/ppt/notesSlides/notesSlide10.xml" ContentType="application/vnd.openxmlformats-officedocument.presentationml.notesSlide+xml"/>
  <Override PartName="/ppt/embeddings/oleObject12.bin" ContentType="application/vnd.openxmlformats-officedocument.oleObject"/>
  <Override PartName="/ppt/notesSlides/notesSlide11.xml" ContentType="application/vnd.openxmlformats-officedocument.presentationml.notesSlide+xml"/>
  <Override PartName="/ppt/embeddings/oleObject13.bin" ContentType="application/vnd.openxmlformats-officedocument.oleObject"/>
  <Override PartName="/ppt/notesSlides/notesSlide12.xml" ContentType="application/vnd.openxmlformats-officedocument.presentationml.notesSlide+xml"/>
  <Override PartName="/ppt/embeddings/oleObject14.bin" ContentType="application/vnd.openxmlformats-officedocument.oleObject"/>
  <Override PartName="/ppt/notesSlides/notesSlide13.xml" ContentType="application/vnd.openxmlformats-officedocument.presentationml.notesSlide+xml"/>
  <Override PartName="/ppt/embeddings/oleObject15.bin" ContentType="application/vnd.openxmlformats-officedocument.oleObject"/>
  <Override PartName="/ppt/notesSlides/notesSlide14.xml" ContentType="application/vnd.openxmlformats-officedocument.presentationml.notesSlide+xml"/>
  <Override PartName="/ppt/embeddings/oleObject16.bin" ContentType="application/vnd.openxmlformats-officedocument.oleObject"/>
  <Override PartName="/ppt/notesSlides/notesSlide15.xml" ContentType="application/vnd.openxmlformats-officedocument.presentationml.notesSlide+xml"/>
  <Override PartName="/ppt/embeddings/oleObject17.bin" ContentType="application/vnd.openxmlformats-officedocument.oleObject"/>
  <Override PartName="/ppt/notesSlides/notesSlide16.xml" ContentType="application/vnd.openxmlformats-officedocument.presentationml.notesSlide+xml"/>
  <Override PartName="/ppt/embeddings/oleObject18.bin" ContentType="application/vnd.openxmlformats-officedocument.oleObject"/>
  <Override PartName="/ppt/notesSlides/notesSlide17.xml" ContentType="application/vnd.openxmlformats-officedocument.presentationml.notesSlide+xml"/>
  <Override PartName="/ppt/embeddings/oleObject19.bin" ContentType="application/vnd.openxmlformats-officedocument.oleObject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73" r:id="rId1"/>
    <p:sldMasterId id="2147483716" r:id="rId2"/>
  </p:sldMasterIdLst>
  <p:notesMasterIdLst>
    <p:notesMasterId r:id="rId21"/>
  </p:notesMasterIdLst>
  <p:handoutMasterIdLst>
    <p:handoutMasterId r:id="rId22"/>
  </p:handoutMasterIdLst>
  <p:sldIdLst>
    <p:sldId id="256" r:id="rId3"/>
    <p:sldId id="306" r:id="rId4"/>
    <p:sldId id="311" r:id="rId5"/>
    <p:sldId id="309" r:id="rId6"/>
    <p:sldId id="326" r:id="rId7"/>
    <p:sldId id="327" r:id="rId8"/>
    <p:sldId id="318" r:id="rId9"/>
    <p:sldId id="312" r:id="rId10"/>
    <p:sldId id="315" r:id="rId11"/>
    <p:sldId id="316" r:id="rId12"/>
    <p:sldId id="325" r:id="rId13"/>
    <p:sldId id="319" r:id="rId14"/>
    <p:sldId id="320" r:id="rId15"/>
    <p:sldId id="321" r:id="rId16"/>
    <p:sldId id="322" r:id="rId17"/>
    <p:sldId id="323" r:id="rId18"/>
    <p:sldId id="324" r:id="rId19"/>
    <p:sldId id="328" r:id="rId20"/>
  </p:sldIdLst>
  <p:sldSz cx="13004800" cy="9753600"/>
  <p:notesSz cx="6797675" cy="9926638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4200" kern="1200">
        <a:solidFill>
          <a:srgbClr val="414141"/>
        </a:solidFill>
        <a:latin typeface="GillSans Light" pitchFamily="-110" charset="0"/>
        <a:ea typeface="ヒラギノ角ゴ ProN W3" pitchFamily="-111" charset="-128"/>
        <a:cs typeface="+mn-cs"/>
        <a:sym typeface="GillSans Light" pitchFamily="-110" charset="0"/>
      </a:defRPr>
    </a:lvl1pPr>
    <a:lvl2pPr marL="457200" algn="l" rtl="0" fontAlgn="base">
      <a:spcBef>
        <a:spcPct val="0"/>
      </a:spcBef>
      <a:spcAft>
        <a:spcPct val="0"/>
      </a:spcAft>
      <a:defRPr sz="4200" kern="1200">
        <a:solidFill>
          <a:srgbClr val="414141"/>
        </a:solidFill>
        <a:latin typeface="GillSans Light" pitchFamily="-110" charset="0"/>
        <a:ea typeface="ヒラギノ角ゴ ProN W3" pitchFamily="-111" charset="-128"/>
        <a:cs typeface="+mn-cs"/>
        <a:sym typeface="GillSans Light" pitchFamily="-110" charset="0"/>
      </a:defRPr>
    </a:lvl2pPr>
    <a:lvl3pPr marL="914400" algn="l" rtl="0" fontAlgn="base">
      <a:spcBef>
        <a:spcPct val="0"/>
      </a:spcBef>
      <a:spcAft>
        <a:spcPct val="0"/>
      </a:spcAft>
      <a:defRPr sz="4200" kern="1200">
        <a:solidFill>
          <a:srgbClr val="414141"/>
        </a:solidFill>
        <a:latin typeface="GillSans Light" pitchFamily="-110" charset="0"/>
        <a:ea typeface="ヒラギノ角ゴ ProN W3" pitchFamily="-111" charset="-128"/>
        <a:cs typeface="+mn-cs"/>
        <a:sym typeface="GillSans Light" pitchFamily="-110" charset="0"/>
      </a:defRPr>
    </a:lvl3pPr>
    <a:lvl4pPr marL="1371600" algn="l" rtl="0" fontAlgn="base">
      <a:spcBef>
        <a:spcPct val="0"/>
      </a:spcBef>
      <a:spcAft>
        <a:spcPct val="0"/>
      </a:spcAft>
      <a:defRPr sz="4200" kern="1200">
        <a:solidFill>
          <a:srgbClr val="414141"/>
        </a:solidFill>
        <a:latin typeface="GillSans Light" pitchFamily="-110" charset="0"/>
        <a:ea typeface="ヒラギノ角ゴ ProN W3" pitchFamily="-111" charset="-128"/>
        <a:cs typeface="+mn-cs"/>
        <a:sym typeface="GillSans Light" pitchFamily="-110" charset="0"/>
      </a:defRPr>
    </a:lvl4pPr>
    <a:lvl5pPr marL="1828800" algn="l" rtl="0" fontAlgn="base">
      <a:spcBef>
        <a:spcPct val="0"/>
      </a:spcBef>
      <a:spcAft>
        <a:spcPct val="0"/>
      </a:spcAft>
      <a:defRPr sz="4200" kern="1200">
        <a:solidFill>
          <a:srgbClr val="414141"/>
        </a:solidFill>
        <a:latin typeface="GillSans Light" pitchFamily="-110" charset="0"/>
        <a:ea typeface="ヒラギノ角ゴ ProN W3" pitchFamily="-111" charset="-128"/>
        <a:cs typeface="+mn-cs"/>
        <a:sym typeface="GillSans Light" pitchFamily="-110" charset="0"/>
      </a:defRPr>
    </a:lvl5pPr>
    <a:lvl6pPr marL="2286000" algn="l" defTabSz="914400" rtl="0" eaLnBrk="1" latinLnBrk="0" hangingPunct="1">
      <a:defRPr sz="4200" kern="1200">
        <a:solidFill>
          <a:srgbClr val="414141"/>
        </a:solidFill>
        <a:latin typeface="GillSans Light" pitchFamily="-110" charset="0"/>
        <a:ea typeface="ヒラギノ角ゴ ProN W3" pitchFamily="-111" charset="-128"/>
        <a:cs typeface="+mn-cs"/>
        <a:sym typeface="GillSans Light" pitchFamily="-110" charset="0"/>
      </a:defRPr>
    </a:lvl6pPr>
    <a:lvl7pPr marL="2743200" algn="l" defTabSz="914400" rtl="0" eaLnBrk="1" latinLnBrk="0" hangingPunct="1">
      <a:defRPr sz="4200" kern="1200">
        <a:solidFill>
          <a:srgbClr val="414141"/>
        </a:solidFill>
        <a:latin typeface="GillSans Light" pitchFamily="-110" charset="0"/>
        <a:ea typeface="ヒラギノ角ゴ ProN W3" pitchFamily="-111" charset="-128"/>
        <a:cs typeface="+mn-cs"/>
        <a:sym typeface="GillSans Light" pitchFamily="-110" charset="0"/>
      </a:defRPr>
    </a:lvl7pPr>
    <a:lvl8pPr marL="3200400" algn="l" defTabSz="914400" rtl="0" eaLnBrk="1" latinLnBrk="0" hangingPunct="1">
      <a:defRPr sz="4200" kern="1200">
        <a:solidFill>
          <a:srgbClr val="414141"/>
        </a:solidFill>
        <a:latin typeface="GillSans Light" pitchFamily="-110" charset="0"/>
        <a:ea typeface="ヒラギノ角ゴ ProN W3" pitchFamily="-111" charset="-128"/>
        <a:cs typeface="+mn-cs"/>
        <a:sym typeface="GillSans Light" pitchFamily="-110" charset="0"/>
      </a:defRPr>
    </a:lvl8pPr>
    <a:lvl9pPr marL="3657600" algn="l" defTabSz="914400" rtl="0" eaLnBrk="1" latinLnBrk="0" hangingPunct="1">
      <a:defRPr sz="4200" kern="1200">
        <a:solidFill>
          <a:srgbClr val="414141"/>
        </a:solidFill>
        <a:latin typeface="GillSans Light" pitchFamily="-110" charset="0"/>
        <a:ea typeface="ヒラギノ角ゴ ProN W3" pitchFamily="-111" charset="-128"/>
        <a:cs typeface="+mn-cs"/>
        <a:sym typeface="GillSans Light" pitchFamily="-110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0801"/>
    <a:srgbClr val="6C1E16"/>
    <a:srgbClr val="EE0D0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38" autoAdjust="0"/>
    <p:restoredTop sz="91351" autoAdjust="0"/>
  </p:normalViewPr>
  <p:slideViewPr>
    <p:cSldViewPr>
      <p:cViewPr>
        <p:scale>
          <a:sx n="50" d="100"/>
          <a:sy n="50" d="100"/>
        </p:scale>
        <p:origin x="-3384" y="-1320"/>
      </p:cViewPr>
      <p:guideLst>
        <p:guide orient="horz" pos="3072"/>
        <p:guide pos="409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812"/>
    </p:cViewPr>
  </p:sorterViewPr>
  <p:notesViewPr>
    <p:cSldViewPr>
      <p:cViewPr varScale="1">
        <p:scale>
          <a:sx n="49" d="100"/>
          <a:sy n="49" d="100"/>
        </p:scale>
        <p:origin x="-1410" y="-102"/>
      </p:cViewPr>
      <p:guideLst>
        <p:guide orient="horz" pos="3127"/>
        <p:guide pos="214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20" Type="http://schemas.openxmlformats.org/officeDocument/2006/relationships/slide" Target="slides/slide18.xml"/><Relationship Id="rId21" Type="http://schemas.openxmlformats.org/officeDocument/2006/relationships/notesMaster" Target="notesMasters/notesMaster1.xml"/><Relationship Id="rId22" Type="http://schemas.openxmlformats.org/officeDocument/2006/relationships/handoutMaster" Target="handoutMasters/handoutMaster1.xml"/><Relationship Id="rId23" Type="http://schemas.openxmlformats.org/officeDocument/2006/relationships/printerSettings" Target="printerSettings/printerSettings1.bin"/><Relationship Id="rId24" Type="http://schemas.openxmlformats.org/officeDocument/2006/relationships/presProps" Target="presProps.xml"/><Relationship Id="rId25" Type="http://schemas.openxmlformats.org/officeDocument/2006/relationships/viewProps" Target="viewProps.xml"/><Relationship Id="rId26" Type="http://schemas.openxmlformats.org/officeDocument/2006/relationships/theme" Target="theme/theme1.xml"/><Relationship Id="rId27" Type="http://schemas.openxmlformats.org/officeDocument/2006/relationships/tableStyles" Target="tableStyles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slide" Target="slides/slide16.xml"/><Relationship Id="rId19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image" Target="../media/image4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png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png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png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png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png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png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png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png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png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png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png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png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png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png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png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5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0" hangingPunct="0">
              <a:defRPr sz="1200"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23654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49688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pPr>
              <a:defRPr/>
            </a:pPr>
            <a:fld id="{08424AEA-6FBA-46DD-9AA7-D65BCA450AC1}" type="datetime1">
              <a:rPr lang="es-ES"/>
              <a:pPr>
                <a:defRPr/>
              </a:pPr>
              <a:t>01/07/11</a:t>
            </a:fld>
            <a:endParaRPr lang="es-ES"/>
          </a:p>
        </p:txBody>
      </p:sp>
      <p:sp>
        <p:nvSpPr>
          <p:cNvPr id="23654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0" hangingPunct="0">
              <a:defRPr sz="1200"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23654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49688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pPr>
              <a:defRPr/>
            </a:pPr>
            <a:fld id="{00843152-AA91-483F-AE21-259926708B03}" type="slidenum">
              <a:rPr lang="es-ES"/>
              <a:pPr>
                <a:defRPr/>
              </a:pPr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51189904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idor de capçaler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ca-ES"/>
          </a:p>
        </p:txBody>
      </p:sp>
      <p:sp>
        <p:nvSpPr>
          <p:cNvPr id="3" name="Contenidor de data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1B32E74A-3E17-43DC-B16E-2CF192C21911}" type="datetimeFigureOut">
              <a:rPr lang="ca-ES"/>
              <a:pPr>
                <a:defRPr/>
              </a:pPr>
              <a:t>01/07/11</a:t>
            </a:fld>
            <a:endParaRPr lang="ca-ES"/>
          </a:p>
        </p:txBody>
      </p:sp>
      <p:sp>
        <p:nvSpPr>
          <p:cNvPr id="4" name="Contenidor d'imatge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915988" y="744538"/>
            <a:ext cx="4965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ca-ES" noProof="0" smtClean="0"/>
          </a:p>
        </p:txBody>
      </p:sp>
      <p:sp>
        <p:nvSpPr>
          <p:cNvPr id="5" name="Contenidor de notes 4"/>
          <p:cNvSpPr>
            <a:spLocks noGrp="1"/>
          </p:cNvSpPr>
          <p:nvPr>
            <p:ph type="body" sz="quarter" idx="3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a-ES" noProof="0" smtClean="0"/>
              <a:t>Feu clic aquí per editar els estils de text</a:t>
            </a:r>
          </a:p>
          <a:p>
            <a:pPr lvl="1"/>
            <a:r>
              <a:rPr lang="ca-ES" noProof="0" smtClean="0"/>
              <a:t>Segon nivell</a:t>
            </a:r>
          </a:p>
          <a:p>
            <a:pPr lvl="2"/>
            <a:r>
              <a:rPr lang="ca-ES" noProof="0" smtClean="0"/>
              <a:t>Tercer nivell</a:t>
            </a:r>
          </a:p>
          <a:p>
            <a:pPr lvl="3"/>
            <a:r>
              <a:rPr lang="ca-ES" noProof="0" smtClean="0"/>
              <a:t>Quart nivell</a:t>
            </a:r>
          </a:p>
          <a:p>
            <a:pPr lvl="4"/>
            <a:r>
              <a:rPr lang="ca-ES" noProof="0" smtClean="0"/>
              <a:t>Cinquè nivell</a:t>
            </a:r>
          </a:p>
        </p:txBody>
      </p:sp>
      <p:sp>
        <p:nvSpPr>
          <p:cNvPr id="6" name="Contenidor de peu de pàgina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ca-ES"/>
          </a:p>
        </p:txBody>
      </p:sp>
      <p:sp>
        <p:nvSpPr>
          <p:cNvPr id="7" name="Conteni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26BF0BAE-E43D-4381-8D61-75F64FF9D22D}" type="slidenum">
              <a:rPr lang="ca-ES"/>
              <a:pPr>
                <a:defRPr/>
              </a:pPr>
              <a:t>‹Nr.›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2587602287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17575" y="744538"/>
            <a:ext cx="4962525" cy="3722687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1746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s-ES" smtClean="0"/>
          </a:p>
        </p:txBody>
      </p:sp>
      <p:sp>
        <p:nvSpPr>
          <p:cNvPr id="31747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F5968DA-D34B-4E0F-AADC-769F0ECCF35B}" type="slidenum">
              <a:rPr lang="ca-ES" smtClean="0"/>
              <a:pPr/>
              <a:t>2</a:t>
            </a:fld>
            <a:endParaRPr lang="ca-ES" smtClean="0"/>
          </a:p>
        </p:txBody>
      </p:sp>
      <p:sp>
        <p:nvSpPr>
          <p:cNvPr id="31748" name="4 Marcador de pie de página"/>
          <p:cNvSpPr>
            <a:spLocks noGrp="1"/>
          </p:cNvSpPr>
          <p:nvPr>
            <p:ph type="ftr" sz="quarter" idx="4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endParaRPr lang="ca-E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17575" y="744538"/>
            <a:ext cx="4962525" cy="3722687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818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s-ES" smtClean="0"/>
          </a:p>
        </p:txBody>
      </p:sp>
      <p:sp>
        <p:nvSpPr>
          <p:cNvPr id="34819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020CC2F7-8D99-477E-8B08-319A1BE31559}" type="slidenum">
              <a:rPr lang="ca-ES" smtClean="0"/>
              <a:pPr/>
              <a:t>3</a:t>
            </a:fld>
            <a:endParaRPr lang="ca-ES" smtClean="0"/>
          </a:p>
        </p:txBody>
      </p:sp>
      <p:sp>
        <p:nvSpPr>
          <p:cNvPr id="34820" name="4 Marcador de pie de página"/>
          <p:cNvSpPr>
            <a:spLocks noGrp="1"/>
          </p:cNvSpPr>
          <p:nvPr>
            <p:ph type="ftr" sz="quarter" idx="4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endParaRPr lang="ca-E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17575" y="744538"/>
            <a:ext cx="4962525" cy="3722687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7890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s-ES" smtClean="0"/>
          </a:p>
        </p:txBody>
      </p:sp>
      <p:sp>
        <p:nvSpPr>
          <p:cNvPr id="37891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AA35206A-899A-4E49-BD11-DBB4F38DCA8D}" type="slidenum">
              <a:rPr lang="ca-ES" smtClean="0"/>
              <a:pPr/>
              <a:t>4</a:t>
            </a:fld>
            <a:endParaRPr lang="ca-ES" smtClean="0"/>
          </a:p>
        </p:txBody>
      </p:sp>
      <p:sp>
        <p:nvSpPr>
          <p:cNvPr id="37892" name="4 Marcador de pie de página"/>
          <p:cNvSpPr>
            <a:spLocks noGrp="1"/>
          </p:cNvSpPr>
          <p:nvPr>
            <p:ph type="ftr" sz="quarter" idx="4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endParaRPr lang="ca-E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1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17575" y="744538"/>
            <a:ext cx="4962525" cy="3722687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3122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s-ES" smtClean="0"/>
          </a:p>
        </p:txBody>
      </p:sp>
      <p:sp>
        <p:nvSpPr>
          <p:cNvPr id="133123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6EFFCD07-A143-4D74-BBD4-47B118852B74}" type="slidenum">
              <a:rPr lang="ca-ES" smtClean="0"/>
              <a:pPr/>
              <a:t>5</a:t>
            </a:fld>
            <a:endParaRPr lang="ca-ES" smtClean="0"/>
          </a:p>
        </p:txBody>
      </p:sp>
      <p:sp>
        <p:nvSpPr>
          <p:cNvPr id="133124" name="4 Marcador de pie de página"/>
          <p:cNvSpPr>
            <a:spLocks noGrp="1"/>
          </p:cNvSpPr>
          <p:nvPr>
            <p:ph type="ftr" sz="quarter" idx="4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endParaRPr lang="ca-E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5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17575" y="744538"/>
            <a:ext cx="4962525" cy="3722687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4146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s-ES" smtClean="0"/>
          </a:p>
        </p:txBody>
      </p:sp>
      <p:sp>
        <p:nvSpPr>
          <p:cNvPr id="134147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8645EF0D-F657-4B9A-B2B3-15A537EA658C}" type="slidenum">
              <a:rPr lang="ca-ES" smtClean="0"/>
              <a:pPr/>
              <a:t>6</a:t>
            </a:fld>
            <a:endParaRPr lang="ca-ES" smtClean="0"/>
          </a:p>
        </p:txBody>
      </p:sp>
      <p:sp>
        <p:nvSpPr>
          <p:cNvPr id="134148" name="4 Marcador de pie de página"/>
          <p:cNvSpPr>
            <a:spLocks noGrp="1"/>
          </p:cNvSpPr>
          <p:nvPr>
            <p:ph type="ftr" sz="quarter" idx="4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endParaRPr lang="ca-E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3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17575" y="744538"/>
            <a:ext cx="4962525" cy="3722687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6194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s-ES" smtClean="0"/>
          </a:p>
        </p:txBody>
      </p:sp>
      <p:sp>
        <p:nvSpPr>
          <p:cNvPr id="136195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D332674C-3969-4E3D-8937-FBFBB2C44D20}" type="slidenum">
              <a:rPr lang="ca-ES" smtClean="0"/>
              <a:pPr/>
              <a:t>7</a:t>
            </a:fld>
            <a:endParaRPr lang="ca-ES" smtClean="0"/>
          </a:p>
        </p:txBody>
      </p:sp>
      <p:sp>
        <p:nvSpPr>
          <p:cNvPr id="136196" name="4 Marcador de pie de página"/>
          <p:cNvSpPr>
            <a:spLocks noGrp="1"/>
          </p:cNvSpPr>
          <p:nvPr>
            <p:ph type="ftr" sz="quarter" idx="4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endParaRPr lang="ca-E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5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17575" y="744538"/>
            <a:ext cx="4962525" cy="3722687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9266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s-ES" smtClean="0"/>
          </a:p>
        </p:txBody>
      </p:sp>
      <p:sp>
        <p:nvSpPr>
          <p:cNvPr id="139267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0A17578E-D874-465C-89A7-8CEDAE2712CE}" type="slidenum">
              <a:rPr lang="ca-ES" smtClean="0"/>
              <a:pPr/>
              <a:t>8</a:t>
            </a:fld>
            <a:endParaRPr lang="ca-ES" smtClean="0"/>
          </a:p>
        </p:txBody>
      </p:sp>
      <p:sp>
        <p:nvSpPr>
          <p:cNvPr id="139268" name="4 Marcador de pie de página"/>
          <p:cNvSpPr>
            <a:spLocks noGrp="1"/>
          </p:cNvSpPr>
          <p:nvPr>
            <p:ph type="ftr" sz="quarter" idx="4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endParaRPr lang="ca-E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7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17575" y="744538"/>
            <a:ext cx="4962525" cy="3722687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2338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s-ES" smtClean="0"/>
          </a:p>
        </p:txBody>
      </p:sp>
      <p:sp>
        <p:nvSpPr>
          <p:cNvPr id="142339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360891E7-06C1-49DA-B1B4-80577175817E}" type="slidenum">
              <a:rPr lang="ca-ES" smtClean="0"/>
              <a:pPr/>
              <a:t>9</a:t>
            </a:fld>
            <a:endParaRPr lang="ca-ES" smtClean="0"/>
          </a:p>
        </p:txBody>
      </p:sp>
      <p:sp>
        <p:nvSpPr>
          <p:cNvPr id="142340" name="4 Marcador de pie de página"/>
          <p:cNvSpPr>
            <a:spLocks noGrp="1"/>
          </p:cNvSpPr>
          <p:nvPr>
            <p:ph type="ftr" sz="quarter" idx="4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endParaRPr lang="ca-E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09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17575" y="744538"/>
            <a:ext cx="4962525" cy="3722687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5410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s-ES" smtClean="0"/>
          </a:p>
        </p:txBody>
      </p:sp>
      <p:sp>
        <p:nvSpPr>
          <p:cNvPr id="145411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9F7DCC3D-63BB-4940-A6BA-9DFD0EDF65DE}" type="slidenum">
              <a:rPr lang="ca-ES" smtClean="0"/>
              <a:pPr/>
              <a:t>10</a:t>
            </a:fld>
            <a:endParaRPr lang="ca-ES" smtClean="0"/>
          </a:p>
        </p:txBody>
      </p:sp>
      <p:sp>
        <p:nvSpPr>
          <p:cNvPr id="145412" name="4 Marcador de pie de página"/>
          <p:cNvSpPr>
            <a:spLocks noGrp="1"/>
          </p:cNvSpPr>
          <p:nvPr>
            <p:ph type="ftr" sz="quarter" idx="4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endParaRPr lang="ca-E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7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17575" y="744538"/>
            <a:ext cx="4962525" cy="3722687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7458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s-ES" smtClean="0"/>
          </a:p>
        </p:txBody>
      </p:sp>
      <p:sp>
        <p:nvSpPr>
          <p:cNvPr id="147459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0D0191AC-0739-4830-B585-33E450771207}" type="slidenum">
              <a:rPr lang="ca-ES" smtClean="0"/>
              <a:pPr/>
              <a:t>11</a:t>
            </a:fld>
            <a:endParaRPr lang="ca-ES" smtClean="0"/>
          </a:p>
        </p:txBody>
      </p:sp>
      <p:sp>
        <p:nvSpPr>
          <p:cNvPr id="147460" name="4 Marcador de pie de página"/>
          <p:cNvSpPr>
            <a:spLocks noGrp="1"/>
          </p:cNvSpPr>
          <p:nvPr>
            <p:ph type="ftr" sz="quarter" idx="4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endParaRPr lang="ca-E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5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17575" y="744538"/>
            <a:ext cx="4962525" cy="3722687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9506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s-ES" smtClean="0"/>
          </a:p>
        </p:txBody>
      </p:sp>
      <p:sp>
        <p:nvSpPr>
          <p:cNvPr id="149507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C1E14695-812D-4E24-BD21-14C52C319344}" type="slidenum">
              <a:rPr lang="ca-ES" smtClean="0"/>
              <a:pPr/>
              <a:t>12</a:t>
            </a:fld>
            <a:endParaRPr lang="ca-ES" smtClean="0"/>
          </a:p>
        </p:txBody>
      </p:sp>
      <p:sp>
        <p:nvSpPr>
          <p:cNvPr id="149508" name="4 Marcador de pie de página"/>
          <p:cNvSpPr>
            <a:spLocks noGrp="1"/>
          </p:cNvSpPr>
          <p:nvPr>
            <p:ph type="ftr" sz="quarter" idx="4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endParaRPr lang="ca-E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3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17575" y="744538"/>
            <a:ext cx="4962525" cy="3722687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1554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s-ES" smtClean="0"/>
          </a:p>
        </p:txBody>
      </p:sp>
      <p:sp>
        <p:nvSpPr>
          <p:cNvPr id="151555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A61875BB-60EB-4AF8-B6A3-FC33EF2AA231}" type="slidenum">
              <a:rPr lang="ca-ES" smtClean="0"/>
              <a:pPr/>
              <a:t>13</a:t>
            </a:fld>
            <a:endParaRPr lang="ca-ES" smtClean="0"/>
          </a:p>
        </p:txBody>
      </p:sp>
      <p:sp>
        <p:nvSpPr>
          <p:cNvPr id="151556" name="4 Marcador de pie de página"/>
          <p:cNvSpPr>
            <a:spLocks noGrp="1"/>
          </p:cNvSpPr>
          <p:nvPr>
            <p:ph type="ftr" sz="quarter" idx="4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endParaRPr lang="ca-E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1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17575" y="744538"/>
            <a:ext cx="4962525" cy="3722687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3602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s-ES" smtClean="0"/>
          </a:p>
        </p:txBody>
      </p:sp>
      <p:sp>
        <p:nvSpPr>
          <p:cNvPr id="153603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3507559A-8437-4D03-870F-37516A61394B}" type="slidenum">
              <a:rPr lang="ca-ES" smtClean="0"/>
              <a:pPr/>
              <a:t>14</a:t>
            </a:fld>
            <a:endParaRPr lang="ca-ES" smtClean="0"/>
          </a:p>
        </p:txBody>
      </p:sp>
      <p:sp>
        <p:nvSpPr>
          <p:cNvPr id="153604" name="4 Marcador de pie de página"/>
          <p:cNvSpPr>
            <a:spLocks noGrp="1"/>
          </p:cNvSpPr>
          <p:nvPr>
            <p:ph type="ftr" sz="quarter" idx="4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endParaRPr lang="ca-ES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49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17575" y="744538"/>
            <a:ext cx="4962525" cy="3722687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5650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s-ES" smtClean="0"/>
          </a:p>
        </p:txBody>
      </p:sp>
      <p:sp>
        <p:nvSpPr>
          <p:cNvPr id="155651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3F5B3A64-32AE-45EB-ADF1-5DC4041C39AB}" type="slidenum">
              <a:rPr lang="ca-ES" smtClean="0"/>
              <a:pPr/>
              <a:t>15</a:t>
            </a:fld>
            <a:endParaRPr lang="ca-ES" smtClean="0"/>
          </a:p>
        </p:txBody>
      </p:sp>
      <p:sp>
        <p:nvSpPr>
          <p:cNvPr id="155652" name="4 Marcador de pie de página"/>
          <p:cNvSpPr>
            <a:spLocks noGrp="1"/>
          </p:cNvSpPr>
          <p:nvPr>
            <p:ph type="ftr" sz="quarter" idx="4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endParaRPr lang="ca-ES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7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17575" y="744538"/>
            <a:ext cx="4962525" cy="3722687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7698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s-ES" smtClean="0"/>
          </a:p>
        </p:txBody>
      </p:sp>
      <p:sp>
        <p:nvSpPr>
          <p:cNvPr id="157699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46D60431-D715-41C6-89A4-1589FF3AEE11}" type="slidenum">
              <a:rPr lang="ca-ES" smtClean="0"/>
              <a:pPr/>
              <a:t>16</a:t>
            </a:fld>
            <a:endParaRPr lang="ca-ES" smtClean="0"/>
          </a:p>
        </p:txBody>
      </p:sp>
      <p:sp>
        <p:nvSpPr>
          <p:cNvPr id="157700" name="4 Marcador de pie de página"/>
          <p:cNvSpPr>
            <a:spLocks noGrp="1"/>
          </p:cNvSpPr>
          <p:nvPr>
            <p:ph type="ftr" sz="quarter" idx="4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endParaRPr lang="ca-ES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5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17575" y="744538"/>
            <a:ext cx="4962525" cy="3722687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9746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s-ES" smtClean="0"/>
          </a:p>
        </p:txBody>
      </p:sp>
      <p:sp>
        <p:nvSpPr>
          <p:cNvPr id="159747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6E488FAD-0D2A-4128-B866-D1E8DB80897D}" type="slidenum">
              <a:rPr lang="ca-ES" smtClean="0"/>
              <a:pPr/>
              <a:t>17</a:t>
            </a:fld>
            <a:endParaRPr lang="ca-ES" smtClean="0"/>
          </a:p>
        </p:txBody>
      </p:sp>
      <p:sp>
        <p:nvSpPr>
          <p:cNvPr id="159748" name="4 Marcador de pie de página"/>
          <p:cNvSpPr>
            <a:spLocks noGrp="1"/>
          </p:cNvSpPr>
          <p:nvPr>
            <p:ph type="ftr" sz="quarter" idx="4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endParaRPr lang="ca-ES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3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17575" y="744538"/>
            <a:ext cx="4962525" cy="3722687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1794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s-ES" smtClean="0"/>
          </a:p>
        </p:txBody>
      </p:sp>
      <p:sp>
        <p:nvSpPr>
          <p:cNvPr id="161795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BEDDB460-1642-420B-87BD-17EA0A22190C}" type="slidenum">
              <a:rPr lang="ca-ES" smtClean="0"/>
              <a:pPr/>
              <a:t>18</a:t>
            </a:fld>
            <a:endParaRPr lang="ca-ES" smtClean="0"/>
          </a:p>
        </p:txBody>
      </p:sp>
      <p:sp>
        <p:nvSpPr>
          <p:cNvPr id="161796" name="4 Marcador de pie de página"/>
          <p:cNvSpPr>
            <a:spLocks noGrp="1"/>
          </p:cNvSpPr>
          <p:nvPr>
            <p:ph type="ftr" sz="quarter" idx="4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endParaRPr lang="ca-E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1.xml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2.xml"/><Relationship Id="rId2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onector recto"/>
          <p:cNvSpPr>
            <a:spLocks noChangeShapeType="1"/>
          </p:cNvSpPr>
          <p:nvPr/>
        </p:nvSpPr>
        <p:spPr bwMode="auto">
          <a:xfrm>
            <a:off x="731520" y="7608750"/>
            <a:ext cx="12273280" cy="3386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lIns="130046" tIns="65023" rIns="130046" bIns="65023"/>
          <a:lstStyle/>
          <a:p>
            <a:pPr algn="ctr">
              <a:defRPr/>
            </a:pPr>
            <a:endParaRPr lang="en-US"/>
          </a:p>
        </p:txBody>
      </p:sp>
      <p:sp>
        <p:nvSpPr>
          <p:cNvPr id="29" name="28 Título"/>
          <p:cNvSpPr>
            <a:spLocks noGrp="1"/>
          </p:cNvSpPr>
          <p:nvPr>
            <p:ph type="ctrTitle"/>
          </p:nvPr>
        </p:nvSpPr>
        <p:spPr>
          <a:xfrm>
            <a:off x="541867" y="6902630"/>
            <a:ext cx="12029440" cy="1738489"/>
          </a:xfrm>
        </p:spPr>
        <p:txBody>
          <a:bodyPr anchor="t"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541867" y="5527040"/>
            <a:ext cx="12029440" cy="1300480"/>
          </a:xfrm>
        </p:spPr>
        <p:txBody>
          <a:bodyPr anchor="b"/>
          <a:lstStyle>
            <a:lvl1pPr marL="0" indent="0" algn="l">
              <a:buNone/>
              <a:defRPr sz="3400">
                <a:solidFill>
                  <a:schemeClr val="tx2">
                    <a:shade val="75000"/>
                  </a:schemeClr>
                </a:solidFill>
              </a:defRPr>
            </a:lvl1pPr>
            <a:lvl2pPr marL="650230" indent="0" algn="ctr">
              <a:buNone/>
            </a:lvl2pPr>
            <a:lvl3pPr marL="1300460" indent="0" algn="ctr">
              <a:buNone/>
            </a:lvl3pPr>
            <a:lvl4pPr marL="1950690" indent="0" algn="ctr">
              <a:buNone/>
            </a:lvl4pPr>
            <a:lvl5pPr marL="2600919" indent="0" algn="ctr">
              <a:buNone/>
            </a:lvl5pPr>
            <a:lvl6pPr marL="3251149" indent="0" algn="ctr">
              <a:buNone/>
            </a:lvl6pPr>
            <a:lvl7pPr marL="3901379" indent="0" algn="ctr">
              <a:buNone/>
            </a:lvl7pPr>
            <a:lvl8pPr marL="4551609" indent="0" algn="ctr">
              <a:buNone/>
            </a:lvl8pPr>
            <a:lvl9pPr marL="5201839" indent="0" algn="ctr">
              <a:buNone/>
            </a:lvl9pPr>
          </a:lstStyle>
          <a:p>
            <a:r>
              <a:rPr lang="es-ES" smtClean="0"/>
              <a:t>Haga clic para modificar el estilo de subtítulo del patrón</a:t>
            </a:r>
            <a:endParaRPr lang="en-US"/>
          </a:p>
        </p:txBody>
      </p:sp>
      <p:sp>
        <p:nvSpPr>
          <p:cNvPr id="5" name="15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8CF8C5-6838-4633-974A-9789317ADE62}" type="datetimeFigureOut">
              <a:rPr lang="en-US"/>
              <a:pPr>
                <a:defRPr/>
              </a:pPr>
              <a:t>01/07/11</a:t>
            </a:fld>
            <a:endParaRPr lang="en-US"/>
          </a:p>
        </p:txBody>
      </p:sp>
      <p:sp>
        <p:nvSpPr>
          <p:cNvPr id="6" name="1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14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11704638" y="9207500"/>
            <a:ext cx="1079500" cy="350838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E1F3093-0E38-4786-BDC0-C30E8CFA48A4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2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27" name="26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2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3C1BE8-C8CC-43EA-98E9-029786640747}" type="datetimeFigureOut">
              <a:rPr lang="en-US"/>
              <a:pPr>
                <a:defRPr/>
              </a:pPr>
              <a:t>01/07/11</a:t>
            </a:fld>
            <a:endParaRPr lang="en-US"/>
          </a:p>
        </p:txBody>
      </p:sp>
      <p:sp>
        <p:nvSpPr>
          <p:cNvPr id="5" name="18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5094288" y="107950"/>
            <a:ext cx="4117975" cy="41116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1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11704638" y="9207500"/>
            <a:ext cx="1079500" cy="350838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E5F56C-A544-4B0B-8EF0-EAC7AE22804C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onector recto"/>
          <p:cNvSpPr>
            <a:spLocks noChangeShapeType="1"/>
          </p:cNvSpPr>
          <p:nvPr/>
        </p:nvSpPr>
        <p:spPr bwMode="auto">
          <a:xfrm>
            <a:off x="731520" y="4899417"/>
            <a:ext cx="12273280" cy="3386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lIns="130046" tIns="65023" rIns="130046" bIns="65023"/>
          <a:lstStyle/>
          <a:p>
            <a:pPr algn="ctr">
              <a:defRPr/>
            </a:pPr>
            <a:endParaRPr lang="en-US"/>
          </a:p>
        </p:txBody>
      </p:sp>
      <p:sp>
        <p:nvSpPr>
          <p:cNvPr id="6" name="5 Marcador de texto"/>
          <p:cNvSpPr>
            <a:spLocks noGrp="1"/>
          </p:cNvSpPr>
          <p:nvPr>
            <p:ph type="body" idx="1"/>
          </p:nvPr>
        </p:nvSpPr>
        <p:spPr>
          <a:xfrm>
            <a:off x="541867" y="2384214"/>
            <a:ext cx="12029440" cy="1733973"/>
          </a:xfrm>
        </p:spPr>
        <p:txBody>
          <a:bodyPr anchor="b"/>
          <a:lstStyle>
            <a:lvl1pPr marL="0" indent="0" algn="r">
              <a:buNone/>
              <a:defRPr sz="28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26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8" name="7 Título"/>
          <p:cNvSpPr>
            <a:spLocks noGrp="1"/>
          </p:cNvSpPr>
          <p:nvPr>
            <p:ph type="title"/>
          </p:nvPr>
        </p:nvSpPr>
        <p:spPr>
          <a:xfrm>
            <a:off x="256676" y="4191411"/>
            <a:ext cx="12354560" cy="1685084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5" name="18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DB3C90-7930-4315-922D-62F7930BCD82}" type="datetimeFigureOut">
              <a:rPr lang="en-US"/>
              <a:pPr>
                <a:defRPr/>
              </a:pPr>
              <a:t>01/07/11</a:t>
            </a:fld>
            <a:endParaRPr lang="en-US"/>
          </a:p>
        </p:txBody>
      </p:sp>
      <p:sp>
        <p:nvSpPr>
          <p:cNvPr id="7" name="10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1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6C9822-7C98-437F-86E7-1450E52BE73C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19 Título"/>
          <p:cNvSpPr>
            <a:spLocks noGrp="1"/>
          </p:cNvSpPr>
          <p:nvPr>
            <p:ph type="title"/>
          </p:nvPr>
        </p:nvSpPr>
        <p:spPr>
          <a:xfrm>
            <a:off x="429158" y="650240"/>
            <a:ext cx="12354560" cy="1196442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14" name="13 Marcador de contenido"/>
          <p:cNvSpPr>
            <a:spLocks noGrp="1"/>
          </p:cNvSpPr>
          <p:nvPr>
            <p:ph sz="half" idx="1"/>
          </p:nvPr>
        </p:nvSpPr>
        <p:spPr>
          <a:xfrm>
            <a:off x="433494" y="2275840"/>
            <a:ext cx="5960533" cy="6719147"/>
          </a:xfrm>
        </p:spPr>
        <p:txBody>
          <a:bodyPr/>
          <a:lstStyle>
            <a:lvl1pPr>
              <a:defRPr sz="4000"/>
            </a:lvl1pPr>
            <a:lvl2pPr>
              <a:defRPr sz="3400"/>
            </a:lvl2pPr>
            <a:lvl3pPr>
              <a:defRPr sz="2800"/>
            </a:lvl3pPr>
            <a:lvl4pPr>
              <a:defRPr sz="2600"/>
            </a:lvl4pPr>
            <a:lvl5pPr>
              <a:defRPr sz="2600"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half" idx="2"/>
          </p:nvPr>
        </p:nvSpPr>
        <p:spPr>
          <a:xfrm>
            <a:off x="6610773" y="2275840"/>
            <a:ext cx="6177280" cy="6719147"/>
          </a:xfrm>
        </p:spPr>
        <p:txBody>
          <a:bodyPr/>
          <a:lstStyle>
            <a:lvl1pPr>
              <a:defRPr sz="4000"/>
            </a:lvl1pPr>
            <a:lvl2pPr>
              <a:defRPr sz="3400"/>
            </a:lvl2pPr>
            <a:lvl3pPr>
              <a:defRPr sz="2800"/>
            </a:lvl3pPr>
            <a:lvl4pPr>
              <a:defRPr sz="2600"/>
            </a:lvl4pPr>
            <a:lvl5pPr>
              <a:defRPr sz="2600"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5" name="10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1A3737-8FA8-4D30-ACCF-5C6657E75BBA}" type="datetimeFigureOut">
              <a:rPr lang="en-US"/>
              <a:pPr>
                <a:defRPr/>
              </a:pPr>
              <a:t>01/07/11</a:t>
            </a:fld>
            <a:endParaRPr lang="en-US" dirty="0"/>
          </a:p>
        </p:txBody>
      </p:sp>
      <p:sp>
        <p:nvSpPr>
          <p:cNvPr id="6" name="2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579CD3-8FDC-42F8-B8AD-04777B85E8FC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731520" y="8561494"/>
            <a:ext cx="12273280" cy="3386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lIns="130046" tIns="65023" rIns="130046" bIns="65023"/>
          <a:lstStyle/>
          <a:p>
            <a:pPr algn="ctr">
              <a:defRPr/>
            </a:pPr>
            <a:endParaRPr lang="en-US"/>
          </a:p>
        </p:txBody>
      </p:sp>
      <p:sp>
        <p:nvSpPr>
          <p:cNvPr id="29" name="28 Título"/>
          <p:cNvSpPr>
            <a:spLocks noGrp="1"/>
          </p:cNvSpPr>
          <p:nvPr>
            <p:ph type="title"/>
          </p:nvPr>
        </p:nvSpPr>
        <p:spPr>
          <a:xfrm>
            <a:off x="433493" y="7694507"/>
            <a:ext cx="12246187" cy="1255324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00276" y="948267"/>
            <a:ext cx="6102124" cy="909884"/>
          </a:xfrm>
        </p:spPr>
        <p:txBody>
          <a:bodyPr anchor="ctr"/>
          <a:lstStyle>
            <a:lvl1pPr marL="0" indent="0">
              <a:buNone/>
              <a:defRPr sz="26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800" b="1"/>
            </a:lvl2pPr>
            <a:lvl3pPr>
              <a:buNone/>
              <a:defRPr sz="2600" b="1"/>
            </a:lvl3pPr>
            <a:lvl4pPr>
              <a:buNone/>
              <a:defRPr sz="2300" b="1"/>
            </a:lvl4pPr>
            <a:lvl5pPr>
              <a:buNone/>
              <a:defRPr sz="2300" b="1"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5" name="24 Marcador de texto"/>
          <p:cNvSpPr>
            <a:spLocks noGrp="1"/>
          </p:cNvSpPr>
          <p:nvPr>
            <p:ph type="body" sz="half" idx="3"/>
          </p:nvPr>
        </p:nvSpPr>
        <p:spPr>
          <a:xfrm>
            <a:off x="6606258" y="948267"/>
            <a:ext cx="6104521" cy="909884"/>
          </a:xfrm>
        </p:spPr>
        <p:txBody>
          <a:bodyPr anchor="ctr"/>
          <a:lstStyle>
            <a:lvl1pPr marL="0" indent="0">
              <a:buNone/>
              <a:defRPr sz="26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800" b="1"/>
            </a:lvl2pPr>
            <a:lvl3pPr>
              <a:buNone/>
              <a:defRPr sz="2600" b="1"/>
            </a:lvl3pPr>
            <a:lvl4pPr>
              <a:buNone/>
              <a:defRPr sz="2300" b="1"/>
            </a:lvl4pPr>
            <a:lvl5pPr>
              <a:buNone/>
              <a:defRPr sz="2300" b="1"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quarter" idx="2"/>
          </p:nvPr>
        </p:nvSpPr>
        <p:spPr>
          <a:xfrm>
            <a:off x="400276" y="1871698"/>
            <a:ext cx="6102124" cy="5606063"/>
          </a:xfrm>
        </p:spPr>
        <p:txBody>
          <a:bodyPr/>
          <a:lstStyle>
            <a:lvl1pPr>
              <a:defRPr sz="3400"/>
            </a:lvl1pPr>
            <a:lvl2pPr>
              <a:defRPr sz="2800"/>
            </a:lvl2pPr>
            <a:lvl3pPr>
              <a:defRPr sz="2600"/>
            </a:lvl3pPr>
            <a:lvl4pPr>
              <a:defRPr sz="2300"/>
            </a:lvl4pPr>
            <a:lvl5pPr>
              <a:defRPr sz="2300"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28" name="27 Marcador de contenido"/>
          <p:cNvSpPr>
            <a:spLocks noGrp="1"/>
          </p:cNvSpPr>
          <p:nvPr>
            <p:ph sz="quarter" idx="4"/>
          </p:nvPr>
        </p:nvSpPr>
        <p:spPr>
          <a:xfrm>
            <a:off x="6611527" y="1871698"/>
            <a:ext cx="6099251" cy="5606063"/>
          </a:xfrm>
        </p:spPr>
        <p:txBody>
          <a:bodyPr/>
          <a:lstStyle>
            <a:lvl1pPr>
              <a:defRPr sz="3400"/>
            </a:lvl1pPr>
            <a:lvl2pPr>
              <a:defRPr sz="2800"/>
            </a:lvl2pPr>
            <a:lvl3pPr>
              <a:defRPr sz="2600"/>
            </a:lvl3pPr>
            <a:lvl4pPr>
              <a:defRPr sz="2300"/>
            </a:lvl4pPr>
            <a:lvl5pPr>
              <a:defRPr sz="2300"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8" name="9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08CB73-257B-4CDF-8F26-95E34D666A2B}" type="datetimeFigureOut">
              <a:rPr lang="en-US"/>
              <a:pPr>
                <a:defRPr/>
              </a:pPr>
              <a:t>01/07/11</a:t>
            </a:fld>
            <a:endParaRPr lang="en-US"/>
          </a:p>
        </p:txBody>
      </p:sp>
      <p:sp>
        <p:nvSpPr>
          <p:cNvPr id="9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11704638" y="9212263"/>
            <a:ext cx="1082675" cy="350837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1BC518-F71E-4543-B636-2A18D37D1A46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29 Título"/>
          <p:cNvSpPr>
            <a:spLocks noGrp="1"/>
          </p:cNvSpPr>
          <p:nvPr>
            <p:ph type="title"/>
          </p:nvPr>
        </p:nvSpPr>
        <p:spPr>
          <a:xfrm>
            <a:off x="429158" y="650240"/>
            <a:ext cx="12354560" cy="1196442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10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714A1A-F995-490B-B1A8-DFD46B1D56A5}" type="datetimeFigureOut">
              <a:rPr lang="en-US"/>
              <a:pPr>
                <a:defRPr/>
              </a:pPr>
              <a:t>01/07/11</a:t>
            </a:fld>
            <a:endParaRPr lang="en-US" dirty="0"/>
          </a:p>
        </p:txBody>
      </p:sp>
      <p:sp>
        <p:nvSpPr>
          <p:cNvPr id="4" name="2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FF469B-CDBC-4E99-AC06-6D8012A0974D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A957C1-FBC7-4835-964E-F3432CEC72BF}" type="datetimeFigureOut">
              <a:rPr lang="en-US"/>
              <a:pPr>
                <a:defRPr/>
              </a:pPr>
              <a:t>01/07/11</a:t>
            </a:fld>
            <a:endParaRPr lang="en-US"/>
          </a:p>
        </p:txBody>
      </p:sp>
      <p:sp>
        <p:nvSpPr>
          <p:cNvPr id="3" name="2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DF727B-51AD-4382-8DC1-07C91868B876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Conector recto"/>
          <p:cNvSpPr>
            <a:spLocks noChangeShapeType="1"/>
          </p:cNvSpPr>
          <p:nvPr/>
        </p:nvSpPr>
        <p:spPr bwMode="auto">
          <a:xfrm>
            <a:off x="731520" y="8318745"/>
            <a:ext cx="12273280" cy="3386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lIns="130046" tIns="65023" rIns="130046" bIns="65023"/>
          <a:lstStyle/>
          <a:p>
            <a:pPr algn="ctr">
              <a:defRPr/>
            </a:pPr>
            <a:endParaRPr lang="en-US"/>
          </a:p>
        </p:txBody>
      </p:sp>
      <p:sp>
        <p:nvSpPr>
          <p:cNvPr id="12" name="11 Título"/>
          <p:cNvSpPr>
            <a:spLocks noGrp="1"/>
          </p:cNvSpPr>
          <p:nvPr>
            <p:ph type="title"/>
          </p:nvPr>
        </p:nvSpPr>
        <p:spPr>
          <a:xfrm>
            <a:off x="650240" y="7802880"/>
            <a:ext cx="12029440" cy="740551"/>
          </a:xfrm>
        </p:spPr>
        <p:txBody>
          <a:bodyPr/>
          <a:lstStyle>
            <a:lvl1pPr algn="l">
              <a:buNone/>
              <a:defRPr sz="2800" b="1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26" name="25 Marcador de texto"/>
          <p:cNvSpPr>
            <a:spLocks noGrp="1"/>
          </p:cNvSpPr>
          <p:nvPr>
            <p:ph type="body" idx="2"/>
          </p:nvPr>
        </p:nvSpPr>
        <p:spPr>
          <a:xfrm>
            <a:off x="650241" y="866987"/>
            <a:ext cx="4278490" cy="6827520"/>
          </a:xfrm>
        </p:spPr>
        <p:txBody>
          <a:bodyPr/>
          <a:lstStyle>
            <a:lvl1pPr marL="0" indent="0">
              <a:buNone/>
              <a:defRPr sz="2000"/>
            </a:lvl1pPr>
            <a:lvl2pPr>
              <a:buNone/>
              <a:defRPr sz="1700"/>
            </a:lvl2pPr>
            <a:lvl3pPr>
              <a:buNone/>
              <a:defRPr sz="1400"/>
            </a:lvl3pPr>
            <a:lvl4pPr>
              <a:buNone/>
              <a:defRPr sz="1300"/>
            </a:lvl4pPr>
            <a:lvl5pPr>
              <a:buNone/>
              <a:defRPr sz="1300"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4" name="13 Marcador de contenido"/>
          <p:cNvSpPr>
            <a:spLocks noGrp="1"/>
          </p:cNvSpPr>
          <p:nvPr>
            <p:ph sz="half" idx="1"/>
          </p:nvPr>
        </p:nvSpPr>
        <p:spPr>
          <a:xfrm>
            <a:off x="5084516" y="866987"/>
            <a:ext cx="7595164" cy="6827520"/>
          </a:xfrm>
        </p:spPr>
        <p:txBody>
          <a:bodyPr/>
          <a:lstStyle>
            <a:lvl1pPr>
              <a:defRPr sz="4600"/>
            </a:lvl1pPr>
            <a:lvl2pPr>
              <a:defRPr sz="4000"/>
            </a:lvl2pPr>
            <a:lvl3pPr>
              <a:defRPr sz="3400"/>
            </a:lvl3pPr>
            <a:lvl4pPr>
              <a:defRPr sz="2800"/>
            </a:lvl4pPr>
            <a:lvl5pPr>
              <a:defRPr sz="2800"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6" name="2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FE2561-33F5-4E4E-A86C-DAEEE2FCED01}" type="datetimeFigureOut">
              <a:rPr lang="en-US"/>
              <a:pPr>
                <a:defRPr/>
              </a:pPr>
              <a:t>01/07/11</a:t>
            </a:fld>
            <a:endParaRPr lang="en-US"/>
          </a:p>
        </p:txBody>
      </p:sp>
      <p:sp>
        <p:nvSpPr>
          <p:cNvPr id="7" name="28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769047-31A6-4407-B8AA-634579CAA32E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12 Marcador de posición de imagen"/>
          <p:cNvSpPr>
            <a:spLocks noGrp="1"/>
          </p:cNvSpPr>
          <p:nvPr>
            <p:ph type="pic" idx="1"/>
          </p:nvPr>
        </p:nvSpPr>
        <p:spPr>
          <a:xfrm>
            <a:off x="4985173" y="876991"/>
            <a:ext cx="7152640" cy="520192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>
            <a:normAutofit/>
          </a:bodyPr>
          <a:lstStyle>
            <a:lvl1pPr marL="0" indent="0">
              <a:buNone/>
              <a:defRPr sz="4600"/>
            </a:lvl1pPr>
          </a:lstStyle>
          <a:p>
            <a:pPr lvl="0"/>
            <a:r>
              <a:rPr lang="es-ES" noProof="0" smtClean="0"/>
              <a:t>Haga clic en el icono para agregar una imagen</a:t>
            </a:r>
            <a:endParaRPr lang="en-US" noProof="0" dirty="0"/>
          </a:p>
        </p:txBody>
      </p:sp>
      <p:sp>
        <p:nvSpPr>
          <p:cNvPr id="17" name="16 Título"/>
          <p:cNvSpPr>
            <a:spLocks noGrp="1"/>
          </p:cNvSpPr>
          <p:nvPr>
            <p:ph type="title"/>
          </p:nvPr>
        </p:nvSpPr>
        <p:spPr>
          <a:xfrm>
            <a:off x="541867" y="7102236"/>
            <a:ext cx="8344747" cy="742810"/>
          </a:xfrm>
        </p:spPr>
        <p:txBody>
          <a:bodyPr/>
          <a:lstStyle>
            <a:lvl1pPr algn="l">
              <a:buNone/>
              <a:defRPr sz="2800" b="1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26" name="25 Marcador de texto"/>
          <p:cNvSpPr>
            <a:spLocks noGrp="1"/>
          </p:cNvSpPr>
          <p:nvPr>
            <p:ph type="body" sz="half" idx="2"/>
          </p:nvPr>
        </p:nvSpPr>
        <p:spPr>
          <a:xfrm>
            <a:off x="541867" y="7869466"/>
            <a:ext cx="8344747" cy="1092764"/>
          </a:xfrm>
        </p:spPr>
        <p:txBody>
          <a:bodyPr lIns="156055" tIns="0"/>
          <a:lstStyle>
            <a:lvl1pPr marL="0" indent="0">
              <a:buNone/>
              <a:defRPr sz="2000"/>
            </a:lvl1pPr>
            <a:lvl2pPr>
              <a:defRPr sz="17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EACC62-B051-4D3A-8666-960D7D16C2E0}" type="datetimeFigureOut">
              <a:rPr lang="en-US"/>
              <a:pPr>
                <a:defRPr/>
              </a:pPr>
              <a:t>01/07/11</a:t>
            </a:fld>
            <a:endParaRPr lang="en-US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30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A09CA5-C170-4C12-A4B5-BA06A2BF9C03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10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9BA249-742F-48EA-BA43-B933800F9D0C}" type="datetimeFigureOut">
              <a:rPr lang="en-US"/>
              <a:pPr>
                <a:defRPr/>
              </a:pPr>
              <a:t>01/07/11</a:t>
            </a:fld>
            <a:endParaRPr lang="en-US" dirty="0"/>
          </a:p>
        </p:txBody>
      </p:sp>
      <p:sp>
        <p:nvSpPr>
          <p:cNvPr id="5" name="2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DB8A62-D7B1-4962-B1EE-0D31DD2DC6F5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9753600" y="781193"/>
            <a:ext cx="2600960" cy="8322169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650240" y="781193"/>
            <a:ext cx="8886613" cy="8322169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946F46-55D3-4F5C-B366-875E67D43C49}" type="datetimeFigureOut">
              <a:rPr lang="en-US"/>
              <a:pPr>
                <a:defRPr/>
              </a:pPr>
              <a:t>01/07/11</a:t>
            </a:fld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F02A79-9ED3-4F2E-90F7-5473D1ED8AA7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6 Conector recto"/>
          <p:cNvSpPr>
            <a:spLocks noChangeShapeType="1"/>
          </p:cNvSpPr>
          <p:nvPr/>
        </p:nvSpPr>
        <p:spPr bwMode="auto">
          <a:xfrm>
            <a:off x="731520" y="7608750"/>
            <a:ext cx="12273280" cy="3386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lIns="130046" tIns="65023" rIns="130046" bIns="65023"/>
          <a:lstStyle/>
          <a:p>
            <a:pPr algn="ctr">
              <a:defRPr/>
            </a:pPr>
            <a:endParaRPr lang="en-US"/>
          </a:p>
        </p:txBody>
      </p:sp>
      <p:sp>
        <p:nvSpPr>
          <p:cNvPr id="29" name="28 Título"/>
          <p:cNvSpPr>
            <a:spLocks noGrp="1"/>
          </p:cNvSpPr>
          <p:nvPr>
            <p:ph type="ctrTitle"/>
          </p:nvPr>
        </p:nvSpPr>
        <p:spPr>
          <a:xfrm>
            <a:off x="541867" y="6902630"/>
            <a:ext cx="12029440" cy="1738489"/>
          </a:xfrm>
        </p:spPr>
        <p:txBody>
          <a:bodyPr anchor="t"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541867" y="5527040"/>
            <a:ext cx="12029440" cy="1300480"/>
          </a:xfrm>
        </p:spPr>
        <p:txBody>
          <a:bodyPr anchor="b"/>
          <a:lstStyle>
            <a:lvl1pPr marL="0" indent="0" algn="l">
              <a:buNone/>
              <a:defRPr sz="3400">
                <a:solidFill>
                  <a:schemeClr val="tx2">
                    <a:shade val="75000"/>
                  </a:schemeClr>
                </a:solidFill>
              </a:defRPr>
            </a:lvl1pPr>
            <a:lvl2pPr marL="650230" indent="0" algn="ctr">
              <a:buNone/>
            </a:lvl2pPr>
            <a:lvl3pPr marL="1300460" indent="0" algn="ctr">
              <a:buNone/>
            </a:lvl3pPr>
            <a:lvl4pPr marL="1950690" indent="0" algn="ctr">
              <a:buNone/>
            </a:lvl4pPr>
            <a:lvl5pPr marL="2600919" indent="0" algn="ctr">
              <a:buNone/>
            </a:lvl5pPr>
            <a:lvl6pPr marL="3251149" indent="0" algn="ctr">
              <a:buNone/>
            </a:lvl6pPr>
            <a:lvl7pPr marL="3901379" indent="0" algn="ctr">
              <a:buNone/>
            </a:lvl7pPr>
            <a:lvl8pPr marL="4551609" indent="0" algn="ctr">
              <a:buNone/>
            </a:lvl8pPr>
            <a:lvl9pPr marL="5201839" indent="0" algn="ctr">
              <a:buNone/>
            </a:lvl9pPr>
          </a:lstStyle>
          <a:p>
            <a:r>
              <a:rPr lang="es-ES" smtClean="0"/>
              <a:t>Haga clic para modificar el estilo de subtítulo del patrón</a:t>
            </a:r>
            <a:endParaRPr lang="en-US"/>
          </a:p>
        </p:txBody>
      </p:sp>
      <p:sp>
        <p:nvSpPr>
          <p:cNvPr id="5" name="15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A48716-2E78-4428-B127-CC5A4F6FFAF0}" type="datetimeFigureOut">
              <a:rPr lang="en-US"/>
              <a:pPr>
                <a:defRPr/>
              </a:pPr>
              <a:t>01/07/11</a:t>
            </a:fld>
            <a:endParaRPr lang="en-US"/>
          </a:p>
        </p:txBody>
      </p:sp>
      <p:sp>
        <p:nvSpPr>
          <p:cNvPr id="6" name="1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14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11704638" y="9207500"/>
            <a:ext cx="1079500" cy="350838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CAC54E-4168-4054-A555-C18656EB1C09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2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27" name="26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2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43334D-21C1-4875-A473-3FFFA95B72CB}" type="datetimeFigureOut">
              <a:rPr lang="en-US"/>
              <a:pPr>
                <a:defRPr/>
              </a:pPr>
              <a:t>01/07/11</a:t>
            </a:fld>
            <a:endParaRPr lang="en-US"/>
          </a:p>
        </p:txBody>
      </p:sp>
      <p:sp>
        <p:nvSpPr>
          <p:cNvPr id="5" name="18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5094288" y="107950"/>
            <a:ext cx="4117975" cy="41116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1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11704638" y="9207500"/>
            <a:ext cx="1079500" cy="350838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962FD0-D470-4ACA-B2B6-1E682EA7C229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6 Conector recto"/>
          <p:cNvSpPr>
            <a:spLocks noChangeShapeType="1"/>
          </p:cNvSpPr>
          <p:nvPr/>
        </p:nvSpPr>
        <p:spPr bwMode="auto">
          <a:xfrm>
            <a:off x="731520" y="4899417"/>
            <a:ext cx="12273280" cy="3386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lIns="130046" tIns="65023" rIns="130046" bIns="65023"/>
          <a:lstStyle/>
          <a:p>
            <a:pPr algn="ctr">
              <a:defRPr/>
            </a:pPr>
            <a:endParaRPr lang="en-US"/>
          </a:p>
        </p:txBody>
      </p:sp>
      <p:sp>
        <p:nvSpPr>
          <p:cNvPr id="6" name="5 Marcador de texto"/>
          <p:cNvSpPr>
            <a:spLocks noGrp="1"/>
          </p:cNvSpPr>
          <p:nvPr>
            <p:ph type="body" idx="1"/>
          </p:nvPr>
        </p:nvSpPr>
        <p:spPr>
          <a:xfrm>
            <a:off x="541867" y="2384214"/>
            <a:ext cx="12029440" cy="1733973"/>
          </a:xfrm>
        </p:spPr>
        <p:txBody>
          <a:bodyPr anchor="b"/>
          <a:lstStyle>
            <a:lvl1pPr marL="0" indent="0" algn="r">
              <a:buNone/>
              <a:defRPr sz="28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26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8" name="7 Título"/>
          <p:cNvSpPr>
            <a:spLocks noGrp="1"/>
          </p:cNvSpPr>
          <p:nvPr>
            <p:ph type="title"/>
          </p:nvPr>
        </p:nvSpPr>
        <p:spPr>
          <a:xfrm>
            <a:off x="256676" y="4191411"/>
            <a:ext cx="12354560" cy="1685084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5" name="18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E857B5-DE4B-4AE5-A7CD-6F47B8BAFD50}" type="datetimeFigureOut">
              <a:rPr lang="en-US"/>
              <a:pPr>
                <a:defRPr/>
              </a:pPr>
              <a:t>01/07/11</a:t>
            </a:fld>
            <a:endParaRPr lang="en-US"/>
          </a:p>
        </p:txBody>
      </p:sp>
      <p:sp>
        <p:nvSpPr>
          <p:cNvPr id="7" name="10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1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B6CDBE-EC61-4D00-AC4A-06BD2D8EDED0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19 Título"/>
          <p:cNvSpPr>
            <a:spLocks noGrp="1"/>
          </p:cNvSpPr>
          <p:nvPr>
            <p:ph type="title"/>
          </p:nvPr>
        </p:nvSpPr>
        <p:spPr>
          <a:xfrm>
            <a:off x="429158" y="650240"/>
            <a:ext cx="12354560" cy="1196442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14" name="13 Marcador de contenido"/>
          <p:cNvSpPr>
            <a:spLocks noGrp="1"/>
          </p:cNvSpPr>
          <p:nvPr>
            <p:ph sz="half" idx="1"/>
          </p:nvPr>
        </p:nvSpPr>
        <p:spPr>
          <a:xfrm>
            <a:off x="433494" y="2275840"/>
            <a:ext cx="5960533" cy="6719147"/>
          </a:xfrm>
        </p:spPr>
        <p:txBody>
          <a:bodyPr/>
          <a:lstStyle>
            <a:lvl1pPr>
              <a:defRPr sz="4000"/>
            </a:lvl1pPr>
            <a:lvl2pPr>
              <a:defRPr sz="3400"/>
            </a:lvl2pPr>
            <a:lvl3pPr>
              <a:defRPr sz="2800"/>
            </a:lvl3pPr>
            <a:lvl4pPr>
              <a:defRPr sz="2600"/>
            </a:lvl4pPr>
            <a:lvl5pPr>
              <a:defRPr sz="2600"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half" idx="2"/>
          </p:nvPr>
        </p:nvSpPr>
        <p:spPr>
          <a:xfrm>
            <a:off x="6610773" y="2275840"/>
            <a:ext cx="6177280" cy="6719147"/>
          </a:xfrm>
        </p:spPr>
        <p:txBody>
          <a:bodyPr/>
          <a:lstStyle>
            <a:lvl1pPr>
              <a:defRPr sz="4000"/>
            </a:lvl1pPr>
            <a:lvl2pPr>
              <a:defRPr sz="3400"/>
            </a:lvl2pPr>
            <a:lvl3pPr>
              <a:defRPr sz="2800"/>
            </a:lvl3pPr>
            <a:lvl4pPr>
              <a:defRPr sz="2600"/>
            </a:lvl4pPr>
            <a:lvl5pPr>
              <a:defRPr sz="2600"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5" name="10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E636A3-6778-44CD-92C0-ECDC466D3CEF}" type="datetimeFigureOut">
              <a:rPr lang="en-US"/>
              <a:pPr>
                <a:defRPr/>
              </a:pPr>
              <a:t>01/07/11</a:t>
            </a:fld>
            <a:endParaRPr lang="en-US" dirty="0"/>
          </a:p>
        </p:txBody>
      </p:sp>
      <p:sp>
        <p:nvSpPr>
          <p:cNvPr id="6" name="2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DF388C-92EF-4634-BC50-A4140C6B1072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10 Conector recto"/>
          <p:cNvSpPr>
            <a:spLocks noChangeShapeType="1"/>
          </p:cNvSpPr>
          <p:nvPr/>
        </p:nvSpPr>
        <p:spPr bwMode="auto">
          <a:xfrm>
            <a:off x="731520" y="8561494"/>
            <a:ext cx="12273280" cy="3386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lIns="130046" tIns="65023" rIns="130046" bIns="65023"/>
          <a:lstStyle/>
          <a:p>
            <a:pPr algn="ctr">
              <a:defRPr/>
            </a:pPr>
            <a:endParaRPr lang="en-US"/>
          </a:p>
        </p:txBody>
      </p:sp>
      <p:sp>
        <p:nvSpPr>
          <p:cNvPr id="29" name="28 Título"/>
          <p:cNvSpPr>
            <a:spLocks noGrp="1"/>
          </p:cNvSpPr>
          <p:nvPr>
            <p:ph type="title"/>
          </p:nvPr>
        </p:nvSpPr>
        <p:spPr>
          <a:xfrm>
            <a:off x="433493" y="7694507"/>
            <a:ext cx="12246187" cy="1255324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00276" y="948267"/>
            <a:ext cx="6102124" cy="909884"/>
          </a:xfrm>
        </p:spPr>
        <p:txBody>
          <a:bodyPr anchor="ctr"/>
          <a:lstStyle>
            <a:lvl1pPr marL="0" indent="0">
              <a:buNone/>
              <a:defRPr sz="26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800" b="1"/>
            </a:lvl2pPr>
            <a:lvl3pPr>
              <a:buNone/>
              <a:defRPr sz="2600" b="1"/>
            </a:lvl3pPr>
            <a:lvl4pPr>
              <a:buNone/>
              <a:defRPr sz="2300" b="1"/>
            </a:lvl4pPr>
            <a:lvl5pPr>
              <a:buNone/>
              <a:defRPr sz="2300" b="1"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5" name="24 Marcador de texto"/>
          <p:cNvSpPr>
            <a:spLocks noGrp="1"/>
          </p:cNvSpPr>
          <p:nvPr>
            <p:ph type="body" sz="half" idx="3"/>
          </p:nvPr>
        </p:nvSpPr>
        <p:spPr>
          <a:xfrm>
            <a:off x="6606258" y="948267"/>
            <a:ext cx="6104521" cy="909884"/>
          </a:xfrm>
        </p:spPr>
        <p:txBody>
          <a:bodyPr anchor="ctr"/>
          <a:lstStyle>
            <a:lvl1pPr marL="0" indent="0">
              <a:buNone/>
              <a:defRPr sz="26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800" b="1"/>
            </a:lvl2pPr>
            <a:lvl3pPr>
              <a:buNone/>
              <a:defRPr sz="2600" b="1"/>
            </a:lvl3pPr>
            <a:lvl4pPr>
              <a:buNone/>
              <a:defRPr sz="2300" b="1"/>
            </a:lvl4pPr>
            <a:lvl5pPr>
              <a:buNone/>
              <a:defRPr sz="2300" b="1"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quarter" idx="2"/>
          </p:nvPr>
        </p:nvSpPr>
        <p:spPr>
          <a:xfrm>
            <a:off x="400276" y="1871698"/>
            <a:ext cx="6102124" cy="5606063"/>
          </a:xfrm>
        </p:spPr>
        <p:txBody>
          <a:bodyPr/>
          <a:lstStyle>
            <a:lvl1pPr>
              <a:defRPr sz="3400"/>
            </a:lvl1pPr>
            <a:lvl2pPr>
              <a:defRPr sz="2800"/>
            </a:lvl2pPr>
            <a:lvl3pPr>
              <a:defRPr sz="2600"/>
            </a:lvl3pPr>
            <a:lvl4pPr>
              <a:defRPr sz="2300"/>
            </a:lvl4pPr>
            <a:lvl5pPr>
              <a:defRPr sz="2300"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28" name="27 Marcador de contenido"/>
          <p:cNvSpPr>
            <a:spLocks noGrp="1"/>
          </p:cNvSpPr>
          <p:nvPr>
            <p:ph sz="quarter" idx="4"/>
          </p:nvPr>
        </p:nvSpPr>
        <p:spPr>
          <a:xfrm>
            <a:off x="6611527" y="1871698"/>
            <a:ext cx="6099251" cy="5606063"/>
          </a:xfrm>
        </p:spPr>
        <p:txBody>
          <a:bodyPr/>
          <a:lstStyle>
            <a:lvl1pPr>
              <a:defRPr sz="3400"/>
            </a:lvl1pPr>
            <a:lvl2pPr>
              <a:defRPr sz="2800"/>
            </a:lvl2pPr>
            <a:lvl3pPr>
              <a:defRPr sz="2600"/>
            </a:lvl3pPr>
            <a:lvl4pPr>
              <a:defRPr sz="2300"/>
            </a:lvl4pPr>
            <a:lvl5pPr>
              <a:defRPr sz="2300"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8" name="9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9C20BF-10A0-4944-876B-73AA82CB7690}" type="datetimeFigureOut">
              <a:rPr lang="en-US"/>
              <a:pPr>
                <a:defRPr/>
              </a:pPr>
              <a:t>01/07/11</a:t>
            </a:fld>
            <a:endParaRPr lang="en-US"/>
          </a:p>
        </p:txBody>
      </p:sp>
      <p:sp>
        <p:nvSpPr>
          <p:cNvPr id="9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11704638" y="9212263"/>
            <a:ext cx="1082675" cy="350837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4FB535-0B49-49CE-8588-07DE245924CD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29 Título"/>
          <p:cNvSpPr>
            <a:spLocks noGrp="1"/>
          </p:cNvSpPr>
          <p:nvPr>
            <p:ph type="title"/>
          </p:nvPr>
        </p:nvSpPr>
        <p:spPr>
          <a:xfrm>
            <a:off x="429158" y="650240"/>
            <a:ext cx="12354560" cy="1196442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10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12BFC9-C62B-429F-A2D9-B060AB33F7A9}" type="datetimeFigureOut">
              <a:rPr lang="en-US"/>
              <a:pPr>
                <a:defRPr/>
              </a:pPr>
              <a:t>01/07/11</a:t>
            </a:fld>
            <a:endParaRPr lang="en-US" dirty="0"/>
          </a:p>
        </p:txBody>
      </p:sp>
      <p:sp>
        <p:nvSpPr>
          <p:cNvPr id="4" name="2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330C8D-9945-453A-9D2D-C85BC489F4CA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BBBAE4-BC38-4EDE-95B4-66502880EB62}" type="datetimeFigureOut">
              <a:rPr lang="en-US"/>
              <a:pPr>
                <a:defRPr/>
              </a:pPr>
              <a:t>01/07/11</a:t>
            </a:fld>
            <a:endParaRPr lang="en-US"/>
          </a:p>
        </p:txBody>
      </p:sp>
      <p:sp>
        <p:nvSpPr>
          <p:cNvPr id="3" name="2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E4ACBF-B991-4421-A292-D8255A18D953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7 Conector recto"/>
          <p:cNvSpPr>
            <a:spLocks noChangeShapeType="1"/>
          </p:cNvSpPr>
          <p:nvPr/>
        </p:nvSpPr>
        <p:spPr bwMode="auto">
          <a:xfrm>
            <a:off x="731520" y="8318745"/>
            <a:ext cx="12273280" cy="3386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lIns="130046" tIns="65023" rIns="130046" bIns="65023"/>
          <a:lstStyle/>
          <a:p>
            <a:pPr algn="ctr">
              <a:defRPr/>
            </a:pPr>
            <a:endParaRPr lang="en-US"/>
          </a:p>
        </p:txBody>
      </p:sp>
      <p:sp>
        <p:nvSpPr>
          <p:cNvPr id="12" name="11 Título"/>
          <p:cNvSpPr>
            <a:spLocks noGrp="1"/>
          </p:cNvSpPr>
          <p:nvPr>
            <p:ph type="title"/>
          </p:nvPr>
        </p:nvSpPr>
        <p:spPr>
          <a:xfrm>
            <a:off x="650240" y="7802880"/>
            <a:ext cx="12029440" cy="740551"/>
          </a:xfrm>
        </p:spPr>
        <p:txBody>
          <a:bodyPr/>
          <a:lstStyle>
            <a:lvl1pPr algn="l">
              <a:buNone/>
              <a:defRPr sz="2800" b="1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26" name="25 Marcador de texto"/>
          <p:cNvSpPr>
            <a:spLocks noGrp="1"/>
          </p:cNvSpPr>
          <p:nvPr>
            <p:ph type="body" idx="2"/>
          </p:nvPr>
        </p:nvSpPr>
        <p:spPr>
          <a:xfrm>
            <a:off x="650241" y="866987"/>
            <a:ext cx="4278490" cy="6827520"/>
          </a:xfrm>
        </p:spPr>
        <p:txBody>
          <a:bodyPr/>
          <a:lstStyle>
            <a:lvl1pPr marL="0" indent="0">
              <a:buNone/>
              <a:defRPr sz="2000"/>
            </a:lvl1pPr>
            <a:lvl2pPr>
              <a:buNone/>
              <a:defRPr sz="1700"/>
            </a:lvl2pPr>
            <a:lvl3pPr>
              <a:buNone/>
              <a:defRPr sz="1400"/>
            </a:lvl3pPr>
            <a:lvl4pPr>
              <a:buNone/>
              <a:defRPr sz="1300"/>
            </a:lvl4pPr>
            <a:lvl5pPr>
              <a:buNone/>
              <a:defRPr sz="1300"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4" name="13 Marcador de contenido"/>
          <p:cNvSpPr>
            <a:spLocks noGrp="1"/>
          </p:cNvSpPr>
          <p:nvPr>
            <p:ph sz="half" idx="1"/>
          </p:nvPr>
        </p:nvSpPr>
        <p:spPr>
          <a:xfrm>
            <a:off x="5084516" y="866987"/>
            <a:ext cx="7595164" cy="6827520"/>
          </a:xfrm>
        </p:spPr>
        <p:txBody>
          <a:bodyPr/>
          <a:lstStyle>
            <a:lvl1pPr>
              <a:defRPr sz="4600"/>
            </a:lvl1pPr>
            <a:lvl2pPr>
              <a:defRPr sz="4000"/>
            </a:lvl2pPr>
            <a:lvl3pPr>
              <a:defRPr sz="3400"/>
            </a:lvl3pPr>
            <a:lvl4pPr>
              <a:defRPr sz="2800"/>
            </a:lvl4pPr>
            <a:lvl5pPr>
              <a:defRPr sz="2800"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6" name="2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147604-0AFF-44D1-B4B7-384EC5038934}" type="datetimeFigureOut">
              <a:rPr lang="en-US"/>
              <a:pPr>
                <a:defRPr/>
              </a:pPr>
              <a:t>01/07/11</a:t>
            </a:fld>
            <a:endParaRPr lang="en-US"/>
          </a:p>
        </p:txBody>
      </p:sp>
      <p:sp>
        <p:nvSpPr>
          <p:cNvPr id="7" name="28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991739-2263-4FC7-8C88-F8A870017513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12 Marcador de posición de imagen"/>
          <p:cNvSpPr>
            <a:spLocks noGrp="1"/>
          </p:cNvSpPr>
          <p:nvPr>
            <p:ph type="pic" idx="1"/>
          </p:nvPr>
        </p:nvSpPr>
        <p:spPr>
          <a:xfrm>
            <a:off x="4985173" y="876991"/>
            <a:ext cx="7152640" cy="520192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>
            <a:normAutofit/>
          </a:bodyPr>
          <a:lstStyle>
            <a:lvl1pPr marL="0" indent="0">
              <a:buNone/>
              <a:defRPr sz="4600"/>
            </a:lvl1pPr>
          </a:lstStyle>
          <a:p>
            <a:pPr lvl="0"/>
            <a:r>
              <a:rPr lang="es-ES" noProof="0" smtClean="0"/>
              <a:t>Haga clic en el icono para agregar una imagen</a:t>
            </a:r>
            <a:endParaRPr lang="en-US" noProof="0" dirty="0"/>
          </a:p>
        </p:txBody>
      </p:sp>
      <p:sp>
        <p:nvSpPr>
          <p:cNvPr id="17" name="16 Título"/>
          <p:cNvSpPr>
            <a:spLocks noGrp="1"/>
          </p:cNvSpPr>
          <p:nvPr>
            <p:ph type="title"/>
          </p:nvPr>
        </p:nvSpPr>
        <p:spPr>
          <a:xfrm>
            <a:off x="541867" y="7102236"/>
            <a:ext cx="8344747" cy="742810"/>
          </a:xfrm>
        </p:spPr>
        <p:txBody>
          <a:bodyPr/>
          <a:lstStyle>
            <a:lvl1pPr algn="l">
              <a:buNone/>
              <a:defRPr sz="2800" b="1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26" name="25 Marcador de texto"/>
          <p:cNvSpPr>
            <a:spLocks noGrp="1"/>
          </p:cNvSpPr>
          <p:nvPr>
            <p:ph type="body" sz="half" idx="2"/>
          </p:nvPr>
        </p:nvSpPr>
        <p:spPr>
          <a:xfrm>
            <a:off x="541867" y="7869466"/>
            <a:ext cx="8344747" cy="1092764"/>
          </a:xfrm>
        </p:spPr>
        <p:txBody>
          <a:bodyPr lIns="156055" tIns="0"/>
          <a:lstStyle>
            <a:lvl1pPr marL="0" indent="0">
              <a:buNone/>
              <a:defRPr sz="2000"/>
            </a:lvl1pPr>
            <a:lvl2pPr>
              <a:defRPr sz="17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DDC286-8CFB-427A-92A7-6F39F298B2F7}" type="datetimeFigureOut">
              <a:rPr lang="en-US"/>
              <a:pPr>
                <a:defRPr/>
              </a:pPr>
              <a:t>01/07/11</a:t>
            </a:fld>
            <a:endParaRPr lang="en-US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30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4B4112-AEC6-42FF-A4D5-F24A5AB3DA66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10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0B81BA-EBF8-4DDE-A6B9-EDB6D9A4075E}" type="datetimeFigureOut">
              <a:rPr lang="en-US"/>
              <a:pPr>
                <a:defRPr/>
              </a:pPr>
              <a:t>01/07/11</a:t>
            </a:fld>
            <a:endParaRPr lang="en-US" dirty="0"/>
          </a:p>
        </p:txBody>
      </p:sp>
      <p:sp>
        <p:nvSpPr>
          <p:cNvPr id="5" name="2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EFC7DE-930D-472D-B159-7EC4BD887369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9753600" y="781193"/>
            <a:ext cx="2600960" cy="8322169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650240" y="781193"/>
            <a:ext cx="8886613" cy="8322169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2BA303-13E3-4055-B97D-D1041254F211}" type="datetimeFigureOut">
              <a:rPr lang="en-US"/>
              <a:pPr>
                <a:defRPr/>
              </a:pPr>
              <a:t>01/07/11</a:t>
            </a:fld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A75714-45F5-4577-B5A6-FDA2BD73CE4D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_rels/slideMaster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2.xml"/><Relationship Id="rId12" Type="http://schemas.openxmlformats.org/officeDocument/2006/relationships/theme" Target="../theme/theme2.xml"/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731520" y="1494611"/>
            <a:ext cx="12273280" cy="3386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lIns="130046" tIns="65023" rIns="130046" bIns="65023"/>
          <a:lstStyle/>
          <a:p>
            <a:pPr algn="ctr">
              <a:defRPr/>
            </a:pPr>
            <a:endParaRPr lang="en-US"/>
          </a:p>
        </p:txBody>
      </p:sp>
      <p:sp>
        <p:nvSpPr>
          <p:cNvPr id="28677" name="7 Marcador de texto"/>
          <p:cNvSpPr>
            <a:spLocks noGrp="1"/>
          </p:cNvSpPr>
          <p:nvPr>
            <p:ph type="body" idx="1"/>
          </p:nvPr>
        </p:nvSpPr>
        <p:spPr bwMode="auto">
          <a:xfrm>
            <a:off x="433388" y="2209800"/>
            <a:ext cx="12353925" cy="6437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30046" tIns="65023" rIns="130046" bIns="6502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smtClean="0"/>
          </a:p>
        </p:txBody>
      </p:sp>
      <p:sp>
        <p:nvSpPr>
          <p:cNvPr id="11" name="10 Marcador de fecha"/>
          <p:cNvSpPr>
            <a:spLocks noGrp="1"/>
          </p:cNvSpPr>
          <p:nvPr>
            <p:ph type="dt" sz="half" idx="2"/>
          </p:nvPr>
        </p:nvSpPr>
        <p:spPr>
          <a:xfrm>
            <a:off x="9212263" y="107950"/>
            <a:ext cx="3575050" cy="411163"/>
          </a:xfrm>
          <a:prstGeom prst="rect">
            <a:avLst/>
          </a:prstGeom>
        </p:spPr>
        <p:txBody>
          <a:bodyPr vert="horz" lIns="130046" tIns="65023" rIns="130046" bIns="65023"/>
          <a:lstStyle>
            <a:lvl1pPr algn="l" eaLnBrk="1" latinLnBrk="0" hangingPunct="1">
              <a:defRPr kumimoji="0" sz="17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fld id="{912D26E6-D677-4778-9348-F05B8A1E0412}" type="datetimeFigureOut">
              <a:rPr lang="en-US"/>
              <a:pPr>
                <a:defRPr/>
              </a:pPr>
              <a:t>01/07/11</a:t>
            </a:fld>
            <a:endParaRPr lang="en-US" dirty="0"/>
          </a:p>
        </p:txBody>
      </p:sp>
      <p:sp>
        <p:nvSpPr>
          <p:cNvPr id="28" name="27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4443413" y="107950"/>
            <a:ext cx="4768850" cy="411163"/>
          </a:xfrm>
          <a:prstGeom prst="rect">
            <a:avLst/>
          </a:prstGeom>
        </p:spPr>
        <p:txBody>
          <a:bodyPr vert="horz" lIns="130046" tIns="65023" rIns="130046" bIns="65023"/>
          <a:lstStyle>
            <a:lvl1pPr algn="r" eaLnBrk="1" latinLnBrk="0" hangingPunct="1">
              <a:defRPr kumimoji="0" sz="17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11704638" y="9212263"/>
            <a:ext cx="1082675" cy="347662"/>
          </a:xfrm>
          <a:prstGeom prst="rect">
            <a:avLst/>
          </a:prstGeom>
        </p:spPr>
        <p:txBody>
          <a:bodyPr vert="horz" lIns="130046" tIns="65023" rIns="130046" bIns="65023"/>
          <a:lstStyle>
            <a:lvl1pPr algn="r" eaLnBrk="1" latinLnBrk="0" hangingPunct="1">
              <a:defRPr kumimoji="0" sz="17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fld id="{2569CCAA-D84F-4710-A336-65A2A1B5648A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10" name="9 Marcador de título"/>
          <p:cNvSpPr>
            <a:spLocks noGrp="1"/>
          </p:cNvSpPr>
          <p:nvPr>
            <p:ph type="title"/>
          </p:nvPr>
        </p:nvSpPr>
        <p:spPr>
          <a:xfrm>
            <a:off x="433388" y="650875"/>
            <a:ext cx="12353925" cy="1192213"/>
          </a:xfrm>
          <a:prstGeom prst="rect">
            <a:avLst/>
          </a:prstGeom>
        </p:spPr>
        <p:txBody>
          <a:bodyPr vert="horz" lIns="130046" tIns="65023" rIns="130046" bIns="65023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731520" y="1494611"/>
            <a:ext cx="12273280" cy="3386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lIns="130046" tIns="65023" rIns="130046" bIns="65023"/>
          <a:lstStyle/>
          <a:p>
            <a:pPr algn="ctr">
              <a:defRPr/>
            </a:pPr>
            <a:endParaRPr lang="en-US"/>
          </a:p>
        </p:txBody>
      </p:sp>
      <p:sp>
        <p:nvSpPr>
          <p:cNvPr id="12" name="11 Conector recto"/>
          <p:cNvSpPr>
            <a:spLocks noChangeShapeType="1"/>
          </p:cNvSpPr>
          <p:nvPr/>
        </p:nvSpPr>
        <p:spPr bwMode="auto">
          <a:xfrm>
            <a:off x="731520" y="1504692"/>
            <a:ext cx="12273280" cy="3386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lIns="130046" tIns="65023" rIns="130046" bIns="65023"/>
          <a:lstStyle/>
          <a:p>
            <a:pPr algn="ctr">
              <a:defRPr/>
            </a:pP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  <p:sldLayoutId id="2147483740" r:id="rId2"/>
    <p:sldLayoutId id="2147483741" r:id="rId3"/>
    <p:sldLayoutId id="2147483733" r:id="rId4"/>
    <p:sldLayoutId id="2147483742" r:id="rId5"/>
    <p:sldLayoutId id="2147483734" r:id="rId6"/>
    <p:sldLayoutId id="2147483743" r:id="rId7"/>
    <p:sldLayoutId id="2147483744" r:id="rId8"/>
    <p:sldLayoutId id="2147483745" r:id="rId9"/>
    <p:sldLayoutId id="2147483735" r:id="rId10"/>
    <p:sldLayoutId id="2147483746" r:id="rId11"/>
  </p:sldLayoutIdLst>
  <p:hf sldNum="0"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5100" kern="1200" cap="all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100">
          <a:solidFill>
            <a:schemeClr val="tx2"/>
          </a:solidFill>
          <a:latin typeface="Franklin Gothic Medium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100">
          <a:solidFill>
            <a:schemeClr val="tx2"/>
          </a:solidFill>
          <a:latin typeface="Franklin Gothic Medium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100">
          <a:solidFill>
            <a:schemeClr val="tx2"/>
          </a:solidFill>
          <a:latin typeface="Franklin Gothic Medium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100">
          <a:solidFill>
            <a:schemeClr val="tx2"/>
          </a:solidFill>
          <a:latin typeface="Franklin Gothic Medium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100">
          <a:solidFill>
            <a:schemeClr val="tx2"/>
          </a:solidFill>
          <a:latin typeface="Franklin Gothic Medium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100">
          <a:solidFill>
            <a:schemeClr val="tx2"/>
          </a:solidFill>
          <a:latin typeface="Franklin Gothic Medium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100">
          <a:solidFill>
            <a:schemeClr val="tx2"/>
          </a:solidFill>
          <a:latin typeface="Franklin Gothic Medium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100">
          <a:solidFill>
            <a:schemeClr val="tx2"/>
          </a:solidFill>
          <a:latin typeface="Franklin Gothic Medium" pitchFamily="34" charset="0"/>
        </a:defRPr>
      </a:lvl9pPr>
    </p:titleStyle>
    <p:bodyStyle>
      <a:lvl1pPr marL="487363" indent="-4873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"/>
        <a:defRPr sz="4600" kern="1200">
          <a:solidFill>
            <a:schemeClr val="tx2"/>
          </a:solidFill>
          <a:latin typeface="+mn-lt"/>
          <a:ea typeface="+mn-ea"/>
          <a:cs typeface="+mn-cs"/>
        </a:defRPr>
      </a:lvl1pPr>
      <a:lvl2pPr marL="1055688" indent="-40481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"/>
        <a:defRPr sz="4000" kern="1200">
          <a:solidFill>
            <a:schemeClr val="tx2"/>
          </a:solidFill>
          <a:latin typeface="+mn-lt"/>
          <a:ea typeface="+mn-ea"/>
          <a:cs typeface="+mn-cs"/>
        </a:defRPr>
      </a:lvl2pPr>
      <a:lvl3pPr marL="1624013" indent="-3238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"/>
        <a:defRPr sz="3400" kern="1200">
          <a:solidFill>
            <a:schemeClr val="tx2"/>
          </a:solidFill>
          <a:latin typeface="+mn-lt"/>
          <a:ea typeface="+mn-ea"/>
          <a:cs typeface="+mn-cs"/>
        </a:defRPr>
      </a:lvl3pPr>
      <a:lvl4pPr marL="2274888" indent="-3238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"/>
        <a:defRPr sz="2800" kern="1200">
          <a:solidFill>
            <a:schemeClr val="tx2"/>
          </a:solidFill>
          <a:latin typeface="+mn-lt"/>
          <a:ea typeface="+mn-ea"/>
          <a:cs typeface="+mn-cs"/>
        </a:defRPr>
      </a:lvl4pPr>
      <a:lvl5pPr marL="2925763" indent="-3238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0000"/>
        <a:buFont typeface="Wingdings 2" pitchFamily="18" charset="2"/>
        <a:buChar char=""/>
        <a:defRPr sz="2600" kern="1200">
          <a:solidFill>
            <a:schemeClr val="tx2"/>
          </a:solidFill>
          <a:latin typeface="+mn-lt"/>
          <a:ea typeface="+mn-ea"/>
          <a:cs typeface="+mn-cs"/>
        </a:defRPr>
      </a:lvl5pPr>
      <a:lvl6pPr marL="3576264" indent="-325115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2600" kern="1200">
          <a:solidFill>
            <a:schemeClr val="tx2"/>
          </a:solidFill>
          <a:latin typeface="+mn-lt"/>
          <a:ea typeface="+mn-ea"/>
          <a:cs typeface="+mn-cs"/>
        </a:defRPr>
      </a:lvl6pPr>
      <a:lvl7pPr marL="4226494" indent="-325115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2300" kern="1200">
          <a:solidFill>
            <a:schemeClr val="tx2"/>
          </a:solidFill>
          <a:latin typeface="+mn-lt"/>
          <a:ea typeface="+mn-ea"/>
          <a:cs typeface="+mn-cs"/>
        </a:defRPr>
      </a:lvl7pPr>
      <a:lvl8pPr marL="4876724" indent="-325115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23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5526954" indent="-325115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20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65023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130046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95069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2600919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3251149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3901379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4551609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5201839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731520" y="1494611"/>
            <a:ext cx="12273280" cy="3386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lIns="130046" tIns="65023" rIns="130046" bIns="65023"/>
          <a:lstStyle/>
          <a:p>
            <a:pPr algn="ctr">
              <a:defRPr/>
            </a:pPr>
            <a:endParaRPr lang="en-US"/>
          </a:p>
        </p:txBody>
      </p:sp>
      <p:sp>
        <p:nvSpPr>
          <p:cNvPr id="13317" name="7 Marcador de texto"/>
          <p:cNvSpPr>
            <a:spLocks noGrp="1"/>
          </p:cNvSpPr>
          <p:nvPr>
            <p:ph type="body" idx="1"/>
          </p:nvPr>
        </p:nvSpPr>
        <p:spPr bwMode="auto">
          <a:xfrm>
            <a:off x="433388" y="2209800"/>
            <a:ext cx="12353925" cy="6437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30046" tIns="65023" rIns="130046" bIns="6502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smtClean="0"/>
          </a:p>
        </p:txBody>
      </p:sp>
      <p:sp>
        <p:nvSpPr>
          <p:cNvPr id="11" name="10 Marcador de fecha"/>
          <p:cNvSpPr>
            <a:spLocks noGrp="1"/>
          </p:cNvSpPr>
          <p:nvPr>
            <p:ph type="dt" sz="half" idx="2"/>
          </p:nvPr>
        </p:nvSpPr>
        <p:spPr>
          <a:xfrm>
            <a:off x="9212263" y="107950"/>
            <a:ext cx="3575050" cy="411163"/>
          </a:xfrm>
          <a:prstGeom prst="rect">
            <a:avLst/>
          </a:prstGeom>
        </p:spPr>
        <p:txBody>
          <a:bodyPr vert="horz" lIns="130046" tIns="65023" rIns="130046" bIns="65023"/>
          <a:lstStyle>
            <a:lvl1pPr algn="l" eaLnBrk="1" latinLnBrk="0" hangingPunct="1">
              <a:defRPr kumimoji="0" sz="1700" smtClean="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fld id="{6E893D5A-82EB-479F-9BC9-EB3C3F80569F}" type="datetimeFigureOut">
              <a:rPr lang="en-US"/>
              <a:pPr>
                <a:defRPr/>
              </a:pPr>
              <a:t>01/07/11</a:t>
            </a:fld>
            <a:endParaRPr lang="en-US" dirty="0"/>
          </a:p>
        </p:txBody>
      </p:sp>
      <p:sp>
        <p:nvSpPr>
          <p:cNvPr id="28" name="27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4443413" y="107950"/>
            <a:ext cx="4768850" cy="411163"/>
          </a:xfrm>
          <a:prstGeom prst="rect">
            <a:avLst/>
          </a:prstGeom>
        </p:spPr>
        <p:txBody>
          <a:bodyPr vert="horz" lIns="130046" tIns="65023" rIns="130046" bIns="65023"/>
          <a:lstStyle>
            <a:lvl1pPr algn="r" eaLnBrk="1" latinLnBrk="0" hangingPunct="1">
              <a:defRPr kumimoji="0" sz="1700" dirty="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11704638" y="9212263"/>
            <a:ext cx="1082675" cy="347662"/>
          </a:xfrm>
          <a:prstGeom prst="rect">
            <a:avLst/>
          </a:prstGeom>
        </p:spPr>
        <p:txBody>
          <a:bodyPr vert="horz" lIns="130046" tIns="65023" rIns="130046" bIns="65023"/>
          <a:lstStyle>
            <a:lvl1pPr algn="r" eaLnBrk="1" latinLnBrk="0" hangingPunct="1">
              <a:defRPr kumimoji="0" sz="1700" smtClean="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fld id="{D15284A8-C3C7-4B4F-BF9A-15F6A0FBEB09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10" name="9 Marcador de título"/>
          <p:cNvSpPr>
            <a:spLocks noGrp="1"/>
          </p:cNvSpPr>
          <p:nvPr>
            <p:ph type="title"/>
          </p:nvPr>
        </p:nvSpPr>
        <p:spPr>
          <a:xfrm>
            <a:off x="433388" y="650875"/>
            <a:ext cx="12353925" cy="1192213"/>
          </a:xfrm>
          <a:prstGeom prst="rect">
            <a:avLst/>
          </a:prstGeom>
        </p:spPr>
        <p:txBody>
          <a:bodyPr vert="horz" lIns="130046" tIns="65023" rIns="130046" bIns="65023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731520" y="1494611"/>
            <a:ext cx="12273280" cy="3386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lIns="130046" tIns="65023" rIns="130046" bIns="65023"/>
          <a:lstStyle/>
          <a:p>
            <a:pPr algn="ctr">
              <a:defRPr/>
            </a:pPr>
            <a:endParaRPr lang="en-US"/>
          </a:p>
        </p:txBody>
      </p:sp>
      <p:sp>
        <p:nvSpPr>
          <p:cNvPr id="12" name="11 Conector recto"/>
          <p:cNvSpPr>
            <a:spLocks noChangeShapeType="1"/>
          </p:cNvSpPr>
          <p:nvPr/>
        </p:nvSpPr>
        <p:spPr bwMode="auto">
          <a:xfrm>
            <a:off x="731520" y="1504692"/>
            <a:ext cx="12273280" cy="3386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lIns="130046" tIns="65023" rIns="130046" bIns="65023"/>
          <a:lstStyle/>
          <a:p>
            <a:pPr algn="ctr">
              <a:defRPr/>
            </a:pP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48" r:id="rId2"/>
    <p:sldLayoutId id="2147483749" r:id="rId3"/>
    <p:sldLayoutId id="2147483736" r:id="rId4"/>
    <p:sldLayoutId id="2147483750" r:id="rId5"/>
    <p:sldLayoutId id="2147483737" r:id="rId6"/>
    <p:sldLayoutId id="2147483751" r:id="rId7"/>
    <p:sldLayoutId id="2147483752" r:id="rId8"/>
    <p:sldLayoutId id="2147483753" r:id="rId9"/>
    <p:sldLayoutId id="2147483738" r:id="rId10"/>
    <p:sldLayoutId id="2147483754" r:id="rId11"/>
  </p:sldLayoutIdLst>
  <p:hf sldNum="0" hdr="0" dt="0"/>
  <p:txStyles>
    <p:titleStyle>
      <a:lvl1pPr algn="l" rtl="0" fontAlgn="base">
        <a:spcBef>
          <a:spcPct val="0"/>
        </a:spcBef>
        <a:spcAft>
          <a:spcPct val="0"/>
        </a:spcAft>
        <a:defRPr sz="5100" kern="1200" cap="all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5100">
          <a:solidFill>
            <a:schemeClr val="tx2"/>
          </a:solidFill>
          <a:latin typeface="Franklin Gothic Medium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5100">
          <a:solidFill>
            <a:schemeClr val="tx2"/>
          </a:solidFill>
          <a:latin typeface="Franklin Gothic Medium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5100">
          <a:solidFill>
            <a:schemeClr val="tx2"/>
          </a:solidFill>
          <a:latin typeface="Franklin Gothic Medium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5100">
          <a:solidFill>
            <a:schemeClr val="tx2"/>
          </a:solidFill>
          <a:latin typeface="Franklin Gothic Medium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100">
          <a:solidFill>
            <a:schemeClr val="tx2"/>
          </a:solidFill>
          <a:latin typeface="Franklin Gothic Medium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100">
          <a:solidFill>
            <a:schemeClr val="tx2"/>
          </a:solidFill>
          <a:latin typeface="Franklin Gothic Medium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100">
          <a:solidFill>
            <a:schemeClr val="tx2"/>
          </a:solidFill>
          <a:latin typeface="Franklin Gothic Medium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100">
          <a:solidFill>
            <a:schemeClr val="tx2"/>
          </a:solidFill>
          <a:latin typeface="Franklin Gothic Medium" pitchFamily="34" charset="0"/>
        </a:defRPr>
      </a:lvl9pPr>
    </p:titleStyle>
    <p:bodyStyle>
      <a:lvl1pPr marL="487363" indent="-487363" algn="l" rtl="0" fontAlgn="base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"/>
        <a:defRPr sz="4600" kern="1200">
          <a:solidFill>
            <a:schemeClr val="tx2"/>
          </a:solidFill>
          <a:latin typeface="+mn-lt"/>
          <a:ea typeface="+mn-ea"/>
          <a:cs typeface="+mn-cs"/>
        </a:defRPr>
      </a:lvl1pPr>
      <a:lvl2pPr marL="1055688" indent="-4048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"/>
        <a:defRPr sz="4000" kern="1200">
          <a:solidFill>
            <a:schemeClr val="tx2"/>
          </a:solidFill>
          <a:latin typeface="+mn-lt"/>
          <a:ea typeface="+mn-ea"/>
          <a:cs typeface="+mn-cs"/>
        </a:defRPr>
      </a:lvl2pPr>
      <a:lvl3pPr marL="1624013" indent="-323850" algn="l" rtl="0" fontAlgn="base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"/>
        <a:defRPr sz="3400" kern="1200">
          <a:solidFill>
            <a:schemeClr val="tx2"/>
          </a:solidFill>
          <a:latin typeface="+mn-lt"/>
          <a:ea typeface="+mn-ea"/>
          <a:cs typeface="+mn-cs"/>
        </a:defRPr>
      </a:lvl3pPr>
      <a:lvl4pPr marL="2274888" indent="-323850" algn="l" rtl="0" fontAlgn="base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"/>
        <a:defRPr sz="2800" kern="1200">
          <a:solidFill>
            <a:schemeClr val="tx2"/>
          </a:solidFill>
          <a:latin typeface="+mn-lt"/>
          <a:ea typeface="+mn-ea"/>
          <a:cs typeface="+mn-cs"/>
        </a:defRPr>
      </a:lvl4pPr>
      <a:lvl5pPr marL="2925763" indent="-323850" algn="l" rtl="0" fontAlgn="base">
        <a:spcBef>
          <a:spcPct val="20000"/>
        </a:spcBef>
        <a:spcAft>
          <a:spcPct val="0"/>
        </a:spcAft>
        <a:buClr>
          <a:schemeClr val="accent1"/>
        </a:buClr>
        <a:buSzPct val="60000"/>
        <a:buFont typeface="Wingdings 2" pitchFamily="18" charset="2"/>
        <a:buChar char=""/>
        <a:defRPr sz="2600" kern="1200">
          <a:solidFill>
            <a:schemeClr val="tx2"/>
          </a:solidFill>
          <a:latin typeface="+mn-lt"/>
          <a:ea typeface="+mn-ea"/>
          <a:cs typeface="+mn-cs"/>
        </a:defRPr>
      </a:lvl5pPr>
      <a:lvl6pPr marL="3576264" indent="-325115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2600" kern="1200">
          <a:solidFill>
            <a:schemeClr val="tx2"/>
          </a:solidFill>
          <a:latin typeface="+mn-lt"/>
          <a:ea typeface="+mn-ea"/>
          <a:cs typeface="+mn-cs"/>
        </a:defRPr>
      </a:lvl6pPr>
      <a:lvl7pPr marL="4226494" indent="-325115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2300" kern="1200">
          <a:solidFill>
            <a:schemeClr val="tx2"/>
          </a:solidFill>
          <a:latin typeface="+mn-lt"/>
          <a:ea typeface="+mn-ea"/>
          <a:cs typeface="+mn-cs"/>
        </a:defRPr>
      </a:lvl7pPr>
      <a:lvl8pPr marL="4876724" indent="-325115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23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5526954" indent="-325115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20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65023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130046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95069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2600919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3251149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3901379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4551609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5201839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oleObject" Target="../embeddings/oleObject1.bin"/><Relationship Id="rId5" Type="http://schemas.openxmlformats.org/officeDocument/2006/relationships/image" Target="../media/image3.png"/><Relationship Id="rId6" Type="http://schemas.openxmlformats.org/officeDocument/2006/relationships/image" Target="../media/image6.jpeg"/><Relationship Id="rId7" Type="http://schemas.openxmlformats.org/officeDocument/2006/relationships/image" Target="../media/image7.png"/><Relationship Id="rId8" Type="http://schemas.openxmlformats.org/officeDocument/2006/relationships/oleObject" Target="../embeddings/oleObject2.bin"/><Relationship Id="rId9" Type="http://schemas.openxmlformats.org/officeDocument/2006/relationships/image" Target="../media/image4.png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4" Type="http://schemas.openxmlformats.org/officeDocument/2006/relationships/image" Target="../media/image5.png"/><Relationship Id="rId5" Type="http://schemas.openxmlformats.org/officeDocument/2006/relationships/oleObject" Target="../embeddings/oleObject3.bin"/><Relationship Id="rId6" Type="http://schemas.openxmlformats.org/officeDocument/2006/relationships/image" Target="../media/image3.png"/><Relationship Id="rId7" Type="http://schemas.openxmlformats.org/officeDocument/2006/relationships/image" Target="../media/image8.png"/><Relationship Id="rId1" Type="http://schemas.openxmlformats.org/officeDocument/2006/relationships/vmlDrawing" Target="../drawings/vmlDrawing2.vml"/><Relationship Id="rId2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4" Type="http://schemas.openxmlformats.org/officeDocument/2006/relationships/image" Target="../media/image5.png"/><Relationship Id="rId5" Type="http://schemas.openxmlformats.org/officeDocument/2006/relationships/oleObject" Target="../embeddings/oleObject4.bin"/><Relationship Id="rId6" Type="http://schemas.openxmlformats.org/officeDocument/2006/relationships/image" Target="../media/image3.png"/><Relationship Id="rId7" Type="http://schemas.openxmlformats.org/officeDocument/2006/relationships/image" Target="../media/image8.png"/><Relationship Id="rId8" Type="http://schemas.openxmlformats.org/officeDocument/2006/relationships/image" Target="../media/image9.png"/><Relationship Id="rId1" Type="http://schemas.openxmlformats.org/officeDocument/2006/relationships/vmlDrawing" Target="../drawings/vmlDrawing3.vml"/><Relationship Id="rId2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4" Type="http://schemas.openxmlformats.org/officeDocument/2006/relationships/image" Target="../media/image5.png"/><Relationship Id="rId5" Type="http://schemas.openxmlformats.org/officeDocument/2006/relationships/oleObject" Target="../embeddings/oleObject5.bin"/><Relationship Id="rId6" Type="http://schemas.openxmlformats.org/officeDocument/2006/relationships/image" Target="../media/image3.png"/><Relationship Id="rId7" Type="http://schemas.openxmlformats.org/officeDocument/2006/relationships/image" Target="../media/image8.png"/><Relationship Id="rId1" Type="http://schemas.openxmlformats.org/officeDocument/2006/relationships/vmlDrawing" Target="../drawings/vmlDrawing4.vml"/><Relationship Id="rId2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4" Type="http://schemas.openxmlformats.org/officeDocument/2006/relationships/image" Target="../media/image5.png"/><Relationship Id="rId5" Type="http://schemas.openxmlformats.org/officeDocument/2006/relationships/oleObject" Target="../embeddings/oleObject6.bin"/><Relationship Id="rId6" Type="http://schemas.openxmlformats.org/officeDocument/2006/relationships/image" Target="../media/image3.png"/><Relationship Id="rId7" Type="http://schemas.openxmlformats.org/officeDocument/2006/relationships/image" Target="../media/image8.png"/><Relationship Id="rId8" Type="http://schemas.openxmlformats.org/officeDocument/2006/relationships/image" Target="../media/image10.png"/><Relationship Id="rId1" Type="http://schemas.openxmlformats.org/officeDocument/2006/relationships/vmlDrawing" Target="../drawings/vmlDrawing5.vml"/><Relationship Id="rId2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4" Type="http://schemas.openxmlformats.org/officeDocument/2006/relationships/image" Target="../media/image5.png"/><Relationship Id="rId5" Type="http://schemas.openxmlformats.org/officeDocument/2006/relationships/oleObject" Target="../embeddings/oleObject7.bin"/><Relationship Id="rId6" Type="http://schemas.openxmlformats.org/officeDocument/2006/relationships/image" Target="../media/image3.png"/><Relationship Id="rId7" Type="http://schemas.openxmlformats.org/officeDocument/2006/relationships/image" Target="../media/image8.png"/><Relationship Id="rId8" Type="http://schemas.openxmlformats.org/officeDocument/2006/relationships/image" Target="../media/image11.png"/><Relationship Id="rId1" Type="http://schemas.openxmlformats.org/officeDocument/2006/relationships/vmlDrawing" Target="../drawings/vmlDrawing6.vml"/><Relationship Id="rId2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4" Type="http://schemas.openxmlformats.org/officeDocument/2006/relationships/image" Target="../media/image5.png"/><Relationship Id="rId5" Type="http://schemas.openxmlformats.org/officeDocument/2006/relationships/oleObject" Target="../embeddings/oleObject8.bin"/><Relationship Id="rId6" Type="http://schemas.openxmlformats.org/officeDocument/2006/relationships/image" Target="../media/image3.png"/><Relationship Id="rId7" Type="http://schemas.openxmlformats.org/officeDocument/2006/relationships/image" Target="../media/image8.png"/><Relationship Id="rId1" Type="http://schemas.openxmlformats.org/officeDocument/2006/relationships/vmlDrawing" Target="../drawings/vmlDrawing7.vml"/><Relationship Id="rId2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4" Type="http://schemas.openxmlformats.org/officeDocument/2006/relationships/image" Target="../media/image5.png"/><Relationship Id="rId5" Type="http://schemas.openxmlformats.org/officeDocument/2006/relationships/oleObject" Target="../embeddings/oleObject9.bin"/><Relationship Id="rId6" Type="http://schemas.openxmlformats.org/officeDocument/2006/relationships/image" Target="../media/image3.png"/><Relationship Id="rId7" Type="http://schemas.openxmlformats.org/officeDocument/2006/relationships/image" Target="../media/image8.png"/><Relationship Id="rId1" Type="http://schemas.openxmlformats.org/officeDocument/2006/relationships/vmlDrawing" Target="../drawings/vmlDrawing8.vml"/><Relationship Id="rId2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4" Type="http://schemas.openxmlformats.org/officeDocument/2006/relationships/image" Target="../media/image5.png"/><Relationship Id="rId5" Type="http://schemas.openxmlformats.org/officeDocument/2006/relationships/oleObject" Target="../embeddings/oleObject10.bin"/><Relationship Id="rId6" Type="http://schemas.openxmlformats.org/officeDocument/2006/relationships/image" Target="../media/image3.png"/><Relationship Id="rId7" Type="http://schemas.openxmlformats.org/officeDocument/2006/relationships/image" Target="../media/image8.png"/><Relationship Id="rId1" Type="http://schemas.openxmlformats.org/officeDocument/2006/relationships/vmlDrawing" Target="../drawings/vmlDrawing9.vml"/><Relationship Id="rId2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4" Type="http://schemas.openxmlformats.org/officeDocument/2006/relationships/image" Target="../media/image5.png"/><Relationship Id="rId5" Type="http://schemas.openxmlformats.org/officeDocument/2006/relationships/oleObject" Target="../embeddings/oleObject11.bin"/><Relationship Id="rId6" Type="http://schemas.openxmlformats.org/officeDocument/2006/relationships/image" Target="../media/image3.png"/><Relationship Id="rId7" Type="http://schemas.openxmlformats.org/officeDocument/2006/relationships/image" Target="../media/image8.png"/><Relationship Id="rId8" Type="http://schemas.openxmlformats.org/officeDocument/2006/relationships/image" Target="../media/image12.png"/><Relationship Id="rId1" Type="http://schemas.openxmlformats.org/officeDocument/2006/relationships/vmlDrawing" Target="../drawings/vmlDrawing10.vml"/><Relationship Id="rId2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4" Type="http://schemas.openxmlformats.org/officeDocument/2006/relationships/image" Target="../media/image5.png"/><Relationship Id="rId5" Type="http://schemas.openxmlformats.org/officeDocument/2006/relationships/oleObject" Target="../embeddings/oleObject12.bin"/><Relationship Id="rId6" Type="http://schemas.openxmlformats.org/officeDocument/2006/relationships/image" Target="../media/image3.png"/><Relationship Id="rId7" Type="http://schemas.openxmlformats.org/officeDocument/2006/relationships/image" Target="../media/image8.png"/><Relationship Id="rId8" Type="http://schemas.openxmlformats.org/officeDocument/2006/relationships/image" Target="../media/image13.png"/><Relationship Id="rId9" Type="http://schemas.openxmlformats.org/officeDocument/2006/relationships/image" Target="../media/image14.png"/><Relationship Id="rId1" Type="http://schemas.openxmlformats.org/officeDocument/2006/relationships/vmlDrawing" Target="../drawings/vmlDrawing11.vml"/><Relationship Id="rId2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4" Type="http://schemas.openxmlformats.org/officeDocument/2006/relationships/image" Target="../media/image5.png"/><Relationship Id="rId5" Type="http://schemas.openxmlformats.org/officeDocument/2006/relationships/oleObject" Target="../embeddings/oleObject13.bin"/><Relationship Id="rId6" Type="http://schemas.openxmlformats.org/officeDocument/2006/relationships/image" Target="../media/image3.png"/><Relationship Id="rId7" Type="http://schemas.openxmlformats.org/officeDocument/2006/relationships/image" Target="../media/image8.png"/><Relationship Id="rId1" Type="http://schemas.openxmlformats.org/officeDocument/2006/relationships/vmlDrawing" Target="../drawings/vmlDrawing12.vml"/><Relationship Id="rId2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4" Type="http://schemas.openxmlformats.org/officeDocument/2006/relationships/image" Target="../media/image5.png"/><Relationship Id="rId5" Type="http://schemas.openxmlformats.org/officeDocument/2006/relationships/oleObject" Target="../embeddings/oleObject14.bin"/><Relationship Id="rId6" Type="http://schemas.openxmlformats.org/officeDocument/2006/relationships/image" Target="../media/image3.png"/><Relationship Id="rId7" Type="http://schemas.openxmlformats.org/officeDocument/2006/relationships/image" Target="../media/image8.png"/><Relationship Id="rId1" Type="http://schemas.openxmlformats.org/officeDocument/2006/relationships/vmlDrawing" Target="../drawings/vmlDrawing13.vml"/><Relationship Id="rId2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4" Type="http://schemas.openxmlformats.org/officeDocument/2006/relationships/image" Target="../media/image5.png"/><Relationship Id="rId5" Type="http://schemas.openxmlformats.org/officeDocument/2006/relationships/oleObject" Target="../embeddings/oleObject15.bin"/><Relationship Id="rId6" Type="http://schemas.openxmlformats.org/officeDocument/2006/relationships/image" Target="../media/image3.png"/><Relationship Id="rId7" Type="http://schemas.openxmlformats.org/officeDocument/2006/relationships/image" Target="../media/image8.png"/><Relationship Id="rId1" Type="http://schemas.openxmlformats.org/officeDocument/2006/relationships/vmlDrawing" Target="../drawings/vmlDrawing14.vml"/><Relationship Id="rId2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4" Type="http://schemas.openxmlformats.org/officeDocument/2006/relationships/image" Target="../media/image5.png"/><Relationship Id="rId5" Type="http://schemas.openxmlformats.org/officeDocument/2006/relationships/oleObject" Target="../embeddings/oleObject16.bin"/><Relationship Id="rId6" Type="http://schemas.openxmlformats.org/officeDocument/2006/relationships/image" Target="../media/image3.png"/><Relationship Id="rId7" Type="http://schemas.openxmlformats.org/officeDocument/2006/relationships/image" Target="../media/image8.png"/><Relationship Id="rId1" Type="http://schemas.openxmlformats.org/officeDocument/2006/relationships/vmlDrawing" Target="../drawings/vmlDrawing15.vml"/><Relationship Id="rId2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4" Type="http://schemas.openxmlformats.org/officeDocument/2006/relationships/image" Target="../media/image5.png"/><Relationship Id="rId5" Type="http://schemas.openxmlformats.org/officeDocument/2006/relationships/oleObject" Target="../embeddings/oleObject17.bin"/><Relationship Id="rId6" Type="http://schemas.openxmlformats.org/officeDocument/2006/relationships/image" Target="../media/image3.png"/><Relationship Id="rId7" Type="http://schemas.openxmlformats.org/officeDocument/2006/relationships/image" Target="../media/image8.png"/><Relationship Id="rId8" Type="http://schemas.openxmlformats.org/officeDocument/2006/relationships/image" Target="../media/image15.jpeg"/><Relationship Id="rId1" Type="http://schemas.openxmlformats.org/officeDocument/2006/relationships/vmlDrawing" Target="../drawings/vmlDrawing16.vml"/><Relationship Id="rId2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4" Type="http://schemas.openxmlformats.org/officeDocument/2006/relationships/image" Target="../media/image5.png"/><Relationship Id="rId5" Type="http://schemas.openxmlformats.org/officeDocument/2006/relationships/oleObject" Target="../embeddings/oleObject18.bin"/><Relationship Id="rId6" Type="http://schemas.openxmlformats.org/officeDocument/2006/relationships/image" Target="../media/image3.png"/><Relationship Id="rId7" Type="http://schemas.openxmlformats.org/officeDocument/2006/relationships/image" Target="../media/image8.png"/><Relationship Id="rId8" Type="http://schemas.openxmlformats.org/officeDocument/2006/relationships/image" Target="../media/image16.jpeg"/><Relationship Id="rId1" Type="http://schemas.openxmlformats.org/officeDocument/2006/relationships/vmlDrawing" Target="../drawings/vmlDrawing17.vml"/><Relationship Id="rId2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4" Type="http://schemas.openxmlformats.org/officeDocument/2006/relationships/image" Target="../media/image5.png"/><Relationship Id="rId5" Type="http://schemas.openxmlformats.org/officeDocument/2006/relationships/oleObject" Target="../embeddings/oleObject19.bin"/><Relationship Id="rId6" Type="http://schemas.openxmlformats.org/officeDocument/2006/relationships/image" Target="../media/image3.png"/><Relationship Id="rId7" Type="http://schemas.openxmlformats.org/officeDocument/2006/relationships/image" Target="../media/image17.png"/><Relationship Id="rId8" Type="http://schemas.openxmlformats.org/officeDocument/2006/relationships/image" Target="../media/image18.jpeg"/><Relationship Id="rId9" Type="http://schemas.openxmlformats.org/officeDocument/2006/relationships/image" Target="../media/image19.jpeg"/><Relationship Id="rId10" Type="http://schemas.openxmlformats.org/officeDocument/2006/relationships/image" Target="../media/image20.jpeg"/><Relationship Id="rId11" Type="http://schemas.openxmlformats.org/officeDocument/2006/relationships/image" Target="../media/image21.jpeg"/><Relationship Id="rId1" Type="http://schemas.openxmlformats.org/officeDocument/2006/relationships/vmlDrawing" Target="../drawings/vmlDrawing18.vml"/><Relationship Id="rId2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2" name="Rectangle 3"/>
          <p:cNvSpPr>
            <a:spLocks/>
          </p:cNvSpPr>
          <p:nvPr/>
        </p:nvSpPr>
        <p:spPr bwMode="auto">
          <a:xfrm>
            <a:off x="309563" y="0"/>
            <a:ext cx="12458700" cy="64627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0" tIns="0" rIns="0" bIns="0" anchor="b">
            <a:spAutoFit/>
          </a:bodyPr>
          <a:lstStyle/>
          <a:p>
            <a:pPr algn="ctr"/>
            <a:endParaRPr lang="es-ES" sz="800" b="1"/>
          </a:p>
          <a:p>
            <a:pPr algn="ctr"/>
            <a:r>
              <a:rPr lang="es-ES" sz="5800" b="1"/>
              <a:t>II Sessió Tècnica:</a:t>
            </a:r>
          </a:p>
          <a:p>
            <a:pPr algn="ctr"/>
            <a:endParaRPr lang="es-ES" sz="3800" b="1"/>
          </a:p>
          <a:p>
            <a:pPr algn="ctr"/>
            <a:r>
              <a:rPr lang="es-ES" sz="5800" b="1"/>
              <a:t>“Benchmarking en Innovació”</a:t>
            </a:r>
          </a:p>
          <a:p>
            <a:pPr algn="ctr"/>
            <a:endParaRPr lang="es-ES" sz="3800" b="1"/>
          </a:p>
          <a:p>
            <a:pPr algn="ctr"/>
            <a:r>
              <a:rPr lang="es-ES" sz="4800" b="1"/>
              <a:t>“COMPARTIM EL QUE FEM”</a:t>
            </a:r>
          </a:p>
          <a:p>
            <a:pPr algn="ctr"/>
            <a:r>
              <a:rPr lang="es-ES" sz="4800" b="1"/>
              <a:t>Consell de sector d’Atenció a la Dependència.</a:t>
            </a:r>
          </a:p>
          <a:p>
            <a:pPr algn="ctr"/>
            <a:endParaRPr lang="es-ES" sz="2800" b="1"/>
          </a:p>
          <a:p>
            <a:pPr algn="ctr"/>
            <a:r>
              <a:rPr lang="es-ES" sz="4800" b="1"/>
              <a:t>9 de juny a les 10.00 h.</a:t>
            </a:r>
            <a:endParaRPr lang="en-US" sz="4800" b="1">
              <a:solidFill>
                <a:schemeClr val="tx1"/>
              </a:solidFill>
              <a:latin typeface="Arial" charset="0"/>
              <a:sym typeface="HelveticaNeueLT Std Med" pitchFamily="-111" charset="0"/>
            </a:endParaRPr>
          </a:p>
        </p:txBody>
      </p:sp>
      <p:pic>
        <p:nvPicPr>
          <p:cNvPr id="1033" name="Imagen 5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398250" y="6964363"/>
            <a:ext cx="137160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030" name="Object 6"/>
          <p:cNvGraphicFramePr>
            <a:graphicFrameLocks noChangeAspect="1"/>
          </p:cNvGraphicFramePr>
          <p:nvPr/>
        </p:nvGraphicFramePr>
        <p:xfrm>
          <a:off x="3910013" y="6892925"/>
          <a:ext cx="1673225" cy="2374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3" name="Fotografía de Photo Editor" r:id="rId4" imgW="1142857" imgH="1619476" progId="">
                  <p:embed/>
                </p:oleObj>
              </mc:Choice>
              <mc:Fallback>
                <p:oleObj name="Fotografía de Photo Editor" r:id="rId4" imgW="1142857" imgH="1619476" progId="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10013" y="6892925"/>
                        <a:ext cx="1673225" cy="2374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 cap="sq">
                            <a:solidFill>
                              <a:schemeClr val="tx1"/>
                            </a:solidFill>
                            <a:miter lim="800000"/>
                            <a:headEnd type="none" w="sm" len="sm"/>
                            <a:tailEnd type="none" w="sm" len="sm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34" name="Picture 11" descr="Aj Manlleu text a sota BN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16588" y="6877050"/>
            <a:ext cx="2579687" cy="2366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5" name="Picture 7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238125" y="7504113"/>
            <a:ext cx="3384550" cy="11938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graphicFrame>
        <p:nvGraphicFramePr>
          <p:cNvPr id="1031" name="Object 7"/>
          <p:cNvGraphicFramePr>
            <a:graphicFrameLocks noChangeAspect="1"/>
          </p:cNvGraphicFramePr>
          <p:nvPr/>
        </p:nvGraphicFramePr>
        <p:xfrm>
          <a:off x="8447088" y="7253288"/>
          <a:ext cx="2682875" cy="1490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4" name="Imagen de mapa de bits" r:id="rId8" imgW="4734586" imgH="2429214" progId="PBrush">
                  <p:embed/>
                </p:oleObj>
              </mc:Choice>
              <mc:Fallback>
                <p:oleObj name="Imagen de mapa de bits" r:id="rId8" imgW="4734586" imgH="2429214" progId="PBrush">
                  <p:embed/>
                  <p:pic>
                    <p:nvPicPr>
                      <p:cNvPr id="0" name="Picture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447088" y="7253288"/>
                        <a:ext cx="2682875" cy="14906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3" name="Rectangle 3"/>
          <p:cNvSpPr>
            <a:spLocks/>
          </p:cNvSpPr>
          <p:nvPr/>
        </p:nvSpPr>
        <p:spPr bwMode="auto">
          <a:xfrm>
            <a:off x="381000" y="376238"/>
            <a:ext cx="12385675" cy="67945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0" tIns="0" rIns="0" bIns="0" anchor="b">
            <a:spAutoFit/>
          </a:bodyPr>
          <a:lstStyle/>
          <a:p>
            <a:pPr algn="ctr"/>
            <a:r>
              <a:rPr lang="es-ES" sz="5800" b="1">
                <a:solidFill>
                  <a:srgbClr val="990801"/>
                </a:solidFill>
              </a:rPr>
              <a:t>“Programa d’activitats físiques de</a:t>
            </a:r>
            <a:endParaRPr lang="es-ES" sz="600" b="1">
              <a:solidFill>
                <a:srgbClr val="990801"/>
              </a:solidFill>
            </a:endParaRPr>
          </a:p>
          <a:p>
            <a:pPr algn="ctr"/>
            <a:endParaRPr lang="es-ES" sz="600" b="1">
              <a:solidFill>
                <a:srgbClr val="990801"/>
              </a:solidFill>
            </a:endParaRPr>
          </a:p>
          <a:p>
            <a:pPr algn="ctr"/>
            <a:endParaRPr lang="es-ES" sz="600" b="1">
              <a:solidFill>
                <a:srgbClr val="990801"/>
              </a:solidFill>
            </a:endParaRPr>
          </a:p>
          <a:p>
            <a:pPr algn="ctr"/>
            <a:endParaRPr lang="es-ES" sz="600" b="1">
              <a:solidFill>
                <a:srgbClr val="990801"/>
              </a:solidFill>
            </a:endParaRPr>
          </a:p>
          <a:p>
            <a:pPr algn="ctr"/>
            <a:endParaRPr lang="es-ES" sz="600" b="1">
              <a:solidFill>
                <a:srgbClr val="990801"/>
              </a:solidFill>
            </a:endParaRPr>
          </a:p>
          <a:p>
            <a:pPr algn="ctr"/>
            <a:r>
              <a:rPr lang="es-ES" sz="5800" b="1">
                <a:solidFill>
                  <a:srgbClr val="990801"/>
                </a:solidFill>
              </a:rPr>
              <a:t> baixa intensitat”</a:t>
            </a:r>
          </a:p>
          <a:p>
            <a:pPr algn="ctr"/>
            <a:endParaRPr lang="es-ES" sz="5800" b="1">
              <a:solidFill>
                <a:srgbClr val="990801"/>
              </a:solidFill>
              <a:latin typeface="Arial" charset="0"/>
              <a:cs typeface="Arial" charset="0"/>
            </a:endParaRPr>
          </a:p>
          <a:p>
            <a:pPr algn="ctr"/>
            <a:r>
              <a:rPr lang="es-ES" sz="3200" b="1">
                <a:solidFill>
                  <a:srgbClr val="990801"/>
                </a:solidFill>
                <a:latin typeface="Arial" charset="0"/>
                <a:cs typeface="Arial" charset="0"/>
              </a:rPr>
              <a:t>Mitjançant l’Espai Lúdic integrat en un entorn socio-sanitari </a:t>
            </a:r>
          </a:p>
          <a:p>
            <a:endParaRPr lang="es-ES" sz="2400" b="1">
              <a:latin typeface="Arial" charset="0"/>
              <a:cs typeface="Arial" charset="0"/>
            </a:endParaRPr>
          </a:p>
          <a:p>
            <a:endParaRPr lang="es-ES" sz="2400" b="1">
              <a:latin typeface="Arial" charset="0"/>
              <a:cs typeface="Arial" charset="0"/>
            </a:endParaRPr>
          </a:p>
          <a:p>
            <a:endParaRPr lang="es-ES" sz="2400" b="1">
              <a:latin typeface="Arial" charset="0"/>
              <a:cs typeface="Arial" charset="0"/>
            </a:endParaRPr>
          </a:p>
          <a:p>
            <a:r>
              <a:rPr lang="es-ES" sz="2400" b="1">
                <a:latin typeface="Arial" charset="0"/>
                <a:cs typeface="Arial" charset="0"/>
              </a:rPr>
              <a:t>Claude Protin, </a:t>
            </a:r>
            <a:r>
              <a:rPr lang="es-ES" sz="2400">
                <a:latin typeface="Arial" charset="0"/>
                <a:cs typeface="Arial" charset="0"/>
              </a:rPr>
              <a:t>Cap d'Àrea d'Atenció a la Dependència, HSJM, Consorci </a:t>
            </a:r>
            <a:r>
              <a:rPr lang="pt-BR" sz="2400">
                <a:latin typeface="Arial" charset="0"/>
                <a:cs typeface="Arial" charset="0"/>
              </a:rPr>
              <a:t>Hospitalari </a:t>
            </a:r>
          </a:p>
          <a:p>
            <a:r>
              <a:rPr lang="pt-BR" sz="2400">
                <a:latin typeface="Arial" charset="0"/>
                <a:cs typeface="Arial" charset="0"/>
              </a:rPr>
              <a:t>de Vic</a:t>
            </a:r>
          </a:p>
          <a:p>
            <a:endParaRPr lang="pt-BR" sz="2400">
              <a:latin typeface="Arial" charset="0"/>
              <a:cs typeface="Arial" charset="0"/>
            </a:endParaRPr>
          </a:p>
          <a:p>
            <a:r>
              <a:rPr lang="pt-BR" sz="2400" b="1">
                <a:latin typeface="Arial" charset="0"/>
                <a:cs typeface="Arial" charset="0"/>
              </a:rPr>
              <a:t>Àgata Gelpí Lluch, </a:t>
            </a:r>
            <a:r>
              <a:rPr lang="pt-BR" sz="2400">
                <a:latin typeface="Arial" charset="0"/>
                <a:cs typeface="Arial" charset="0"/>
              </a:rPr>
              <a:t>Directora de l’àrea de Benestar Social, Salut i </a:t>
            </a:r>
            <a:r>
              <a:rPr lang="es-ES" sz="2400">
                <a:latin typeface="Arial" charset="0"/>
                <a:cs typeface="Arial" charset="0"/>
              </a:rPr>
              <a:t>Consum de l’Ajuntament de Manlleu</a:t>
            </a:r>
          </a:p>
          <a:p>
            <a:endParaRPr lang="es-ES" sz="2400" b="1">
              <a:solidFill>
                <a:srgbClr val="990801"/>
              </a:solidFill>
              <a:latin typeface="Arial" charset="0"/>
              <a:cs typeface="Arial" charset="0"/>
              <a:sym typeface="HelveticaNeueLT Std Med" pitchFamily="-111" charset="0"/>
            </a:endParaRPr>
          </a:p>
        </p:txBody>
      </p:sp>
      <p:pic>
        <p:nvPicPr>
          <p:cNvPr id="2054" name="Imagen 5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1903075" y="8332788"/>
            <a:ext cx="792163" cy="1144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2052" name="Object 4"/>
          <p:cNvGraphicFramePr>
            <a:graphicFrameLocks noChangeAspect="1"/>
          </p:cNvGraphicFramePr>
          <p:nvPr/>
        </p:nvGraphicFramePr>
        <p:xfrm>
          <a:off x="309563" y="7900988"/>
          <a:ext cx="1116012" cy="15827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4" name="Fotografía de Photo Editor" r:id="rId5" imgW="1142857" imgH="1619476" progId="">
                  <p:embed/>
                </p:oleObj>
              </mc:Choice>
              <mc:Fallback>
                <p:oleObj name="Fotografía de Photo Editor" r:id="rId5" imgW="1142857" imgH="1619476" progId="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9563" y="7900988"/>
                        <a:ext cx="1116012" cy="15827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 cap="sq">
                            <a:solidFill>
                              <a:schemeClr val="tx1"/>
                            </a:solidFill>
                            <a:miter lim="800000"/>
                            <a:headEnd type="none" w="sm" len="sm"/>
                            <a:tailEnd type="none" w="sm" len="sm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055" name="Picture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183188" y="8621713"/>
            <a:ext cx="2543175" cy="8969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Rectangle 3"/>
          <p:cNvSpPr>
            <a:spLocks/>
          </p:cNvSpPr>
          <p:nvPr/>
        </p:nvSpPr>
        <p:spPr bwMode="auto">
          <a:xfrm>
            <a:off x="287338" y="376238"/>
            <a:ext cx="12385675" cy="9239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0" tIns="0" rIns="0" bIns="0" anchor="b">
            <a:spAutoFit/>
          </a:bodyPr>
          <a:lstStyle/>
          <a:p>
            <a:pPr algn="ctr"/>
            <a:r>
              <a:rPr lang="ca-ES" sz="6000"/>
              <a:t>PRESENTACIÓ MANLLEU</a:t>
            </a:r>
            <a:endParaRPr lang="es-ES" sz="6000"/>
          </a:p>
        </p:txBody>
      </p:sp>
      <p:pic>
        <p:nvPicPr>
          <p:cNvPr id="3078" name="Imagen 5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1903075" y="8332788"/>
            <a:ext cx="792163" cy="1144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3076" name="Object 4"/>
          <p:cNvGraphicFramePr>
            <a:graphicFrameLocks noChangeAspect="1"/>
          </p:cNvGraphicFramePr>
          <p:nvPr/>
        </p:nvGraphicFramePr>
        <p:xfrm>
          <a:off x="309563" y="7900988"/>
          <a:ext cx="1116012" cy="15827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8" name="Fotografía de Photo Editor" r:id="rId5" imgW="1142857" imgH="1619476" progId="">
                  <p:embed/>
                </p:oleObj>
              </mc:Choice>
              <mc:Fallback>
                <p:oleObj name="Fotografía de Photo Editor" r:id="rId5" imgW="1142857" imgH="1619476" progId="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9563" y="7900988"/>
                        <a:ext cx="1116012" cy="15827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 cap="sq">
                            <a:solidFill>
                              <a:schemeClr val="tx1"/>
                            </a:solidFill>
                            <a:miter lim="800000"/>
                            <a:headEnd type="none" w="sm" len="sm"/>
                            <a:tailEnd type="none" w="sm" len="sm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079" name="Picture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183188" y="8621713"/>
            <a:ext cx="2543175" cy="8969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sp>
        <p:nvSpPr>
          <p:cNvPr id="3081" name="Rectangle 9"/>
          <p:cNvSpPr>
            <a:spLocks noChangeArrowheads="1"/>
          </p:cNvSpPr>
          <p:nvPr/>
        </p:nvSpPr>
        <p:spPr bwMode="auto">
          <a:xfrm>
            <a:off x="381000" y="1812925"/>
            <a:ext cx="6408738" cy="5786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>
              <a:buFontTx/>
              <a:buChar char="•"/>
            </a:pPr>
            <a:r>
              <a:rPr lang="ca-ES" sz="2200"/>
              <a:t>Població total: 20.500 habitants</a:t>
            </a:r>
          </a:p>
          <a:p>
            <a:pPr>
              <a:buFontTx/>
              <a:buChar char="•"/>
            </a:pPr>
            <a:r>
              <a:rPr lang="ca-ES" sz="2200"/>
              <a:t>Ciutat industrial que experimenta fort creixement amb la indústria tèxtil amb la immigració interna dels anys 70</a:t>
            </a:r>
          </a:p>
          <a:p>
            <a:pPr>
              <a:buFontTx/>
              <a:buChar char="•"/>
            </a:pPr>
            <a:r>
              <a:rPr lang="ca-ES" sz="2200"/>
              <a:t>23 % immigració estrangera, majoritàriament jove i adulta</a:t>
            </a:r>
          </a:p>
          <a:p>
            <a:pPr>
              <a:buFontTx/>
              <a:buChar char="•"/>
            </a:pPr>
            <a:r>
              <a:rPr lang="ca-ES" sz="2200"/>
              <a:t>16,7 % majors de 65 anys: 3.430 persones</a:t>
            </a:r>
          </a:p>
          <a:p>
            <a:pPr>
              <a:buFontTx/>
              <a:buChar char="•"/>
            </a:pPr>
            <a:r>
              <a:rPr lang="ca-ES" sz="2200"/>
              <a:t>2,9 % majors de 80 anys</a:t>
            </a:r>
          </a:p>
          <a:p>
            <a:r>
              <a:rPr lang="ca-ES" sz="2200" b="1"/>
              <a:t>Serveis i recursos</a:t>
            </a:r>
            <a:r>
              <a:rPr lang="ca-ES" sz="2200" u="sng"/>
              <a:t> </a:t>
            </a:r>
          </a:p>
          <a:p>
            <a:pPr>
              <a:buFontTx/>
              <a:buChar char="•"/>
            </a:pPr>
            <a:r>
              <a:rPr lang="ca-ES" sz="2200" u="sng"/>
              <a:t>Gent Gran</a:t>
            </a:r>
            <a:r>
              <a:rPr lang="ca-ES" sz="2200"/>
              <a:t>: PAFES, SAD i Teleassistència, BAT banc d’ajudes tècniques, Transport adaptat,Casals de Gent Gran, residència AURA, Centre de dia, Hospital de dia, Hospital St.Jaume. </a:t>
            </a:r>
          </a:p>
          <a:p>
            <a:r>
              <a:rPr lang="ca-ES" sz="2200" u="sng"/>
              <a:t>Àmbit dels disminuïts</a:t>
            </a:r>
            <a:r>
              <a:rPr lang="ca-ES" sz="2200"/>
              <a:t>: conveni ADFO, horts urbans, grup de lleure...</a:t>
            </a:r>
          </a:p>
          <a:p>
            <a:r>
              <a:rPr lang="ca-ES" sz="2200" u="sng"/>
              <a:t>Centre especialitzat</a:t>
            </a:r>
            <a:r>
              <a:rPr lang="ca-ES" sz="2200"/>
              <a:t>: Residència de malalts mentals , pisos tutelats</a:t>
            </a:r>
          </a:p>
        </p:txBody>
      </p:sp>
      <p:pic>
        <p:nvPicPr>
          <p:cNvPr id="3082" name="Picture 10" descr="Vista general de Manlleu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6789738" y="2573338"/>
            <a:ext cx="5905500" cy="4041775"/>
          </a:xfrm>
          <a:prstGeom prst="rect">
            <a:avLst/>
          </a:prstGeom>
          <a:noFill/>
        </p:spPr>
      </p:pic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1" name="Rectangle 3"/>
          <p:cNvSpPr>
            <a:spLocks/>
          </p:cNvSpPr>
          <p:nvPr/>
        </p:nvSpPr>
        <p:spPr bwMode="auto">
          <a:xfrm>
            <a:off x="381000" y="268288"/>
            <a:ext cx="12385675" cy="1219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0" tIns="0" rIns="0" bIns="0" anchor="b">
            <a:spAutoFit/>
          </a:bodyPr>
          <a:lstStyle/>
          <a:p>
            <a:pPr algn="ctr"/>
            <a:r>
              <a:rPr lang="ca-ES" sz="4000"/>
              <a:t>PRESENTACIÓ ÀREA BENESTAR SOCIAL, SALUT PÚBLICA I CONSUM</a:t>
            </a:r>
            <a:endParaRPr lang="es-ES" sz="4000"/>
          </a:p>
        </p:txBody>
      </p:sp>
      <p:pic>
        <p:nvPicPr>
          <p:cNvPr id="4102" name="Imagen 5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1903075" y="8332788"/>
            <a:ext cx="792163" cy="1144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4100" name="Object 4"/>
          <p:cNvGraphicFramePr>
            <a:graphicFrameLocks noChangeAspect="1"/>
          </p:cNvGraphicFramePr>
          <p:nvPr/>
        </p:nvGraphicFramePr>
        <p:xfrm>
          <a:off x="309563" y="7900988"/>
          <a:ext cx="1116012" cy="15827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2" name="Fotografía de Photo Editor" r:id="rId5" imgW="1142857" imgH="1619476" progId="">
                  <p:embed/>
                </p:oleObj>
              </mc:Choice>
              <mc:Fallback>
                <p:oleObj name="Fotografía de Photo Editor" r:id="rId5" imgW="1142857" imgH="1619476" progId="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9563" y="7900988"/>
                        <a:ext cx="1116012" cy="15827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 cap="sq">
                            <a:solidFill>
                              <a:schemeClr val="tx1"/>
                            </a:solidFill>
                            <a:miter lim="800000"/>
                            <a:headEnd type="none" w="sm" len="sm"/>
                            <a:tailEnd type="none" w="sm" len="sm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103" name="Picture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183188" y="8621713"/>
            <a:ext cx="2543175" cy="8969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sp>
        <p:nvSpPr>
          <p:cNvPr id="4105" name="Rectangle 9"/>
          <p:cNvSpPr>
            <a:spLocks noChangeArrowheads="1"/>
          </p:cNvSpPr>
          <p:nvPr/>
        </p:nvSpPr>
        <p:spPr bwMode="auto">
          <a:xfrm>
            <a:off x="814388" y="1924050"/>
            <a:ext cx="10936287" cy="5643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marL="800100" indent="-800100">
              <a:buFontTx/>
              <a:buChar char="•"/>
            </a:pPr>
            <a:r>
              <a:rPr lang="ca-ES" sz="2800"/>
              <a:t>L’equip de professionals dels serveis socials està format per:</a:t>
            </a:r>
          </a:p>
          <a:p>
            <a:pPr marL="800100" indent="-800100"/>
            <a:endParaRPr lang="ca-ES" sz="2800"/>
          </a:p>
          <a:p>
            <a:pPr marL="2171700" lvl="3" indent="-800100"/>
            <a:r>
              <a:rPr lang="ca-ES" sz="2800"/>
              <a:t>7 Treballadores socials</a:t>
            </a:r>
          </a:p>
          <a:p>
            <a:pPr marL="800100" indent="-800100"/>
            <a:endParaRPr lang="ca-ES" sz="2800"/>
          </a:p>
          <a:p>
            <a:pPr marL="2171700" lvl="3" indent="-800100"/>
            <a:r>
              <a:rPr lang="ca-ES" sz="2800"/>
              <a:t>2,5 Educadores socials</a:t>
            </a:r>
          </a:p>
          <a:p>
            <a:pPr marL="800100" indent="-800100"/>
            <a:endParaRPr lang="ca-ES" sz="2800"/>
          </a:p>
          <a:p>
            <a:pPr marL="2171700" lvl="3" indent="-800100"/>
            <a:r>
              <a:rPr lang="ca-ES" sz="2800"/>
              <a:t>SIAD: Agent d’igualtat, psicòloga i advocada</a:t>
            </a:r>
          </a:p>
          <a:p>
            <a:pPr marL="800100" indent="-800100"/>
            <a:endParaRPr lang="ca-ES" sz="2800"/>
          </a:p>
          <a:p>
            <a:pPr marL="2171700" lvl="3" indent="-800100"/>
            <a:r>
              <a:rPr lang="ca-ES" sz="2800"/>
              <a:t>SAD: 2 treballadores familiars pròpies</a:t>
            </a:r>
          </a:p>
          <a:p>
            <a:pPr marL="800100" indent="-800100"/>
            <a:endParaRPr lang="ca-ES" sz="2800"/>
          </a:p>
          <a:p>
            <a:pPr marL="2171700" lvl="3" indent="-800100"/>
            <a:r>
              <a:rPr lang="ca-ES" sz="2800"/>
              <a:t>Salut Pública i Consum: 1 tècnica SP. Referent del projecte</a:t>
            </a:r>
          </a:p>
          <a:p>
            <a:pPr marL="800100" indent="-800100"/>
            <a:endParaRPr lang="ca-ES" sz="2800"/>
          </a:p>
          <a:p>
            <a:pPr marL="2171700" lvl="3" indent="-800100"/>
            <a:r>
              <a:rPr lang="ca-ES" sz="2800"/>
              <a:t>Centre obert: 2 educadors</a:t>
            </a: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3" name="Rectangle 3"/>
          <p:cNvSpPr>
            <a:spLocks/>
          </p:cNvSpPr>
          <p:nvPr/>
        </p:nvSpPr>
        <p:spPr bwMode="auto">
          <a:xfrm>
            <a:off x="287338" y="304800"/>
            <a:ext cx="12385675" cy="9239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0" tIns="0" rIns="0" bIns="0" anchor="b">
            <a:spAutoFit/>
          </a:bodyPr>
          <a:lstStyle/>
          <a:p>
            <a:pPr algn="ctr"/>
            <a:r>
              <a:rPr lang="ca-ES" sz="6000"/>
              <a:t>PRESENTACIÓ CHV</a:t>
            </a:r>
            <a:endParaRPr lang="es-ES" sz="6000"/>
          </a:p>
        </p:txBody>
      </p:sp>
      <p:pic>
        <p:nvPicPr>
          <p:cNvPr id="130054" name="Imagen 5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1903075" y="8332788"/>
            <a:ext cx="792163" cy="1144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30052" name="Object 4"/>
          <p:cNvGraphicFramePr>
            <a:graphicFrameLocks noChangeAspect="1"/>
          </p:cNvGraphicFramePr>
          <p:nvPr/>
        </p:nvGraphicFramePr>
        <p:xfrm>
          <a:off x="309563" y="7900988"/>
          <a:ext cx="1116012" cy="15827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0054" name="Fotografía de Photo Editor" r:id="rId5" imgW="1142857" imgH="1619476" progId="">
                  <p:embed/>
                </p:oleObj>
              </mc:Choice>
              <mc:Fallback>
                <p:oleObj name="Fotografía de Photo Editor" r:id="rId5" imgW="1142857" imgH="1619476" progId="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9563" y="7900988"/>
                        <a:ext cx="1116012" cy="15827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 cap="sq">
                            <a:solidFill>
                              <a:schemeClr val="tx1"/>
                            </a:solidFill>
                            <a:miter lim="800000"/>
                            <a:headEnd type="none" w="sm" len="sm"/>
                            <a:tailEnd type="none" w="sm" len="sm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30055" name="Picture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183188" y="8621713"/>
            <a:ext cx="2543175" cy="8969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pic>
        <p:nvPicPr>
          <p:cNvPr id="130056" name="Picture 6"/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3046413" y="1852613"/>
            <a:ext cx="7286625" cy="64801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sp>
        <p:nvSpPr>
          <p:cNvPr id="130057" name="7 CuadroTexto"/>
          <p:cNvSpPr txBox="1">
            <a:spLocks noChangeArrowheads="1"/>
          </p:cNvSpPr>
          <p:nvPr/>
        </p:nvSpPr>
        <p:spPr bwMode="auto">
          <a:xfrm>
            <a:off x="741363" y="2500313"/>
            <a:ext cx="1584325" cy="1231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ca-ES"/>
              <a:t>HGV, </a:t>
            </a:r>
            <a:r>
              <a:rPr lang="ca-ES" sz="3200"/>
              <a:t>aguts</a:t>
            </a:r>
            <a:endParaRPr lang="es-ES" sz="3200"/>
          </a:p>
        </p:txBody>
      </p:sp>
      <p:sp>
        <p:nvSpPr>
          <p:cNvPr id="130058" name="8 CuadroTexto"/>
          <p:cNvSpPr txBox="1">
            <a:spLocks noChangeArrowheads="1"/>
          </p:cNvSpPr>
          <p:nvPr/>
        </p:nvSpPr>
        <p:spPr bwMode="auto">
          <a:xfrm>
            <a:off x="715963" y="5772150"/>
            <a:ext cx="1584325" cy="172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ca-ES"/>
              <a:t>HSJ, </a:t>
            </a:r>
            <a:r>
              <a:rPr lang="ca-ES" sz="3200"/>
              <a:t>socio</a:t>
            </a:r>
          </a:p>
          <a:p>
            <a:pPr algn="ctr"/>
            <a:r>
              <a:rPr lang="ca-ES" sz="3200"/>
              <a:t>sanitari</a:t>
            </a:r>
            <a:endParaRPr lang="es-ES" sz="3200"/>
          </a:p>
        </p:txBody>
      </p:sp>
      <p:sp>
        <p:nvSpPr>
          <p:cNvPr id="130059" name="9 CuadroTexto"/>
          <p:cNvSpPr txBox="1">
            <a:spLocks noChangeArrowheads="1"/>
          </p:cNvSpPr>
          <p:nvPr/>
        </p:nvSpPr>
        <p:spPr bwMode="auto">
          <a:xfrm>
            <a:off x="10463213" y="2139950"/>
            <a:ext cx="2247900" cy="2524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ca-ES"/>
              <a:t>Clinica </a:t>
            </a:r>
          </a:p>
          <a:p>
            <a:pPr algn="ctr"/>
            <a:r>
              <a:rPr lang="ca-ES"/>
              <a:t>de </a:t>
            </a:r>
          </a:p>
          <a:p>
            <a:pPr algn="ctr"/>
            <a:r>
              <a:rPr lang="ca-ES"/>
              <a:t>Vic, </a:t>
            </a:r>
          </a:p>
          <a:p>
            <a:pPr algn="ctr"/>
            <a:r>
              <a:rPr lang="ca-ES" sz="3200"/>
              <a:t>privada</a:t>
            </a:r>
            <a:endParaRPr lang="es-ES" sz="3200"/>
          </a:p>
        </p:txBody>
      </p:sp>
      <p:sp>
        <p:nvSpPr>
          <p:cNvPr id="130060" name="10 CuadroTexto"/>
          <p:cNvSpPr txBox="1">
            <a:spLocks noChangeArrowheads="1"/>
          </p:cNvSpPr>
          <p:nvPr/>
        </p:nvSpPr>
        <p:spPr bwMode="auto">
          <a:xfrm>
            <a:off x="10606088" y="5813425"/>
            <a:ext cx="1965325" cy="172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ca-ES"/>
              <a:t>Osona</a:t>
            </a:r>
          </a:p>
          <a:p>
            <a:pPr algn="ctr"/>
            <a:r>
              <a:rPr lang="ca-ES" sz="3200"/>
              <a:t>Salut Mental</a:t>
            </a:r>
            <a:endParaRPr lang="es-ES" sz="3200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7" name="Rectangle 3"/>
          <p:cNvSpPr>
            <a:spLocks/>
          </p:cNvSpPr>
          <p:nvPr/>
        </p:nvSpPr>
        <p:spPr bwMode="auto">
          <a:xfrm>
            <a:off x="287338" y="304800"/>
            <a:ext cx="12385675" cy="9239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0" tIns="0" rIns="0" bIns="0" anchor="b">
            <a:spAutoFit/>
          </a:bodyPr>
          <a:lstStyle/>
          <a:p>
            <a:pPr algn="ctr"/>
            <a:r>
              <a:rPr lang="ca-ES" sz="6000"/>
              <a:t>PRESENTACIÓ HSJ</a:t>
            </a:r>
            <a:endParaRPr lang="es-ES" sz="6000"/>
          </a:p>
        </p:txBody>
      </p:sp>
      <p:pic>
        <p:nvPicPr>
          <p:cNvPr id="131078" name="Imagen 5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1903075" y="8332788"/>
            <a:ext cx="792163" cy="1144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31076" name="Object 4"/>
          <p:cNvGraphicFramePr>
            <a:graphicFrameLocks noChangeAspect="1"/>
          </p:cNvGraphicFramePr>
          <p:nvPr/>
        </p:nvGraphicFramePr>
        <p:xfrm>
          <a:off x="309563" y="7900988"/>
          <a:ext cx="1116012" cy="15827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1078" name="Fotografía de Photo Editor" r:id="rId5" imgW="1142857" imgH="1619476" progId="">
                  <p:embed/>
                </p:oleObj>
              </mc:Choice>
              <mc:Fallback>
                <p:oleObj name="Fotografía de Photo Editor" r:id="rId5" imgW="1142857" imgH="1619476" progId="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9563" y="7900988"/>
                        <a:ext cx="1116012" cy="15827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 cap="sq">
                            <a:solidFill>
                              <a:schemeClr val="tx1"/>
                            </a:solidFill>
                            <a:miter lim="800000"/>
                            <a:headEnd type="none" w="sm" len="sm"/>
                            <a:tailEnd type="none" w="sm" len="sm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31079" name="Picture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183188" y="8621713"/>
            <a:ext cx="2543175" cy="8969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pic>
        <p:nvPicPr>
          <p:cNvPr id="131080" name="Picture 6"/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669925" y="1852613"/>
            <a:ext cx="3790950" cy="29718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sp>
        <p:nvSpPr>
          <p:cNvPr id="7" name="6 CuadroTexto"/>
          <p:cNvSpPr txBox="1"/>
          <p:nvPr/>
        </p:nvSpPr>
        <p:spPr>
          <a:xfrm>
            <a:off x="5782320" y="3076600"/>
            <a:ext cx="6478055" cy="39703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4200" kern="1200">
                <a:solidFill>
                  <a:srgbClr val="414141"/>
                </a:solidFill>
                <a:latin typeface="GillSans Light" pitchFamily="-110" charset="0"/>
                <a:ea typeface="ヒラギノ角ゴ ProN W3" pitchFamily="-111" charset="-128"/>
                <a:cs typeface="+mn-cs"/>
                <a:sym typeface="GillSans Light" pitchFamily="-110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4200" kern="1200">
                <a:solidFill>
                  <a:srgbClr val="414141"/>
                </a:solidFill>
                <a:latin typeface="GillSans Light" pitchFamily="-110" charset="0"/>
                <a:ea typeface="ヒラギノ角ゴ ProN W3" pitchFamily="-111" charset="-128"/>
                <a:cs typeface="+mn-cs"/>
                <a:sym typeface="GillSans Light" pitchFamily="-110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4200" kern="1200">
                <a:solidFill>
                  <a:srgbClr val="414141"/>
                </a:solidFill>
                <a:latin typeface="GillSans Light" pitchFamily="-110" charset="0"/>
                <a:ea typeface="ヒラギノ角ゴ ProN W3" pitchFamily="-111" charset="-128"/>
                <a:cs typeface="+mn-cs"/>
                <a:sym typeface="GillSans Light" pitchFamily="-110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4200" kern="1200">
                <a:solidFill>
                  <a:srgbClr val="414141"/>
                </a:solidFill>
                <a:latin typeface="GillSans Light" pitchFamily="-110" charset="0"/>
                <a:ea typeface="ヒラギノ角ゴ ProN W3" pitchFamily="-111" charset="-128"/>
                <a:cs typeface="+mn-cs"/>
                <a:sym typeface="GillSans Light" pitchFamily="-110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4200" kern="1200">
                <a:solidFill>
                  <a:srgbClr val="414141"/>
                </a:solidFill>
                <a:latin typeface="GillSans Light" pitchFamily="-110" charset="0"/>
                <a:ea typeface="ヒラギノ角ゴ ProN W3" pitchFamily="-111" charset="-128"/>
                <a:cs typeface="+mn-cs"/>
                <a:sym typeface="GillSans Light" pitchFamily="-110" charset="0"/>
              </a:defRPr>
            </a:lvl5pPr>
            <a:lvl6pPr marL="2286000" algn="l" defTabSz="914400" rtl="0" eaLnBrk="1" latinLnBrk="0" hangingPunct="1">
              <a:defRPr sz="4200" kern="1200">
                <a:solidFill>
                  <a:srgbClr val="414141"/>
                </a:solidFill>
                <a:latin typeface="GillSans Light" pitchFamily="-110" charset="0"/>
                <a:ea typeface="ヒラギノ角ゴ ProN W3" pitchFamily="-111" charset="-128"/>
                <a:cs typeface="+mn-cs"/>
                <a:sym typeface="GillSans Light" pitchFamily="-110" charset="0"/>
              </a:defRPr>
            </a:lvl6pPr>
            <a:lvl7pPr marL="2743200" algn="l" defTabSz="914400" rtl="0" eaLnBrk="1" latinLnBrk="0" hangingPunct="1">
              <a:defRPr sz="4200" kern="1200">
                <a:solidFill>
                  <a:srgbClr val="414141"/>
                </a:solidFill>
                <a:latin typeface="GillSans Light" pitchFamily="-110" charset="0"/>
                <a:ea typeface="ヒラギノ角ゴ ProN W3" pitchFamily="-111" charset="-128"/>
                <a:cs typeface="+mn-cs"/>
                <a:sym typeface="GillSans Light" pitchFamily="-110" charset="0"/>
              </a:defRPr>
            </a:lvl7pPr>
            <a:lvl8pPr marL="3200400" algn="l" defTabSz="914400" rtl="0" eaLnBrk="1" latinLnBrk="0" hangingPunct="1">
              <a:defRPr sz="4200" kern="1200">
                <a:solidFill>
                  <a:srgbClr val="414141"/>
                </a:solidFill>
                <a:latin typeface="GillSans Light" pitchFamily="-110" charset="0"/>
                <a:ea typeface="ヒラギノ角ゴ ProN W3" pitchFamily="-111" charset="-128"/>
                <a:cs typeface="+mn-cs"/>
                <a:sym typeface="GillSans Light" pitchFamily="-110" charset="0"/>
              </a:defRPr>
            </a:lvl8pPr>
            <a:lvl9pPr marL="3657600" algn="l" defTabSz="914400" rtl="0" eaLnBrk="1" latinLnBrk="0" hangingPunct="1">
              <a:defRPr sz="4200" kern="1200">
                <a:solidFill>
                  <a:srgbClr val="414141"/>
                </a:solidFill>
                <a:latin typeface="GillSans Light" pitchFamily="-110" charset="0"/>
                <a:ea typeface="ヒラギノ角ゴ ProN W3" pitchFamily="-111" charset="-128"/>
                <a:cs typeface="+mn-cs"/>
                <a:sym typeface="GillSans Light" pitchFamily="-110" charset="0"/>
              </a:defRPr>
            </a:lvl9pPr>
          </a:lstStyle>
          <a:p>
            <a:pPr>
              <a:buFont typeface="Wingdings" pitchFamily="2" charset="2"/>
              <a:buChar char="ü"/>
            </a:pPr>
            <a:r>
              <a:rPr lang="ca-ES" dirty="0" smtClean="0"/>
              <a:t>90   llits d’Hospitalització</a:t>
            </a:r>
          </a:p>
          <a:p>
            <a:pPr>
              <a:buFont typeface="Wingdings" pitchFamily="2" charset="2"/>
              <a:buChar char="ü"/>
            </a:pPr>
            <a:r>
              <a:rPr lang="ca-ES" dirty="0" smtClean="0"/>
              <a:t>130 llits de residència</a:t>
            </a:r>
          </a:p>
          <a:p>
            <a:r>
              <a:rPr lang="ca-ES" dirty="0" smtClean="0"/>
              <a:t>	  25 Llar residència</a:t>
            </a:r>
          </a:p>
          <a:p>
            <a:r>
              <a:rPr lang="ca-ES" dirty="0" smtClean="0"/>
              <a:t>	105 Places assistides</a:t>
            </a:r>
          </a:p>
          <a:p>
            <a:pPr>
              <a:buFont typeface="Wingdings" pitchFamily="2" charset="2"/>
              <a:buChar char="ü"/>
            </a:pPr>
            <a:r>
              <a:rPr lang="ca-ES" dirty="0" smtClean="0"/>
              <a:t>35 estades/dia </a:t>
            </a:r>
            <a:r>
              <a:rPr lang="ca-ES" dirty="0" err="1" smtClean="0"/>
              <a:t>d’Hdia</a:t>
            </a:r>
            <a:endParaRPr lang="ca-ES" dirty="0" smtClean="0"/>
          </a:p>
          <a:p>
            <a:pPr>
              <a:buFont typeface="Wingdings" pitchFamily="2" charset="2"/>
              <a:buChar char="ü"/>
            </a:pPr>
            <a:r>
              <a:rPr lang="ca-ES" dirty="0" smtClean="0"/>
              <a:t>50 estades/dia </a:t>
            </a:r>
            <a:r>
              <a:rPr lang="ca-ES" dirty="0" err="1" smtClean="0"/>
              <a:t>CDia</a:t>
            </a:r>
            <a:endParaRPr lang="es-ES" dirty="0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5" name="Rectangle 3"/>
          <p:cNvSpPr>
            <a:spLocks/>
          </p:cNvSpPr>
          <p:nvPr/>
        </p:nvSpPr>
        <p:spPr bwMode="auto">
          <a:xfrm>
            <a:off x="358775" y="233363"/>
            <a:ext cx="12385675" cy="9239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0" tIns="0" rIns="0" bIns="0" anchor="b">
            <a:spAutoFit/>
          </a:bodyPr>
          <a:lstStyle/>
          <a:p>
            <a:pPr algn="ctr"/>
            <a:r>
              <a:rPr lang="ca-ES" sz="6000"/>
              <a:t>ESPAI LÚDIC</a:t>
            </a:r>
            <a:endParaRPr lang="es-ES" sz="6000"/>
          </a:p>
        </p:txBody>
      </p:sp>
      <p:pic>
        <p:nvPicPr>
          <p:cNvPr id="107526" name="Imagen 5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1903075" y="8332788"/>
            <a:ext cx="792163" cy="1144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07524" name="Object 4"/>
          <p:cNvGraphicFramePr>
            <a:graphicFrameLocks noChangeAspect="1"/>
          </p:cNvGraphicFramePr>
          <p:nvPr/>
        </p:nvGraphicFramePr>
        <p:xfrm>
          <a:off x="309563" y="7900988"/>
          <a:ext cx="1116012" cy="15827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526" name="Fotografía de Photo Editor" r:id="rId5" imgW="1142857" imgH="1619476" progId="">
                  <p:embed/>
                </p:oleObj>
              </mc:Choice>
              <mc:Fallback>
                <p:oleObj name="Fotografía de Photo Editor" r:id="rId5" imgW="1142857" imgH="1619476" progId="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9563" y="7900988"/>
                        <a:ext cx="1116012" cy="15827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 cap="sq">
                            <a:solidFill>
                              <a:schemeClr val="tx1"/>
                            </a:solidFill>
                            <a:miter lim="800000"/>
                            <a:headEnd type="none" w="sm" len="sm"/>
                            <a:tailEnd type="none" w="sm" len="sm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7527" name="Picture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183188" y="8621713"/>
            <a:ext cx="2543175" cy="8969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sp>
        <p:nvSpPr>
          <p:cNvPr id="107528" name="6 Marcador de contenido"/>
          <p:cNvSpPr>
            <a:spLocks noGrp="1"/>
          </p:cNvSpPr>
          <p:nvPr>
            <p:ph idx="1"/>
          </p:nvPr>
        </p:nvSpPr>
        <p:spPr>
          <a:xfrm>
            <a:off x="814388" y="1997075"/>
            <a:ext cx="11414125" cy="6335713"/>
          </a:xfrm>
        </p:spPr>
        <p:txBody>
          <a:bodyPr lIns="91440" tIns="45720" rIns="91440" bIns="45720"/>
          <a:lstStyle/>
          <a:p>
            <a:pPr eaLnBrk="1" hangingPunct="1">
              <a:buFont typeface="Wingdings" pitchFamily="2" charset="2"/>
              <a:buChar char="Ø"/>
            </a:pPr>
            <a:r>
              <a:rPr lang="ca-ES" sz="2400" smtClean="0">
                <a:latin typeface="Arial" charset="0"/>
                <a:cs typeface="Arial" charset="0"/>
              </a:rPr>
              <a:t>L’espai lúdic està constituït per diferents 14 mòduls d’activitat que formen un circuit de salut.</a:t>
            </a:r>
          </a:p>
          <a:p>
            <a:pPr eaLnBrk="1" hangingPunct="1">
              <a:buFont typeface="Wingdings" pitchFamily="2" charset="2"/>
              <a:buChar char="Ø"/>
            </a:pPr>
            <a:endParaRPr lang="es-ES" sz="2400" smtClean="0">
              <a:latin typeface="Arial" charset="0"/>
              <a:cs typeface="Arial" charset="0"/>
            </a:endParaRPr>
          </a:p>
          <a:p>
            <a:pPr eaLnBrk="1" hangingPunct="1">
              <a:buFont typeface="Wingdings" pitchFamily="2" charset="2"/>
              <a:buChar char="Ø"/>
            </a:pPr>
            <a:r>
              <a:rPr lang="ca-ES" sz="2400" smtClean="0">
                <a:latin typeface="Arial" charset="0"/>
                <a:cs typeface="Arial" charset="0"/>
              </a:rPr>
              <a:t>Permet treballar les facultats físiques i motrius de la gent gran així com amb d’altres sectors de població com les persones amb dependència,  infants, dones embarassades, etc…</a:t>
            </a:r>
          </a:p>
          <a:p>
            <a:pPr eaLnBrk="1" hangingPunct="1">
              <a:buFont typeface="Wingdings" pitchFamily="2" charset="2"/>
              <a:buChar char="Ø"/>
            </a:pPr>
            <a:endParaRPr lang="ca-ES" sz="2400" smtClean="0">
              <a:latin typeface="Arial" charset="0"/>
              <a:cs typeface="Arial" charset="0"/>
            </a:endParaRPr>
          </a:p>
          <a:p>
            <a:pPr eaLnBrk="1" hangingPunct="1">
              <a:buFont typeface="Wingdings" pitchFamily="2" charset="2"/>
              <a:buChar char="Ø"/>
            </a:pPr>
            <a:endParaRPr lang="es-ES" sz="2400" smtClean="0">
              <a:latin typeface="Arial" charset="0"/>
              <a:cs typeface="Arial" charset="0"/>
            </a:endParaRPr>
          </a:p>
        </p:txBody>
      </p:sp>
      <p:sp>
        <p:nvSpPr>
          <p:cNvPr id="107529" name="Rectangle 1027"/>
          <p:cNvSpPr>
            <a:spLocks noChangeArrowheads="1"/>
          </p:cNvSpPr>
          <p:nvPr/>
        </p:nvSpPr>
        <p:spPr bwMode="auto">
          <a:xfrm>
            <a:off x="930275" y="5805488"/>
            <a:ext cx="3070225" cy="1638300"/>
          </a:xfrm>
          <a:prstGeom prst="rect">
            <a:avLst/>
          </a:prstGeom>
          <a:solidFill>
            <a:srgbClr val="FFFFFF"/>
          </a:solidFill>
          <a:ln w="19050">
            <a:solidFill>
              <a:srgbClr val="A50021"/>
            </a:solidFill>
            <a:miter lim="800000"/>
            <a:headEnd/>
            <a:tailEnd/>
          </a:ln>
        </p:spPr>
        <p:txBody>
          <a:bodyPr lIns="130046" tIns="65023" rIns="130046" bIns="65023"/>
          <a:lstStyle/>
          <a:p>
            <a:pPr algn="ctr" eaLnBrk="0" hangingPunct="0"/>
            <a:r>
              <a:rPr lang="ca-ES" sz="2800">
                <a:solidFill>
                  <a:schemeClr val="tx1"/>
                </a:solidFill>
                <a:latin typeface="Arial" charset="0"/>
              </a:rPr>
              <a:t>Exercici físic</a:t>
            </a:r>
            <a:br>
              <a:rPr lang="ca-ES" sz="2800">
                <a:solidFill>
                  <a:schemeClr val="tx1"/>
                </a:solidFill>
                <a:latin typeface="Arial" charset="0"/>
              </a:rPr>
            </a:br>
            <a:r>
              <a:rPr lang="ca-ES" sz="2800">
                <a:solidFill>
                  <a:schemeClr val="tx1"/>
                </a:solidFill>
                <a:latin typeface="Arial" charset="0"/>
              </a:rPr>
              <a:t>Espai de relació</a:t>
            </a:r>
            <a:br>
              <a:rPr lang="ca-ES" sz="2800">
                <a:solidFill>
                  <a:schemeClr val="tx1"/>
                </a:solidFill>
                <a:latin typeface="Arial" charset="0"/>
              </a:rPr>
            </a:br>
            <a:r>
              <a:rPr lang="ca-ES" sz="2800">
                <a:solidFill>
                  <a:schemeClr val="tx1"/>
                </a:solidFill>
                <a:latin typeface="Arial" charset="0"/>
              </a:rPr>
              <a:t>Espai públic</a:t>
            </a:r>
            <a:endParaRPr lang="es-ES" sz="280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107530" name="Rectangle 1028"/>
          <p:cNvSpPr>
            <a:spLocks noChangeArrowheads="1"/>
          </p:cNvSpPr>
          <p:nvPr/>
        </p:nvSpPr>
        <p:spPr bwMode="auto">
          <a:xfrm>
            <a:off x="5359400" y="5805488"/>
            <a:ext cx="2790825" cy="1638300"/>
          </a:xfrm>
          <a:prstGeom prst="rect">
            <a:avLst/>
          </a:prstGeom>
          <a:solidFill>
            <a:srgbClr val="FFFFFF"/>
          </a:solidFill>
          <a:ln w="19050">
            <a:solidFill>
              <a:srgbClr val="A50021"/>
            </a:solidFill>
            <a:miter lim="800000"/>
            <a:headEnd/>
            <a:tailEnd/>
          </a:ln>
        </p:spPr>
        <p:txBody>
          <a:bodyPr lIns="130046" tIns="65023" rIns="130046" bIns="65023"/>
          <a:lstStyle/>
          <a:p>
            <a:pPr algn="ctr" eaLnBrk="0" hangingPunct="0"/>
            <a:r>
              <a:rPr lang="ca-ES" sz="2800">
                <a:solidFill>
                  <a:schemeClr val="tx1"/>
                </a:solidFill>
                <a:latin typeface="Arial" charset="0"/>
              </a:rPr>
              <a:t>Vida activa</a:t>
            </a:r>
            <a:br>
              <a:rPr lang="ca-ES" sz="2800">
                <a:solidFill>
                  <a:schemeClr val="tx1"/>
                </a:solidFill>
                <a:latin typeface="Arial" charset="0"/>
              </a:rPr>
            </a:br>
            <a:r>
              <a:rPr lang="ca-ES" sz="2800">
                <a:solidFill>
                  <a:schemeClr val="tx1"/>
                </a:solidFill>
                <a:latin typeface="Arial" charset="0"/>
              </a:rPr>
              <a:t>Benestar</a:t>
            </a:r>
            <a:br>
              <a:rPr lang="ca-ES" sz="2800">
                <a:solidFill>
                  <a:schemeClr val="tx1"/>
                </a:solidFill>
                <a:latin typeface="Arial" charset="0"/>
              </a:rPr>
            </a:br>
            <a:r>
              <a:rPr lang="ca-ES" sz="2800">
                <a:solidFill>
                  <a:schemeClr val="tx1"/>
                </a:solidFill>
                <a:latin typeface="Arial" charset="0"/>
              </a:rPr>
              <a:t>Salut</a:t>
            </a:r>
            <a:endParaRPr lang="es-ES" sz="280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107531" name="Rectangle 1031"/>
          <p:cNvSpPr>
            <a:spLocks noChangeArrowheads="1"/>
          </p:cNvSpPr>
          <p:nvPr/>
        </p:nvSpPr>
        <p:spPr bwMode="auto">
          <a:xfrm>
            <a:off x="9502775" y="5805488"/>
            <a:ext cx="2790825" cy="1714500"/>
          </a:xfrm>
          <a:prstGeom prst="rect">
            <a:avLst/>
          </a:prstGeom>
          <a:solidFill>
            <a:srgbClr val="A50021"/>
          </a:solidFill>
          <a:ln w="19050">
            <a:solidFill>
              <a:srgbClr val="A50021"/>
            </a:solidFill>
            <a:miter lim="800000"/>
            <a:headEnd/>
            <a:tailEnd/>
          </a:ln>
        </p:spPr>
        <p:txBody>
          <a:bodyPr lIns="130046" tIns="65023" rIns="130046" bIns="65023"/>
          <a:lstStyle/>
          <a:p>
            <a:pPr algn="ctr" eaLnBrk="0" hangingPunct="0"/>
            <a:r>
              <a:rPr lang="ca-ES" sz="3200">
                <a:solidFill>
                  <a:schemeClr val="bg1"/>
                </a:solidFill>
                <a:latin typeface="Arial" charset="0"/>
              </a:rPr>
              <a:t>Espai lúdic per a la gent gran</a:t>
            </a:r>
            <a:endParaRPr lang="es-ES" sz="320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107532" name="AutoShape 1029"/>
          <p:cNvSpPr>
            <a:spLocks noChangeArrowheads="1"/>
          </p:cNvSpPr>
          <p:nvPr/>
        </p:nvSpPr>
        <p:spPr bwMode="auto">
          <a:xfrm rot="-5400000">
            <a:off x="4449763" y="6429375"/>
            <a:ext cx="617537" cy="512763"/>
          </a:xfrm>
          <a:prstGeom prst="downArrow">
            <a:avLst>
              <a:gd name="adj1" fmla="val 50000"/>
              <a:gd name="adj2" fmla="val 25000"/>
            </a:avLst>
          </a:prstGeom>
          <a:solidFill>
            <a:srgbClr val="A50021"/>
          </a:solidFill>
          <a:ln w="19050" algn="ctr">
            <a:solidFill>
              <a:srgbClr val="A50021"/>
            </a:solidFill>
            <a:miter lim="800000"/>
            <a:headEnd/>
            <a:tailEnd/>
          </a:ln>
        </p:spPr>
        <p:txBody>
          <a:bodyPr wrap="none" lIns="90000" tIns="46800" rIns="90000" bIns="46800" anchor="ctr"/>
          <a:lstStyle/>
          <a:p>
            <a:pPr algn="ctr"/>
            <a:endParaRPr lang="es-ES"/>
          </a:p>
        </p:txBody>
      </p:sp>
      <p:sp>
        <p:nvSpPr>
          <p:cNvPr id="107533" name="AutoShape 1030"/>
          <p:cNvSpPr>
            <a:spLocks noChangeArrowheads="1"/>
          </p:cNvSpPr>
          <p:nvPr/>
        </p:nvSpPr>
        <p:spPr bwMode="auto">
          <a:xfrm rot="-5400000">
            <a:off x="8451057" y="6357143"/>
            <a:ext cx="615950" cy="512763"/>
          </a:xfrm>
          <a:prstGeom prst="downArrow">
            <a:avLst>
              <a:gd name="adj1" fmla="val 50000"/>
              <a:gd name="adj2" fmla="val 25000"/>
            </a:avLst>
          </a:prstGeom>
          <a:solidFill>
            <a:srgbClr val="A50021"/>
          </a:solidFill>
          <a:ln w="19050" algn="ctr">
            <a:solidFill>
              <a:srgbClr val="A50021"/>
            </a:solidFill>
            <a:miter lim="800000"/>
            <a:headEnd/>
            <a:tailEnd/>
          </a:ln>
        </p:spPr>
        <p:txBody>
          <a:bodyPr wrap="none" lIns="90000" tIns="46800" rIns="90000" bIns="46800" anchor="ctr"/>
          <a:lstStyle/>
          <a:p>
            <a:pPr algn="ctr"/>
            <a:endParaRPr lang="es-ES"/>
          </a:p>
        </p:txBody>
      </p:sp>
      <p:sp>
        <p:nvSpPr>
          <p:cNvPr id="107534" name="Rectangle 1026"/>
          <p:cNvSpPr>
            <a:spLocks noChangeArrowheads="1"/>
          </p:cNvSpPr>
          <p:nvPr/>
        </p:nvSpPr>
        <p:spPr bwMode="auto">
          <a:xfrm>
            <a:off x="430213" y="4662488"/>
            <a:ext cx="12025312" cy="714375"/>
          </a:xfrm>
          <a:prstGeom prst="rect">
            <a:avLst/>
          </a:prstGeom>
          <a:solidFill>
            <a:srgbClr val="FFFFFF"/>
          </a:solidFill>
          <a:ln w="19050">
            <a:noFill/>
            <a:miter lim="800000"/>
            <a:headEnd/>
            <a:tailEnd/>
          </a:ln>
        </p:spPr>
        <p:txBody>
          <a:bodyPr lIns="130046" tIns="65023" rIns="130046" bIns="65023"/>
          <a:lstStyle/>
          <a:p>
            <a:pPr algn="ctr" eaLnBrk="0" hangingPunct="0"/>
            <a:r>
              <a:rPr lang="ca-ES" sz="3200">
                <a:solidFill>
                  <a:schemeClr val="tx1"/>
                </a:solidFill>
                <a:latin typeface="Arial" charset="0"/>
              </a:rPr>
              <a:t>Conceptes estratègics</a:t>
            </a:r>
            <a:endParaRPr lang="es-ES" sz="3200">
              <a:solidFill>
                <a:schemeClr val="tx1"/>
              </a:solidFill>
              <a:latin typeface="Arial" charset="0"/>
            </a:endParaRP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3" name="Imagen 5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1903075" y="8332788"/>
            <a:ext cx="792163" cy="1144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7172" name="Object 4"/>
          <p:cNvGraphicFramePr>
            <a:graphicFrameLocks noChangeAspect="1"/>
          </p:cNvGraphicFramePr>
          <p:nvPr/>
        </p:nvGraphicFramePr>
        <p:xfrm>
          <a:off x="309563" y="7900988"/>
          <a:ext cx="1116012" cy="15827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4" name="Fotografía de Photo Editor" r:id="rId5" imgW="1142857" imgH="1619476" progId="">
                  <p:embed/>
                </p:oleObj>
              </mc:Choice>
              <mc:Fallback>
                <p:oleObj name="Fotografía de Photo Editor" r:id="rId5" imgW="1142857" imgH="1619476" progId="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9563" y="7900988"/>
                        <a:ext cx="1116012" cy="15827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 cap="sq">
                            <a:solidFill>
                              <a:schemeClr val="tx1"/>
                            </a:solidFill>
                            <a:miter lim="800000"/>
                            <a:headEnd type="none" w="sm" len="sm"/>
                            <a:tailEnd type="none" w="sm" len="sm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174" name="Picture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183188" y="8621713"/>
            <a:ext cx="2543175" cy="8969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sp>
        <p:nvSpPr>
          <p:cNvPr id="2" name="5 Título"/>
          <p:cNvSpPr>
            <a:spLocks noGrp="1"/>
          </p:cNvSpPr>
          <p:nvPr>
            <p:ph type="title"/>
          </p:nvPr>
        </p:nvSpPr>
        <p:spPr bwMode="auto">
          <a:xfrm>
            <a:off x="650240" y="304768"/>
            <a:ext cx="12354560" cy="1192107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ca-ES" dirty="0" smtClean="0">
                <a:solidFill>
                  <a:srgbClr val="990801"/>
                </a:solidFill>
              </a:rPr>
              <a:t>PROJECTE</a:t>
            </a:r>
            <a:endParaRPr lang="es-ES" dirty="0" smtClean="0">
              <a:solidFill>
                <a:srgbClr val="990801"/>
              </a:solidFill>
            </a:endParaRPr>
          </a:p>
        </p:txBody>
      </p:sp>
      <p:sp>
        <p:nvSpPr>
          <p:cNvPr id="7176" name="Text Box 6"/>
          <p:cNvSpPr txBox="1">
            <a:spLocks noChangeArrowheads="1"/>
          </p:cNvSpPr>
          <p:nvPr/>
        </p:nvSpPr>
        <p:spPr bwMode="auto">
          <a:xfrm>
            <a:off x="358775" y="1876425"/>
            <a:ext cx="12646025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  <a:spcBef>
                <a:spcPct val="50000"/>
              </a:spcBef>
              <a:buFontTx/>
              <a:buChar char="•"/>
            </a:pPr>
            <a:r>
              <a:rPr lang="ca-ES" sz="2400" b="1">
                <a:latin typeface="Arial" charset="0"/>
              </a:rPr>
              <a:t> El Servei d’Equipaments i Espai Públic de la Diputació de Barcelona: cedeix equipament a l’ajuntament de Manlleu en el marc del seu Programa de Mobiliari Urbà</a:t>
            </a:r>
          </a:p>
        </p:txBody>
      </p:sp>
      <p:sp>
        <p:nvSpPr>
          <p:cNvPr id="7177" name="Text Box 7"/>
          <p:cNvSpPr txBox="1">
            <a:spLocks noChangeArrowheads="1"/>
          </p:cNvSpPr>
          <p:nvPr/>
        </p:nvSpPr>
        <p:spPr bwMode="auto">
          <a:xfrm>
            <a:off x="358775" y="3590925"/>
            <a:ext cx="12371388" cy="3341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65125" indent="-365125">
              <a:lnSpc>
                <a:spcPct val="130000"/>
              </a:lnSpc>
              <a:spcBef>
                <a:spcPct val="50000"/>
              </a:spcBef>
            </a:pPr>
            <a:r>
              <a:rPr lang="ca-ES" sz="2400">
                <a:latin typeface="Arial" charset="0"/>
              </a:rPr>
              <a:t>1. La FHSJ posa a disposició l’espai enjardinat de la residència contigua a l’hospital socio-sanitari.</a:t>
            </a:r>
          </a:p>
          <a:p>
            <a:pPr marL="365125" indent="-365125">
              <a:lnSpc>
                <a:spcPct val="130000"/>
              </a:lnSpc>
              <a:spcBef>
                <a:spcPct val="50000"/>
              </a:spcBef>
            </a:pPr>
            <a:r>
              <a:rPr lang="ca-ES" sz="2400">
                <a:latin typeface="Arial" charset="0"/>
              </a:rPr>
              <a:t>2. L’àrea de Benestar Social, Salut Pública i Consum,  aporta una persona que es responsabilitza de tot el procés de gestió.</a:t>
            </a:r>
          </a:p>
          <a:p>
            <a:pPr marL="365125" indent="-365125">
              <a:lnSpc>
                <a:spcPct val="130000"/>
              </a:lnSpc>
              <a:spcBef>
                <a:spcPct val="50000"/>
              </a:spcBef>
            </a:pPr>
            <a:r>
              <a:rPr lang="ca-ES" sz="2400">
                <a:latin typeface="Arial" charset="0"/>
              </a:rPr>
              <a:t>3. l’HSJM aporta un persona qualificada del servei de rehabilitació encarregada de la dinamització.</a:t>
            </a:r>
            <a:endParaRPr lang="es-ES" sz="2400" b="1" u="sng">
              <a:latin typeface="Arial" charset="0"/>
            </a:endParaRP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1" name="Imagen 5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1903075" y="8332788"/>
            <a:ext cx="792163" cy="1144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9220" name="Object 4"/>
          <p:cNvGraphicFramePr>
            <a:graphicFrameLocks noChangeAspect="1"/>
          </p:cNvGraphicFramePr>
          <p:nvPr/>
        </p:nvGraphicFramePr>
        <p:xfrm>
          <a:off x="309563" y="7900988"/>
          <a:ext cx="1116012" cy="15827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22" name="Fotografía de Photo Editor" r:id="rId5" imgW="1142857" imgH="1619476" progId="">
                  <p:embed/>
                </p:oleObj>
              </mc:Choice>
              <mc:Fallback>
                <p:oleObj name="Fotografía de Photo Editor" r:id="rId5" imgW="1142857" imgH="1619476" progId="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9563" y="7900988"/>
                        <a:ext cx="1116012" cy="15827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 cap="sq">
                            <a:solidFill>
                              <a:schemeClr val="tx1"/>
                            </a:solidFill>
                            <a:miter lim="800000"/>
                            <a:headEnd type="none" w="sm" len="sm"/>
                            <a:tailEnd type="none" w="sm" len="sm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9222" name="Picture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183188" y="8621713"/>
            <a:ext cx="2543175" cy="8969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sp>
        <p:nvSpPr>
          <p:cNvPr id="2" name="5 Título"/>
          <p:cNvSpPr>
            <a:spLocks noGrp="1"/>
          </p:cNvSpPr>
          <p:nvPr>
            <p:ph type="title"/>
          </p:nvPr>
        </p:nvSpPr>
        <p:spPr bwMode="auto">
          <a:xfrm>
            <a:off x="650240" y="304768"/>
            <a:ext cx="11495762" cy="1192107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ca-ES" dirty="0" smtClean="0">
                <a:solidFill>
                  <a:srgbClr val="990801"/>
                </a:solidFill>
              </a:rPr>
              <a:t>PROJECTE</a:t>
            </a:r>
            <a:endParaRPr lang="es-ES" dirty="0" smtClean="0">
              <a:solidFill>
                <a:srgbClr val="990801"/>
              </a:solidFill>
            </a:endParaRPr>
          </a:p>
        </p:txBody>
      </p:sp>
      <p:sp>
        <p:nvSpPr>
          <p:cNvPr id="9224" name="6 Marcador de contenido"/>
          <p:cNvSpPr>
            <a:spLocks noGrp="1"/>
          </p:cNvSpPr>
          <p:nvPr>
            <p:ph idx="1"/>
          </p:nvPr>
        </p:nvSpPr>
        <p:spPr>
          <a:xfrm>
            <a:off x="287338" y="2019300"/>
            <a:ext cx="12353925" cy="5453063"/>
          </a:xfrm>
        </p:spPr>
        <p:txBody>
          <a:bodyPr/>
          <a:lstStyle/>
          <a:p>
            <a:pPr eaLnBrk="1" hangingPunct="1">
              <a:buFont typeface="Wingdings 2" pitchFamily="18" charset="2"/>
              <a:buNone/>
            </a:pPr>
            <a:r>
              <a:rPr lang="ca-ES" sz="2400" u="sng" smtClean="0">
                <a:latin typeface="Arial" charset="0"/>
                <a:cs typeface="Arial" charset="0"/>
              </a:rPr>
              <a:t>Es planifiquen unes jornades de presentació i formació:</a:t>
            </a:r>
          </a:p>
          <a:p>
            <a:pPr eaLnBrk="1" hangingPunct="1">
              <a:buFont typeface="Wingdings" pitchFamily="2" charset="2"/>
              <a:buChar char="Ø"/>
            </a:pPr>
            <a:endParaRPr lang="ca-ES" sz="2400" u="sng" smtClean="0">
              <a:latin typeface="Arial" charset="0"/>
              <a:cs typeface="Arial" charset="0"/>
            </a:endParaRPr>
          </a:p>
          <a:p>
            <a:pPr eaLnBrk="1" hangingPunct="1">
              <a:buFont typeface="Wingdings" pitchFamily="2" charset="2"/>
              <a:buChar char="Ø"/>
            </a:pPr>
            <a:r>
              <a:rPr lang="ca-ES" sz="2400" smtClean="0">
                <a:latin typeface="Arial" charset="0"/>
                <a:cs typeface="Arial" charset="0"/>
              </a:rPr>
              <a:t>Acta d’inauguració amb autoritats i premsa (maig 2010)</a:t>
            </a:r>
          </a:p>
          <a:p>
            <a:pPr eaLnBrk="1" hangingPunct="1">
              <a:buFont typeface="Wingdings" pitchFamily="2" charset="2"/>
              <a:buChar char="Ø"/>
            </a:pPr>
            <a:endParaRPr lang="ca-ES" sz="2400" smtClean="0">
              <a:latin typeface="Arial" charset="0"/>
              <a:cs typeface="Arial" charset="0"/>
            </a:endParaRPr>
          </a:p>
          <a:p>
            <a:pPr eaLnBrk="1" hangingPunct="1">
              <a:buFont typeface="Wingdings" pitchFamily="2" charset="2"/>
              <a:buChar char="Ø"/>
            </a:pPr>
            <a:r>
              <a:rPr lang="ca-ES" sz="2400" smtClean="0">
                <a:latin typeface="Arial" charset="0"/>
                <a:cs typeface="Arial" charset="0"/>
              </a:rPr>
              <a:t>Sessions formatives in-situ amb tècnica de la Diputació.</a:t>
            </a:r>
          </a:p>
          <a:p>
            <a:pPr eaLnBrk="1" hangingPunct="1">
              <a:buFont typeface="Wingdings" pitchFamily="2" charset="2"/>
              <a:buChar char="Ø"/>
            </a:pPr>
            <a:endParaRPr lang="ca-ES" sz="2400" smtClean="0">
              <a:latin typeface="Arial" charset="0"/>
              <a:cs typeface="Arial" charset="0"/>
            </a:endParaRPr>
          </a:p>
          <a:p>
            <a:pPr eaLnBrk="1" hangingPunct="1">
              <a:buFont typeface="Wingdings" pitchFamily="2" charset="2"/>
              <a:buChar char="Ø"/>
            </a:pPr>
            <a:r>
              <a:rPr lang="ca-ES" sz="2400" smtClean="0">
                <a:latin typeface="Arial" charset="0"/>
                <a:cs typeface="Arial" charset="0"/>
              </a:rPr>
              <a:t>Posteriorment sessions formatives a les entitats acreditades per la TO de l’HSJM</a:t>
            </a:r>
          </a:p>
          <a:p>
            <a:pPr eaLnBrk="1" hangingPunct="1">
              <a:buFont typeface="Wingdings" pitchFamily="2" charset="2"/>
              <a:buChar char="Ø"/>
            </a:pPr>
            <a:endParaRPr lang="ca-ES" sz="2400" smtClean="0">
              <a:latin typeface="Arial" charset="0"/>
              <a:cs typeface="Arial" charset="0"/>
            </a:endParaRPr>
          </a:p>
          <a:p>
            <a:pPr eaLnBrk="1" hangingPunct="1">
              <a:buFont typeface="Wingdings" pitchFamily="2" charset="2"/>
              <a:buChar char="Ø"/>
            </a:pPr>
            <a:r>
              <a:rPr lang="ca-ES" sz="2400" smtClean="0">
                <a:latin typeface="Arial" charset="0"/>
                <a:cs typeface="Arial" charset="0"/>
              </a:rPr>
              <a:t>Difusió i formació continúa dies assenyalats (festa major, setmana de la gent gran, jornades d’activitats socio-sanitaries…).</a:t>
            </a: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5" name="Imagen 5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1903075" y="8332788"/>
            <a:ext cx="792163" cy="1144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0244" name="Object 4"/>
          <p:cNvGraphicFramePr>
            <a:graphicFrameLocks noChangeAspect="1"/>
          </p:cNvGraphicFramePr>
          <p:nvPr/>
        </p:nvGraphicFramePr>
        <p:xfrm>
          <a:off x="309563" y="7900988"/>
          <a:ext cx="1116012" cy="15827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6" name="Fotografía de Photo Editor" r:id="rId5" imgW="1142857" imgH="1619476" progId="">
                  <p:embed/>
                </p:oleObj>
              </mc:Choice>
              <mc:Fallback>
                <p:oleObj name="Fotografía de Photo Editor" r:id="rId5" imgW="1142857" imgH="1619476" progId="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9563" y="7900988"/>
                        <a:ext cx="1116012" cy="15827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 cap="sq">
                            <a:solidFill>
                              <a:schemeClr val="tx1"/>
                            </a:solidFill>
                            <a:miter lim="800000"/>
                            <a:headEnd type="none" w="sm" len="sm"/>
                            <a:tailEnd type="none" w="sm" len="sm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246" name="Picture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183188" y="8621713"/>
            <a:ext cx="2543175" cy="8969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sp>
        <p:nvSpPr>
          <p:cNvPr id="2" name="5 Título"/>
          <p:cNvSpPr>
            <a:spLocks noGrp="1"/>
          </p:cNvSpPr>
          <p:nvPr>
            <p:ph type="title"/>
          </p:nvPr>
        </p:nvSpPr>
        <p:spPr bwMode="auto">
          <a:xfrm>
            <a:off x="573046" y="233330"/>
            <a:ext cx="11703050" cy="13684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ca-ES" sz="4400" dirty="0" smtClean="0">
                <a:solidFill>
                  <a:srgbClr val="990801"/>
                </a:solidFill>
              </a:rPr>
              <a:t>PROJECTE</a:t>
            </a:r>
            <a:endParaRPr lang="es-ES" dirty="0" smtClean="0"/>
          </a:p>
        </p:txBody>
      </p:sp>
      <p:sp>
        <p:nvSpPr>
          <p:cNvPr id="10248" name="6 Marcador de contenido"/>
          <p:cNvSpPr>
            <a:spLocks noGrp="1"/>
          </p:cNvSpPr>
          <p:nvPr>
            <p:ph idx="1"/>
          </p:nvPr>
        </p:nvSpPr>
        <p:spPr>
          <a:xfrm>
            <a:off x="238125" y="1876425"/>
            <a:ext cx="12766675" cy="5697538"/>
          </a:xfrm>
        </p:spPr>
        <p:txBody>
          <a:bodyPr lIns="91440" tIns="45720" rIns="91440" bIns="45720"/>
          <a:lstStyle/>
          <a:p>
            <a:pPr eaLnBrk="1" hangingPunct="1">
              <a:buFont typeface="Wingdings 2" pitchFamily="18" charset="2"/>
              <a:buNone/>
            </a:pPr>
            <a:r>
              <a:rPr lang="ca-ES" sz="2400" u="sng" smtClean="0">
                <a:latin typeface="Arial" charset="0"/>
                <a:cs typeface="Arial" charset="0"/>
              </a:rPr>
              <a:t>Es planifiquen uns horaris:</a:t>
            </a:r>
          </a:p>
          <a:p>
            <a:pPr eaLnBrk="1" hangingPunct="1">
              <a:buFont typeface="Wingdings" pitchFamily="2" charset="2"/>
              <a:buChar char="Ø"/>
            </a:pPr>
            <a:endParaRPr lang="ca-ES" sz="2400" smtClean="0">
              <a:latin typeface="Arial" charset="0"/>
              <a:cs typeface="Arial" charset="0"/>
            </a:endParaRPr>
          </a:p>
          <a:p>
            <a:pPr eaLnBrk="1" hangingPunct="1">
              <a:buFont typeface="Wingdings" pitchFamily="2" charset="2"/>
              <a:buChar char="Ø"/>
            </a:pPr>
            <a:r>
              <a:rPr lang="ca-ES" sz="2400" smtClean="0">
                <a:latin typeface="Arial" charset="0"/>
                <a:cs typeface="Arial" charset="0"/>
              </a:rPr>
              <a:t>Ús restringit per a grups, entitats o serveis acreditats les quals hauran d’anar amb una persona responsable i formada per la seva utilització i hauran de reservar prèviament l’espai.</a:t>
            </a:r>
          </a:p>
          <a:p>
            <a:pPr eaLnBrk="1" hangingPunct="1">
              <a:buFont typeface="Wingdings" pitchFamily="2" charset="2"/>
              <a:buChar char="Ø"/>
            </a:pPr>
            <a:r>
              <a:rPr lang="ca-ES" sz="2400" smtClean="0">
                <a:latin typeface="Arial" charset="0"/>
                <a:cs typeface="Arial" charset="0"/>
              </a:rPr>
              <a:t>Ús lliure en horaris concrets, anunciats al rètol i tríptics</a:t>
            </a:r>
          </a:p>
          <a:p>
            <a:pPr eaLnBrk="1" hangingPunct="1">
              <a:buFont typeface="Wingdings 2" pitchFamily="18" charset="2"/>
              <a:buNone/>
            </a:pPr>
            <a:r>
              <a:rPr lang="ca-ES" sz="2400" smtClean="0">
                <a:latin typeface="Arial" charset="0"/>
                <a:cs typeface="Arial" charset="0"/>
              </a:rPr>
              <a:t>      descriptius de l’espai. (Estiu i hores específiques)</a:t>
            </a:r>
          </a:p>
          <a:p>
            <a:pPr eaLnBrk="1" hangingPunct="1">
              <a:buFont typeface="Wingdings" pitchFamily="2" charset="2"/>
              <a:buChar char="Ø"/>
            </a:pPr>
            <a:endParaRPr lang="es-ES" sz="2400" smtClean="0">
              <a:latin typeface="Arial" charset="0"/>
              <a:cs typeface="Arial" charset="0"/>
            </a:endParaRPr>
          </a:p>
          <a:p>
            <a:pPr eaLnBrk="1" hangingPunct="1">
              <a:buFont typeface="Wingdings 2" pitchFamily="18" charset="2"/>
              <a:buNone/>
            </a:pPr>
            <a:r>
              <a:rPr lang="ca-ES" sz="2400" u="sng" smtClean="0">
                <a:latin typeface="Arial" charset="0"/>
                <a:cs typeface="Arial" charset="0"/>
              </a:rPr>
              <a:t>S’acrediten les entitats:</a:t>
            </a:r>
          </a:p>
          <a:p>
            <a:pPr eaLnBrk="1" hangingPunct="1">
              <a:buFont typeface="Wingdings" pitchFamily="2" charset="2"/>
              <a:buChar char="Ø"/>
            </a:pPr>
            <a:endParaRPr lang="ca-ES" sz="2400" smtClean="0">
              <a:latin typeface="Arial" charset="0"/>
              <a:cs typeface="Arial" charset="0"/>
            </a:endParaRPr>
          </a:p>
          <a:p>
            <a:pPr eaLnBrk="1" hangingPunct="1">
              <a:buFont typeface="Wingdings" pitchFamily="2" charset="2"/>
              <a:buChar char="Ø"/>
            </a:pPr>
            <a:r>
              <a:rPr lang="ca-ES" sz="2400" smtClean="0">
                <a:latin typeface="Arial" charset="0"/>
                <a:cs typeface="Arial" charset="0"/>
              </a:rPr>
              <a:t>Cada associació s’ha d’acreditar mitjançant </a:t>
            </a:r>
          </a:p>
          <a:p>
            <a:pPr eaLnBrk="1" hangingPunct="1">
              <a:buFont typeface="Wingdings" pitchFamily="2" charset="2"/>
              <a:buChar char="Ø"/>
            </a:pPr>
            <a:r>
              <a:rPr lang="ca-ES" sz="2400" smtClean="0">
                <a:latin typeface="Arial" charset="0"/>
                <a:cs typeface="Arial" charset="0"/>
              </a:rPr>
              <a:t>una fitxa identificativa.</a:t>
            </a:r>
          </a:p>
          <a:p>
            <a:pPr eaLnBrk="1" hangingPunct="1">
              <a:buFont typeface="GillSans Light" pitchFamily="-110" charset="0"/>
              <a:buNone/>
            </a:pPr>
            <a:endParaRPr lang="es-ES" smtClean="0"/>
          </a:p>
        </p:txBody>
      </p:sp>
      <p:pic>
        <p:nvPicPr>
          <p:cNvPr id="7" name="Picture 2"/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 rot="10800000" flipV="1">
            <a:off x="8788416" y="4233858"/>
            <a:ext cx="3892992" cy="3936733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717" name="Imagen 5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1903075" y="8332788"/>
            <a:ext cx="792163" cy="1144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15716" name="Object 4"/>
          <p:cNvGraphicFramePr>
            <a:graphicFrameLocks noChangeAspect="1"/>
          </p:cNvGraphicFramePr>
          <p:nvPr/>
        </p:nvGraphicFramePr>
        <p:xfrm>
          <a:off x="309563" y="7900988"/>
          <a:ext cx="1116012" cy="15827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5718" name="Fotografía de Photo Editor" r:id="rId5" imgW="1142857" imgH="1619476" progId="">
                  <p:embed/>
                </p:oleObj>
              </mc:Choice>
              <mc:Fallback>
                <p:oleObj name="Fotografía de Photo Editor" r:id="rId5" imgW="1142857" imgH="1619476" progId="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9563" y="7900988"/>
                        <a:ext cx="1116012" cy="15827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 cap="sq">
                            <a:solidFill>
                              <a:schemeClr val="tx1"/>
                            </a:solidFill>
                            <a:miter lim="800000"/>
                            <a:headEnd type="none" w="sm" len="sm"/>
                            <a:tailEnd type="none" w="sm" len="sm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15718" name="Picture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183188" y="8621713"/>
            <a:ext cx="2543175" cy="8969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sp>
        <p:nvSpPr>
          <p:cNvPr id="10245" name="5 Título"/>
          <p:cNvSpPr>
            <a:spLocks noGrp="1"/>
          </p:cNvSpPr>
          <p:nvPr>
            <p:ph type="title"/>
          </p:nvPr>
        </p:nvSpPr>
        <p:spPr bwMode="auto">
          <a:xfrm>
            <a:off x="573046" y="233330"/>
            <a:ext cx="11703050" cy="13684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ca-ES" sz="4400" dirty="0" smtClean="0">
                <a:solidFill>
                  <a:srgbClr val="990801"/>
                </a:solidFill>
              </a:rPr>
              <a:t>PROJECTE</a:t>
            </a:r>
            <a:endParaRPr lang="es-ES" dirty="0" smtClean="0"/>
          </a:p>
        </p:txBody>
      </p:sp>
      <p:sp>
        <p:nvSpPr>
          <p:cNvPr id="115720" name="6 Marcador de contenido"/>
          <p:cNvSpPr>
            <a:spLocks noGrp="1"/>
          </p:cNvSpPr>
          <p:nvPr>
            <p:ph idx="1"/>
          </p:nvPr>
        </p:nvSpPr>
        <p:spPr>
          <a:xfrm>
            <a:off x="238125" y="1876425"/>
            <a:ext cx="12766675" cy="6000750"/>
          </a:xfrm>
        </p:spPr>
        <p:txBody>
          <a:bodyPr lIns="91440" tIns="45720" rIns="91440" bIns="45720"/>
          <a:lstStyle/>
          <a:p>
            <a:pPr eaLnBrk="1" hangingPunct="1">
              <a:buFont typeface="Wingdings 2" pitchFamily="18" charset="2"/>
              <a:buNone/>
            </a:pPr>
            <a:r>
              <a:rPr lang="ca-ES" sz="2400" u="sng" smtClean="0">
                <a:latin typeface="Arial" charset="0"/>
                <a:cs typeface="Arial" charset="0"/>
              </a:rPr>
              <a:t>Documentació Utilitzada:</a:t>
            </a:r>
          </a:p>
          <a:p>
            <a:pPr eaLnBrk="1" hangingPunct="1">
              <a:buFont typeface="Wingdings" pitchFamily="2" charset="2"/>
              <a:buChar char="Ø"/>
            </a:pPr>
            <a:endParaRPr lang="ca-ES" sz="2400" smtClean="0">
              <a:latin typeface="Arial" charset="0"/>
              <a:cs typeface="Arial" charset="0"/>
            </a:endParaRPr>
          </a:p>
          <a:p>
            <a:pPr eaLnBrk="1" hangingPunct="1">
              <a:buFont typeface="Wingdings" pitchFamily="2" charset="2"/>
              <a:buChar char="Ø"/>
            </a:pPr>
            <a:r>
              <a:rPr lang="ca-ES" sz="2400" smtClean="0">
                <a:latin typeface="Arial" charset="0"/>
                <a:cs typeface="Arial" charset="0"/>
              </a:rPr>
              <a:t>Fitxa d’adhesió al programa per cada entitat i associació.</a:t>
            </a:r>
          </a:p>
          <a:p>
            <a:pPr eaLnBrk="1" hangingPunct="1">
              <a:buFont typeface="Wingdings" pitchFamily="2" charset="2"/>
              <a:buChar char="Ø"/>
            </a:pPr>
            <a:r>
              <a:rPr lang="ca-ES" sz="2400" smtClean="0">
                <a:latin typeface="Arial" charset="0"/>
                <a:cs typeface="Arial" charset="0"/>
              </a:rPr>
              <a:t>Agenda electrònica per reservar l’espai.</a:t>
            </a:r>
          </a:p>
          <a:p>
            <a:pPr eaLnBrk="1" hangingPunct="1">
              <a:buFont typeface="Wingdings" pitchFamily="2" charset="2"/>
              <a:buChar char="Ø"/>
            </a:pPr>
            <a:r>
              <a:rPr lang="ca-ES" sz="2400" smtClean="0">
                <a:latin typeface="Arial" charset="0"/>
                <a:cs typeface="Arial" charset="0"/>
              </a:rPr>
              <a:t>Proposta de dinamització segons entitat o servei</a:t>
            </a:r>
          </a:p>
          <a:p>
            <a:pPr eaLnBrk="1" hangingPunct="1">
              <a:buFont typeface="Wingdings" pitchFamily="2" charset="2"/>
              <a:buChar char="Ø"/>
            </a:pPr>
            <a:r>
              <a:rPr lang="ca-ES" sz="2400" smtClean="0">
                <a:latin typeface="Arial" charset="0"/>
                <a:cs typeface="Arial" charset="0"/>
              </a:rPr>
              <a:t>Proposta de dinamització </a:t>
            </a:r>
          </a:p>
          <a:p>
            <a:pPr eaLnBrk="1" hangingPunct="1">
              <a:buFont typeface="Wingdings 2" pitchFamily="18" charset="2"/>
              <a:buNone/>
            </a:pPr>
            <a:r>
              <a:rPr lang="ca-ES" sz="2400" smtClean="0">
                <a:latin typeface="Arial" charset="0"/>
                <a:cs typeface="Arial" charset="0"/>
              </a:rPr>
              <a:t>       individualitzada per cada usuari </a:t>
            </a:r>
          </a:p>
          <a:p>
            <a:pPr eaLnBrk="1" hangingPunct="1">
              <a:buFont typeface="Wingdings 2" pitchFamily="18" charset="2"/>
              <a:buNone/>
            </a:pPr>
            <a:r>
              <a:rPr lang="ca-ES" sz="2400" smtClean="0">
                <a:latin typeface="Arial" charset="0"/>
                <a:cs typeface="Arial" charset="0"/>
              </a:rPr>
              <a:t>       on consten les dades</a:t>
            </a:r>
          </a:p>
          <a:p>
            <a:pPr eaLnBrk="1" hangingPunct="1">
              <a:buFont typeface="Wingdings 2" pitchFamily="18" charset="2"/>
              <a:buNone/>
            </a:pPr>
            <a:r>
              <a:rPr lang="ca-ES" sz="2400" smtClean="0">
                <a:latin typeface="Arial" charset="0"/>
                <a:cs typeface="Arial" charset="0"/>
              </a:rPr>
              <a:t>       identificatives,  antecedents, </a:t>
            </a:r>
          </a:p>
          <a:p>
            <a:pPr eaLnBrk="1" hangingPunct="1">
              <a:buFont typeface="Wingdings 2" pitchFamily="18" charset="2"/>
              <a:buNone/>
            </a:pPr>
            <a:r>
              <a:rPr lang="ca-ES" sz="2400" smtClean="0">
                <a:latin typeface="Arial" charset="0"/>
                <a:cs typeface="Arial" charset="0"/>
              </a:rPr>
              <a:t>       necessitats de les diverses parts </a:t>
            </a:r>
          </a:p>
          <a:p>
            <a:pPr eaLnBrk="1" hangingPunct="1">
              <a:buFont typeface="Wingdings 2" pitchFamily="18" charset="2"/>
              <a:buNone/>
            </a:pPr>
            <a:r>
              <a:rPr lang="ca-ES" sz="2400" smtClean="0">
                <a:latin typeface="Arial" charset="0"/>
                <a:cs typeface="Arial" charset="0"/>
              </a:rPr>
              <a:t>       del cos...</a:t>
            </a:r>
          </a:p>
          <a:p>
            <a:pPr eaLnBrk="1" hangingPunct="1">
              <a:buFont typeface="Wingdings" pitchFamily="2" charset="2"/>
              <a:buChar char="Ø"/>
            </a:pPr>
            <a:r>
              <a:rPr lang="ca-ES" sz="2400" smtClean="0">
                <a:latin typeface="Arial" charset="0"/>
                <a:cs typeface="Arial" charset="0"/>
              </a:rPr>
              <a:t>Enquesta de valoració</a:t>
            </a:r>
          </a:p>
          <a:p>
            <a:pPr eaLnBrk="1" hangingPunct="1">
              <a:buFont typeface="Wingdings" pitchFamily="2" charset="2"/>
              <a:buChar char="Ø"/>
            </a:pPr>
            <a:endParaRPr lang="es-ES" sz="2400" smtClean="0">
              <a:latin typeface="Arial" charset="0"/>
              <a:cs typeface="Arial" charset="0"/>
            </a:endParaRPr>
          </a:p>
          <a:p>
            <a:pPr eaLnBrk="1" hangingPunct="1">
              <a:buFont typeface="GillSans Light" pitchFamily="-110" charset="0"/>
              <a:buNone/>
            </a:pPr>
            <a:endParaRPr lang="es-ES" smtClean="0"/>
          </a:p>
        </p:txBody>
      </p:sp>
      <p:pic>
        <p:nvPicPr>
          <p:cNvPr id="115721" name="Picture 1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9574213" y="1733550"/>
            <a:ext cx="3216275" cy="5186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5722" name="Picture 2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5645150" y="4305300"/>
            <a:ext cx="3479800" cy="3929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573" name="Imagen 5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1903075" y="8332788"/>
            <a:ext cx="792163" cy="1144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09572" name="Object 4"/>
          <p:cNvGraphicFramePr>
            <a:graphicFrameLocks noChangeAspect="1"/>
          </p:cNvGraphicFramePr>
          <p:nvPr/>
        </p:nvGraphicFramePr>
        <p:xfrm>
          <a:off x="309563" y="7900988"/>
          <a:ext cx="1116012" cy="15827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9574" name="Fotografía de Photo Editor" r:id="rId5" imgW="1142857" imgH="1619476" progId="">
                  <p:embed/>
                </p:oleObj>
              </mc:Choice>
              <mc:Fallback>
                <p:oleObj name="Fotografía de Photo Editor" r:id="rId5" imgW="1142857" imgH="1619476" progId="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9563" y="7900988"/>
                        <a:ext cx="1116012" cy="15827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 cap="sq">
                            <a:solidFill>
                              <a:schemeClr val="tx1"/>
                            </a:solidFill>
                            <a:miter lim="800000"/>
                            <a:headEnd type="none" w="sm" len="sm"/>
                            <a:tailEnd type="none" w="sm" len="sm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9574" name="Picture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183188" y="8621713"/>
            <a:ext cx="2543175" cy="8969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sp>
        <p:nvSpPr>
          <p:cNvPr id="10245" name="5 Título"/>
          <p:cNvSpPr>
            <a:spLocks noGrp="1"/>
          </p:cNvSpPr>
          <p:nvPr>
            <p:ph type="title"/>
          </p:nvPr>
        </p:nvSpPr>
        <p:spPr bwMode="auto">
          <a:xfrm>
            <a:off x="573046" y="590520"/>
            <a:ext cx="11703050" cy="13684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ca-ES" sz="4300" b="1" dirty="0" smtClean="0">
                <a:solidFill>
                  <a:srgbClr val="990801"/>
                </a:solidFill>
                <a:latin typeface="Arial" pitchFamily="34" charset="0"/>
              </a:rPr>
              <a:t>Clau de l’èxit  </a:t>
            </a:r>
            <a:endParaRPr lang="es-ES" dirty="0" smtClean="0"/>
          </a:p>
        </p:txBody>
      </p:sp>
      <p:sp>
        <p:nvSpPr>
          <p:cNvPr id="10246" name="6 Marcador de contenido"/>
          <p:cNvSpPr>
            <a:spLocks noGrp="1"/>
          </p:cNvSpPr>
          <p:nvPr>
            <p:ph idx="1"/>
          </p:nvPr>
        </p:nvSpPr>
        <p:spPr>
          <a:xfrm>
            <a:off x="238125" y="1876425"/>
            <a:ext cx="12766675" cy="5697538"/>
          </a:xfrm>
        </p:spPr>
        <p:txBody>
          <a:bodyPr lIns="91440" tIns="45720" rIns="91440" bIns="45720"/>
          <a:lstStyle/>
          <a:p>
            <a:pPr eaLnBrk="1" hangingPunct="1">
              <a:buFont typeface="Wingdings 2" pitchFamily="18" charset="2"/>
              <a:buNone/>
              <a:defRPr/>
            </a:pPr>
            <a:r>
              <a:rPr lang="ca-ES" sz="2800" b="1" u="sng" dirty="0" smtClean="0">
                <a:solidFill>
                  <a:srgbClr val="990801"/>
                </a:solidFill>
                <a:latin typeface="Arial" pitchFamily="34" charset="0"/>
              </a:rPr>
              <a:t>Treball conjunt HSJM – Ajuntament</a:t>
            </a:r>
          </a:p>
          <a:p>
            <a:pPr eaLnBrk="1" hangingPunct="1">
              <a:buFont typeface="Wingdings 2" pitchFamily="18" charset="2"/>
              <a:buNone/>
              <a:defRPr/>
            </a:pPr>
            <a:endParaRPr lang="ca-ES" sz="1000" b="1" u="sng" dirty="0" smtClean="0">
              <a:solidFill>
                <a:srgbClr val="990801"/>
              </a:solidFill>
              <a:latin typeface="Arial" pitchFamily="34" charset="0"/>
            </a:endParaRPr>
          </a:p>
          <a:p>
            <a:pPr marL="457200" indent="-457200" eaLnBrk="1" hangingPunct="1">
              <a:lnSpc>
                <a:spcPct val="130000"/>
              </a:lnSpc>
              <a:spcBef>
                <a:spcPct val="50000"/>
              </a:spcBef>
              <a:buFont typeface="Wingdings 2" pitchFamily="18" charset="2"/>
              <a:buAutoNum type="arabicPeriod"/>
              <a:defRPr/>
            </a:pPr>
            <a:r>
              <a:rPr lang="ca-ES" sz="2400" dirty="0" smtClean="0">
                <a:latin typeface="Arial" pitchFamily="34" charset="0"/>
              </a:rPr>
              <a:t>Ubicació Idònia: </a:t>
            </a:r>
            <a:r>
              <a:rPr lang="ca-ES" sz="2400" dirty="0" err="1" smtClean="0">
                <a:latin typeface="Arial" pitchFamily="34" charset="0"/>
              </a:rPr>
              <a:t>resldència</a:t>
            </a:r>
            <a:r>
              <a:rPr lang="ca-ES" sz="2400" dirty="0" smtClean="0">
                <a:latin typeface="Arial" pitchFamily="34" charset="0"/>
              </a:rPr>
              <a:t> per a gent gran oberta a la població. Ham per incentivar les visites als residents i persones ingressades. Distracció per als usuaris dels serveis de </a:t>
            </a:r>
            <a:r>
              <a:rPr lang="ca-ES" sz="2400" dirty="0" err="1" smtClean="0">
                <a:latin typeface="Arial" pitchFamily="34" charset="0"/>
              </a:rPr>
              <a:t>l’HSJ</a:t>
            </a:r>
            <a:r>
              <a:rPr lang="ca-ES" sz="2400" dirty="0" smtClean="0">
                <a:latin typeface="Arial" pitchFamily="34" charset="0"/>
              </a:rPr>
              <a:t>. </a:t>
            </a:r>
          </a:p>
          <a:p>
            <a:pPr marL="457200" indent="-457200" eaLnBrk="1" hangingPunct="1">
              <a:lnSpc>
                <a:spcPct val="130000"/>
              </a:lnSpc>
              <a:spcBef>
                <a:spcPct val="50000"/>
              </a:spcBef>
              <a:buFont typeface="Wingdings 2" pitchFamily="18" charset="2"/>
              <a:buAutoNum type="arabicPeriod"/>
              <a:defRPr/>
            </a:pPr>
            <a:r>
              <a:rPr lang="ca-ES" sz="2400" dirty="0" smtClean="0">
                <a:latin typeface="Arial" pitchFamily="34" charset="0"/>
              </a:rPr>
              <a:t>La col·laboració entre el tècnic de l’ajuntament i la Terapeuta Ocupacional del HSJM garanteix des de la difusió a la ciutadania i a les diverses entitats fins a l’execució de les sessions formatives. </a:t>
            </a:r>
          </a:p>
          <a:p>
            <a:pPr marL="457200" indent="-457200" eaLnBrk="1" hangingPunct="1">
              <a:lnSpc>
                <a:spcPct val="130000"/>
              </a:lnSpc>
              <a:spcBef>
                <a:spcPct val="50000"/>
              </a:spcBef>
              <a:buFont typeface="Wingdings 2" pitchFamily="18" charset="2"/>
              <a:buAutoNum type="arabicPeriod"/>
              <a:defRPr/>
            </a:pPr>
            <a:r>
              <a:rPr lang="ca-ES" sz="2400" dirty="0" smtClean="0">
                <a:latin typeface="Arial" pitchFamily="34" charset="0"/>
              </a:rPr>
              <a:t>Vessant educativa i formativa: introduir al programa alumnes en pràctiques de </a:t>
            </a:r>
            <a:r>
              <a:rPr lang="ca-ES" sz="2400" dirty="0" err="1" smtClean="0">
                <a:latin typeface="Arial" pitchFamily="34" charset="0"/>
              </a:rPr>
              <a:t>l’IES</a:t>
            </a:r>
            <a:r>
              <a:rPr lang="ca-ES" sz="2400" dirty="0" smtClean="0">
                <a:latin typeface="Arial" pitchFamily="34" charset="0"/>
              </a:rPr>
              <a:t> Manlleu </a:t>
            </a:r>
          </a:p>
          <a:p>
            <a:pPr eaLnBrk="1" hangingPunct="1">
              <a:buFont typeface="Wingdings 2" pitchFamily="18" charset="2"/>
              <a:buNone/>
              <a:defRPr/>
            </a:pPr>
            <a:endParaRPr lang="ca-ES" sz="2800" dirty="0" smtClean="0">
              <a:latin typeface="Arial" pitchFamily="34" charset="0"/>
              <a:cs typeface="Arial" pitchFamily="34" charset="0"/>
            </a:endParaRPr>
          </a:p>
          <a:p>
            <a:pPr eaLnBrk="1" hangingPunct="1">
              <a:buFont typeface="GillSans Light" pitchFamily="-110" charset="0"/>
              <a:buNone/>
              <a:defRPr/>
            </a:pPr>
            <a:endParaRPr lang="es-ES" dirty="0" smtClean="0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597" name="Imagen 5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1903075" y="8332788"/>
            <a:ext cx="792163" cy="1144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10596" name="Object 4"/>
          <p:cNvGraphicFramePr>
            <a:graphicFrameLocks noChangeAspect="1"/>
          </p:cNvGraphicFramePr>
          <p:nvPr/>
        </p:nvGraphicFramePr>
        <p:xfrm>
          <a:off x="309563" y="7900988"/>
          <a:ext cx="1116012" cy="15827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0598" name="Fotografía de Photo Editor" r:id="rId5" imgW="1142857" imgH="1619476" progId="">
                  <p:embed/>
                </p:oleObj>
              </mc:Choice>
              <mc:Fallback>
                <p:oleObj name="Fotografía de Photo Editor" r:id="rId5" imgW="1142857" imgH="1619476" progId="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9563" y="7900988"/>
                        <a:ext cx="1116012" cy="15827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 cap="sq">
                            <a:solidFill>
                              <a:schemeClr val="tx1"/>
                            </a:solidFill>
                            <a:miter lim="800000"/>
                            <a:headEnd type="none" w="sm" len="sm"/>
                            <a:tailEnd type="none" w="sm" len="sm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10598" name="Picture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183188" y="8621713"/>
            <a:ext cx="2543175" cy="8969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sp>
        <p:nvSpPr>
          <p:cNvPr id="10245" name="5 Título"/>
          <p:cNvSpPr>
            <a:spLocks noGrp="1"/>
          </p:cNvSpPr>
          <p:nvPr>
            <p:ph type="title"/>
          </p:nvPr>
        </p:nvSpPr>
        <p:spPr bwMode="auto">
          <a:xfrm>
            <a:off x="715922" y="376206"/>
            <a:ext cx="11703050" cy="13684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ca-ES" sz="4300" b="1" dirty="0" smtClean="0">
                <a:solidFill>
                  <a:srgbClr val="990801"/>
                </a:solidFill>
                <a:latin typeface="Arial" pitchFamily="34" charset="0"/>
              </a:rPr>
              <a:t>LÍNEES DE FUTUR</a:t>
            </a:r>
            <a:endParaRPr lang="es-ES" dirty="0" smtClean="0"/>
          </a:p>
        </p:txBody>
      </p:sp>
      <p:sp>
        <p:nvSpPr>
          <p:cNvPr id="110600" name="7 Marcador de contenido"/>
          <p:cNvSpPr>
            <a:spLocks noGrp="1"/>
          </p:cNvSpPr>
          <p:nvPr>
            <p:ph idx="1"/>
          </p:nvPr>
        </p:nvSpPr>
        <p:spPr>
          <a:xfrm>
            <a:off x="433388" y="2209800"/>
            <a:ext cx="12353925" cy="5381625"/>
          </a:xfrm>
        </p:spPr>
        <p:txBody>
          <a:bodyPr/>
          <a:lstStyle/>
          <a:p>
            <a:pPr eaLnBrk="1" hangingPunct="1">
              <a:lnSpc>
                <a:spcPct val="140000"/>
              </a:lnSpc>
              <a:spcBef>
                <a:spcPct val="50000"/>
              </a:spcBef>
              <a:buFont typeface="Wingdings" pitchFamily="2" charset="2"/>
              <a:buChar char="Ø"/>
            </a:pPr>
            <a:r>
              <a:rPr lang="ca-ES" sz="2400" smtClean="0">
                <a:solidFill>
                  <a:schemeClr val="tx1"/>
                </a:solidFill>
                <a:latin typeface="Arial" charset="0"/>
              </a:rPr>
              <a:t>Reforçar el treball intergeneracional i intercultural dels diferents col·lectius adherits al programa (escoles bressol, AMPAs...)</a:t>
            </a:r>
            <a:endParaRPr lang="es-ES" sz="2400" smtClean="0">
              <a:solidFill>
                <a:schemeClr val="tx1"/>
              </a:solidFill>
              <a:latin typeface="Arial" charset="0"/>
            </a:endParaRPr>
          </a:p>
          <a:p>
            <a:pPr eaLnBrk="1" hangingPunct="1">
              <a:lnSpc>
                <a:spcPct val="140000"/>
              </a:lnSpc>
              <a:spcBef>
                <a:spcPct val="50000"/>
              </a:spcBef>
              <a:buFont typeface="Wingdings" pitchFamily="2" charset="2"/>
              <a:buChar char="Ø"/>
            </a:pPr>
            <a:r>
              <a:rPr lang="es-ES" sz="2400" smtClean="0">
                <a:solidFill>
                  <a:schemeClr val="tx1"/>
                </a:solidFill>
                <a:latin typeface="Arial" charset="0"/>
              </a:rPr>
              <a:t> Afavorir la i</a:t>
            </a:r>
            <a:r>
              <a:rPr lang="ca-ES" sz="2400" smtClean="0">
                <a:solidFill>
                  <a:schemeClr val="tx1"/>
                </a:solidFill>
                <a:latin typeface="Arial" charset="0"/>
              </a:rPr>
              <a:t>ntegració de col·lectius especials: persones amb discapacitats intel·lectuals (Tac Osona), usuaris del Centre Psicopedagògic de Salut Mental d’Osona, persones  adherides a la ONCE...</a:t>
            </a:r>
          </a:p>
          <a:p>
            <a:pPr eaLnBrk="1" hangingPunct="1">
              <a:lnSpc>
                <a:spcPct val="140000"/>
              </a:lnSpc>
              <a:spcBef>
                <a:spcPct val="50000"/>
              </a:spcBef>
              <a:buFont typeface="Wingdings" pitchFamily="2" charset="2"/>
              <a:buChar char="Ø"/>
            </a:pPr>
            <a:r>
              <a:rPr lang="ca-ES" sz="2400" smtClean="0">
                <a:solidFill>
                  <a:schemeClr val="tx1"/>
                </a:solidFill>
                <a:latin typeface="Arial" charset="0"/>
              </a:rPr>
              <a:t> Potenciar la coordinació amb el Centre d’Atenció Primària per tal d’intensificar-ne l’ús terapèutic i de manteniment d’un bon estat de salut de la població diana.</a:t>
            </a:r>
          </a:p>
          <a:p>
            <a:pPr eaLnBrk="1" hangingPunct="1">
              <a:lnSpc>
                <a:spcPct val="140000"/>
              </a:lnSpc>
              <a:spcBef>
                <a:spcPct val="50000"/>
              </a:spcBef>
              <a:buFont typeface="Wingdings" pitchFamily="2" charset="2"/>
              <a:buChar char="Ø"/>
            </a:pPr>
            <a:r>
              <a:rPr lang="ca-ES" sz="2400" smtClean="0">
                <a:solidFill>
                  <a:schemeClr val="tx1"/>
                </a:solidFill>
                <a:latin typeface="Arial" charset="0"/>
              </a:rPr>
              <a:t> Incentivar l’utilització de l’espai per les associacions esportives de la població.</a:t>
            </a:r>
            <a:endParaRPr lang="es-ES" sz="2400" smtClean="0">
              <a:solidFill>
                <a:schemeClr val="tx1"/>
              </a:solidFill>
              <a:latin typeface="Arial" charset="0"/>
            </a:endParaRP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621" name="Imagen 5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1903075" y="8332788"/>
            <a:ext cx="792163" cy="1144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11620" name="Object 4"/>
          <p:cNvGraphicFramePr>
            <a:graphicFrameLocks noChangeAspect="1"/>
          </p:cNvGraphicFramePr>
          <p:nvPr/>
        </p:nvGraphicFramePr>
        <p:xfrm>
          <a:off x="309563" y="7900988"/>
          <a:ext cx="1116012" cy="15827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1622" name="Fotografía de Photo Editor" r:id="rId5" imgW="1142857" imgH="1619476" progId="">
                  <p:embed/>
                </p:oleObj>
              </mc:Choice>
              <mc:Fallback>
                <p:oleObj name="Fotografía de Photo Editor" r:id="rId5" imgW="1142857" imgH="1619476" progId="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9563" y="7900988"/>
                        <a:ext cx="1116012" cy="15827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 cap="sq">
                            <a:solidFill>
                              <a:schemeClr val="tx1"/>
                            </a:solidFill>
                            <a:miter lim="800000"/>
                            <a:headEnd type="none" w="sm" len="sm"/>
                            <a:tailEnd type="none" w="sm" len="sm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11622" name="Picture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183188" y="8621713"/>
            <a:ext cx="2543175" cy="8969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sp>
        <p:nvSpPr>
          <p:cNvPr id="10245" name="5 Título"/>
          <p:cNvSpPr>
            <a:spLocks noGrp="1"/>
          </p:cNvSpPr>
          <p:nvPr>
            <p:ph type="title"/>
          </p:nvPr>
        </p:nvSpPr>
        <p:spPr bwMode="auto">
          <a:xfrm>
            <a:off x="573046" y="447644"/>
            <a:ext cx="11703050" cy="13684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auto">
              <a:spcAft>
                <a:spcPts val="0"/>
              </a:spcAft>
              <a:defRPr/>
            </a:pPr>
            <a:r>
              <a:rPr lang="ca-ES" sz="4400" b="1" dirty="0" smtClean="0">
                <a:solidFill>
                  <a:srgbClr val="990801"/>
                </a:solidFill>
                <a:latin typeface="Arial" pitchFamily="34" charset="0"/>
              </a:rPr>
              <a:t>Valoració de l’experiència </a:t>
            </a:r>
            <a:endParaRPr lang="es-ES" dirty="0" smtClean="0"/>
          </a:p>
        </p:txBody>
      </p:sp>
      <p:sp>
        <p:nvSpPr>
          <p:cNvPr id="111624" name="Text Box 4"/>
          <p:cNvSpPr>
            <a:spLocks noGrp="1" noChangeArrowheads="1"/>
          </p:cNvSpPr>
          <p:nvPr>
            <p:ph idx="1"/>
          </p:nvPr>
        </p:nvSpPr>
        <p:spPr>
          <a:xfrm>
            <a:off x="650875" y="1804988"/>
            <a:ext cx="12353925" cy="4305300"/>
          </a:xfrm>
        </p:spPr>
        <p:txBody>
          <a:bodyPr>
            <a:spAutoFit/>
          </a:bodyPr>
          <a:lstStyle/>
          <a:p>
            <a:pPr defTabSz="274638">
              <a:lnSpc>
                <a:spcPct val="70000"/>
              </a:lnSpc>
              <a:spcBef>
                <a:spcPct val="50000"/>
              </a:spcBef>
              <a:buFont typeface="Wingdings 2" pitchFamily="18" charset="2"/>
              <a:buNone/>
            </a:pPr>
            <a:r>
              <a:rPr lang="ca-ES" sz="2400" u="sng" smtClean="0">
                <a:solidFill>
                  <a:srgbClr val="990801"/>
                </a:solidFill>
                <a:latin typeface="Arial" charset="0"/>
              </a:rPr>
              <a:t>Passar una enquesta qualitativa:</a:t>
            </a:r>
          </a:p>
          <a:p>
            <a:pPr defTabSz="274638">
              <a:lnSpc>
                <a:spcPct val="70000"/>
              </a:lnSpc>
              <a:spcBef>
                <a:spcPct val="50000"/>
              </a:spcBef>
              <a:buFont typeface="Wingdings 2" pitchFamily="18" charset="2"/>
              <a:buNone/>
            </a:pPr>
            <a:endParaRPr lang="ca-ES" sz="1000" smtClean="0">
              <a:solidFill>
                <a:srgbClr val="990801"/>
              </a:solidFill>
              <a:latin typeface="Arial" charset="0"/>
            </a:endParaRPr>
          </a:p>
          <a:p>
            <a:pPr defTabSz="274638">
              <a:spcBef>
                <a:spcPct val="50000"/>
              </a:spcBef>
              <a:buFont typeface="Wingdings" pitchFamily="2" charset="2"/>
              <a:buChar char="Ø"/>
            </a:pPr>
            <a:r>
              <a:rPr lang="ca-ES" sz="2400" smtClean="0">
                <a:solidFill>
                  <a:schemeClr val="tx1"/>
                </a:solidFill>
                <a:latin typeface="Arial" charset="0"/>
              </a:rPr>
              <a:t> Criteris de valoració general: </a:t>
            </a:r>
          </a:p>
          <a:p>
            <a:pPr lvl="1" defTabSz="274638">
              <a:lnSpc>
                <a:spcPct val="70000"/>
              </a:lnSpc>
              <a:spcBef>
                <a:spcPct val="50000"/>
              </a:spcBef>
              <a:buFont typeface="Arial" charset="0"/>
              <a:buChar char="•"/>
            </a:pPr>
            <a:r>
              <a:rPr lang="ca-ES" sz="2400" smtClean="0">
                <a:solidFill>
                  <a:schemeClr val="tx1"/>
                </a:solidFill>
                <a:latin typeface="Arial" charset="0"/>
              </a:rPr>
              <a:t> Freqüència d’ús</a:t>
            </a:r>
          </a:p>
          <a:p>
            <a:pPr lvl="1" defTabSz="274638">
              <a:lnSpc>
                <a:spcPct val="70000"/>
              </a:lnSpc>
              <a:spcBef>
                <a:spcPct val="50000"/>
              </a:spcBef>
              <a:buFont typeface="Arial" charset="0"/>
              <a:buChar char="•"/>
            </a:pPr>
            <a:r>
              <a:rPr lang="ca-ES" sz="2400" smtClean="0">
                <a:solidFill>
                  <a:schemeClr val="tx1"/>
                </a:solidFill>
                <a:latin typeface="Arial" charset="0"/>
              </a:rPr>
              <a:t> Tipologia d’usuari/a i repercussió en el seu benestar</a:t>
            </a:r>
          </a:p>
          <a:p>
            <a:pPr lvl="1" defTabSz="274638">
              <a:lnSpc>
                <a:spcPct val="50000"/>
              </a:lnSpc>
              <a:spcBef>
                <a:spcPct val="50000"/>
              </a:spcBef>
              <a:buFont typeface="Wingdings" pitchFamily="2" charset="2"/>
              <a:buChar char="Ø"/>
            </a:pPr>
            <a:endParaRPr lang="ca-ES" sz="2400" smtClean="0">
              <a:solidFill>
                <a:schemeClr val="tx1"/>
              </a:solidFill>
              <a:latin typeface="Arial" charset="0"/>
            </a:endParaRPr>
          </a:p>
          <a:p>
            <a:pPr defTabSz="274638">
              <a:lnSpc>
                <a:spcPct val="120000"/>
              </a:lnSpc>
              <a:buFont typeface="Wingdings" pitchFamily="2" charset="2"/>
              <a:buChar char="Ø"/>
            </a:pPr>
            <a:r>
              <a:rPr lang="ca-ES" sz="2400" smtClean="0">
                <a:solidFill>
                  <a:schemeClr val="tx1"/>
                </a:solidFill>
                <a:latin typeface="Arial" charset="0"/>
              </a:rPr>
              <a:t> Criteris de valoració específics:</a:t>
            </a:r>
          </a:p>
          <a:p>
            <a:pPr lvl="1" defTabSz="274638">
              <a:lnSpc>
                <a:spcPct val="70000"/>
              </a:lnSpc>
              <a:spcBef>
                <a:spcPct val="50000"/>
              </a:spcBef>
              <a:buFont typeface="Arial" charset="0"/>
              <a:buChar char="•"/>
            </a:pPr>
            <a:r>
              <a:rPr lang="ca-ES" sz="2400" smtClean="0">
                <a:solidFill>
                  <a:schemeClr val="tx1"/>
                </a:solidFill>
                <a:latin typeface="Arial" charset="0"/>
              </a:rPr>
              <a:t>Grau satisfacció usuaris/es</a:t>
            </a:r>
          </a:p>
          <a:p>
            <a:pPr lvl="1" defTabSz="274638">
              <a:lnSpc>
                <a:spcPct val="70000"/>
              </a:lnSpc>
              <a:spcBef>
                <a:spcPct val="50000"/>
              </a:spcBef>
              <a:buFont typeface="Arial" charset="0"/>
              <a:buChar char="•"/>
            </a:pPr>
            <a:r>
              <a:rPr lang="ca-ES" sz="2400" smtClean="0">
                <a:solidFill>
                  <a:schemeClr val="tx1"/>
                </a:solidFill>
                <a:latin typeface="Arial" charset="0"/>
              </a:rPr>
              <a:t> Difusió i implicació de l’ajuntament</a:t>
            </a:r>
          </a:p>
          <a:p>
            <a:pPr lvl="1" defTabSz="274638">
              <a:lnSpc>
                <a:spcPct val="120000"/>
              </a:lnSpc>
              <a:buFont typeface="Arial" charset="0"/>
              <a:buChar char="•"/>
            </a:pPr>
            <a:r>
              <a:rPr lang="ca-ES" sz="2400" smtClean="0">
                <a:solidFill>
                  <a:schemeClr val="tx1"/>
                </a:solidFill>
                <a:latin typeface="Arial" charset="0"/>
              </a:rPr>
              <a:t> Grau implicació i empatia persona dinamitzadora</a:t>
            </a: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45" name="Imagen 5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1903075" y="8332788"/>
            <a:ext cx="792163" cy="1144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12644" name="Object 4"/>
          <p:cNvGraphicFramePr>
            <a:graphicFrameLocks noChangeAspect="1"/>
          </p:cNvGraphicFramePr>
          <p:nvPr/>
        </p:nvGraphicFramePr>
        <p:xfrm>
          <a:off x="309563" y="7900988"/>
          <a:ext cx="1116012" cy="15827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646" name="Fotografía de Photo Editor" r:id="rId5" imgW="1142857" imgH="1619476" progId="">
                  <p:embed/>
                </p:oleObj>
              </mc:Choice>
              <mc:Fallback>
                <p:oleObj name="Fotografía de Photo Editor" r:id="rId5" imgW="1142857" imgH="1619476" progId="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9563" y="7900988"/>
                        <a:ext cx="1116012" cy="15827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 cap="sq">
                            <a:solidFill>
                              <a:schemeClr val="tx1"/>
                            </a:solidFill>
                            <a:miter lim="800000"/>
                            <a:headEnd type="none" w="sm" len="sm"/>
                            <a:tailEnd type="none" w="sm" len="sm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12646" name="Picture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183188" y="8621713"/>
            <a:ext cx="2543175" cy="8969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sp>
        <p:nvSpPr>
          <p:cNvPr id="10245" name="5 Título"/>
          <p:cNvSpPr>
            <a:spLocks noGrp="1"/>
          </p:cNvSpPr>
          <p:nvPr>
            <p:ph type="title"/>
          </p:nvPr>
        </p:nvSpPr>
        <p:spPr bwMode="auto">
          <a:xfrm>
            <a:off x="573046" y="447644"/>
            <a:ext cx="11703050" cy="13684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auto">
              <a:spcAft>
                <a:spcPts val="0"/>
              </a:spcAft>
              <a:defRPr/>
            </a:pPr>
            <a:r>
              <a:rPr lang="ca-ES" sz="4400" b="1" dirty="0" smtClean="0">
                <a:solidFill>
                  <a:srgbClr val="990801"/>
                </a:solidFill>
                <a:latin typeface="Arial" pitchFamily="34" charset="0"/>
              </a:rPr>
              <a:t>Valoració de l’experiència </a:t>
            </a:r>
            <a:endParaRPr lang="es-ES" dirty="0" smtClean="0"/>
          </a:p>
        </p:txBody>
      </p:sp>
      <p:sp>
        <p:nvSpPr>
          <p:cNvPr id="112648" name="Text Box 4"/>
          <p:cNvSpPr>
            <a:spLocks noGrp="1" noChangeArrowheads="1"/>
          </p:cNvSpPr>
          <p:nvPr>
            <p:ph idx="1"/>
          </p:nvPr>
        </p:nvSpPr>
        <p:spPr>
          <a:xfrm>
            <a:off x="650875" y="1804988"/>
            <a:ext cx="12353925" cy="4941887"/>
          </a:xfrm>
        </p:spPr>
        <p:txBody>
          <a:bodyPr>
            <a:spAutoFit/>
          </a:bodyPr>
          <a:lstStyle/>
          <a:p>
            <a:pPr defTabSz="274638">
              <a:lnSpc>
                <a:spcPct val="70000"/>
              </a:lnSpc>
              <a:spcBef>
                <a:spcPct val="50000"/>
              </a:spcBef>
              <a:buFont typeface="Wingdings 2" pitchFamily="18" charset="2"/>
              <a:buNone/>
            </a:pPr>
            <a:r>
              <a:rPr lang="ca-ES" sz="2400" b="1" u="sng" smtClean="0">
                <a:solidFill>
                  <a:srgbClr val="990801"/>
                </a:solidFill>
                <a:latin typeface="Arial" charset="0"/>
                <a:sym typeface="HelveticaNeueLT Std Med" pitchFamily="-111" charset="0"/>
              </a:rPr>
              <a:t>Procés envelliment</a:t>
            </a:r>
            <a:endParaRPr lang="ca-ES" altLang="fi-FI" sz="2400" b="1" u="sng" smtClean="0">
              <a:solidFill>
                <a:schemeClr val="tx1"/>
              </a:solidFill>
              <a:latin typeface="Arial Black" pitchFamily="34" charset="0"/>
            </a:endParaRPr>
          </a:p>
          <a:p>
            <a:pPr defTabSz="274638">
              <a:lnSpc>
                <a:spcPct val="70000"/>
              </a:lnSpc>
              <a:spcBef>
                <a:spcPct val="50000"/>
              </a:spcBef>
              <a:buFont typeface="Wingdings 2" pitchFamily="18" charset="2"/>
              <a:buNone/>
            </a:pPr>
            <a:endParaRPr lang="ca-ES" sz="1000" u="sng" smtClean="0">
              <a:solidFill>
                <a:srgbClr val="990801"/>
              </a:solidFill>
              <a:latin typeface="Arial" charset="0"/>
            </a:endParaRPr>
          </a:p>
          <a:p>
            <a:pPr defTabSz="274638" eaLnBrk="0" hangingPunct="0">
              <a:spcBef>
                <a:spcPct val="50000"/>
              </a:spcBef>
              <a:buFont typeface="Wingdings" pitchFamily="2" charset="2"/>
              <a:buChar char="Ø"/>
            </a:pPr>
            <a:r>
              <a:rPr lang="ca-ES" sz="2400" smtClean="0">
                <a:solidFill>
                  <a:schemeClr val="tx1"/>
                </a:solidFill>
                <a:latin typeface="Arial" charset="0"/>
              </a:rPr>
              <a:t>A mesura que ens fem grans, anem perdent capacitats físiques que afectaran a les </a:t>
            </a:r>
            <a:r>
              <a:rPr lang="ca-ES" sz="2400" b="1" smtClean="0">
                <a:solidFill>
                  <a:schemeClr val="tx1"/>
                </a:solidFill>
                <a:latin typeface="Arial" charset="0"/>
              </a:rPr>
              <a:t>A</a:t>
            </a:r>
            <a:r>
              <a:rPr lang="ca-ES" sz="2400" smtClean="0">
                <a:solidFill>
                  <a:schemeClr val="tx1"/>
                </a:solidFill>
                <a:latin typeface="Arial" charset="0"/>
              </a:rPr>
              <a:t>ctivitats de la </a:t>
            </a:r>
            <a:r>
              <a:rPr lang="ca-ES" sz="2400" b="1" smtClean="0">
                <a:solidFill>
                  <a:schemeClr val="tx1"/>
                </a:solidFill>
                <a:latin typeface="Arial" charset="0"/>
              </a:rPr>
              <a:t>V</a:t>
            </a:r>
            <a:r>
              <a:rPr lang="ca-ES" sz="2400" smtClean="0">
                <a:solidFill>
                  <a:schemeClr val="tx1"/>
                </a:solidFill>
                <a:latin typeface="Arial" charset="0"/>
              </a:rPr>
              <a:t>ida </a:t>
            </a:r>
            <a:r>
              <a:rPr lang="ca-ES" sz="2400" b="1" smtClean="0">
                <a:solidFill>
                  <a:schemeClr val="tx1"/>
                </a:solidFill>
                <a:latin typeface="Arial" charset="0"/>
              </a:rPr>
              <a:t>D</a:t>
            </a:r>
            <a:r>
              <a:rPr lang="ca-ES" sz="2400" smtClean="0">
                <a:solidFill>
                  <a:schemeClr val="tx1"/>
                </a:solidFill>
                <a:latin typeface="Arial" charset="0"/>
              </a:rPr>
              <a:t>iària</a:t>
            </a:r>
          </a:p>
          <a:p>
            <a:pPr lvl="1" defTabSz="274638">
              <a:lnSpc>
                <a:spcPct val="50000"/>
              </a:lnSpc>
              <a:spcBef>
                <a:spcPct val="50000"/>
              </a:spcBef>
              <a:buFont typeface="Wingdings" pitchFamily="2" charset="2"/>
              <a:buChar char="Ø"/>
            </a:pPr>
            <a:endParaRPr lang="ca-ES" sz="2400" smtClean="0">
              <a:solidFill>
                <a:schemeClr val="tx1"/>
              </a:solidFill>
              <a:latin typeface="Arial" charset="0"/>
            </a:endParaRPr>
          </a:p>
          <a:p>
            <a:pPr defTabSz="274638">
              <a:lnSpc>
                <a:spcPct val="120000"/>
              </a:lnSpc>
              <a:buFont typeface="Wingdings" pitchFamily="2" charset="2"/>
              <a:buChar char="Ø"/>
            </a:pPr>
            <a:r>
              <a:rPr lang="ca-ES" sz="2400" smtClean="0">
                <a:solidFill>
                  <a:schemeClr val="tx1"/>
                </a:solidFill>
                <a:latin typeface="Arial" charset="0"/>
              </a:rPr>
              <a:t>Les caigudes són la principal causa de mort accidental en al tercera edat. La por a caure fa que el risc de caiguda incrementi (cercle viciós)</a:t>
            </a:r>
          </a:p>
          <a:p>
            <a:pPr defTabSz="274638">
              <a:lnSpc>
                <a:spcPct val="120000"/>
              </a:lnSpc>
              <a:buFont typeface="Wingdings" pitchFamily="2" charset="2"/>
              <a:buChar char="Ø"/>
            </a:pPr>
            <a:endParaRPr lang="ca-ES" sz="2400" smtClean="0">
              <a:solidFill>
                <a:schemeClr val="tx1"/>
              </a:solidFill>
              <a:latin typeface="Arial" charset="0"/>
            </a:endParaRPr>
          </a:p>
          <a:p>
            <a:pPr defTabSz="274638">
              <a:lnSpc>
                <a:spcPct val="120000"/>
              </a:lnSpc>
              <a:buFont typeface="Wingdings" pitchFamily="2" charset="2"/>
              <a:buChar char="Ø"/>
            </a:pPr>
            <a:r>
              <a:rPr lang="ca-ES" sz="2400" smtClean="0">
                <a:solidFill>
                  <a:schemeClr val="tx1"/>
                </a:solidFill>
                <a:latin typeface="Arial" charset="0"/>
              </a:rPr>
              <a:t>Exercitar l’equilibri i la mobilitat pot reduir  aquest risc. Al mateix temps que incrementa la </a:t>
            </a:r>
            <a:r>
              <a:rPr lang="ca-ES" sz="2400" b="1" smtClean="0">
                <a:solidFill>
                  <a:schemeClr val="tx1"/>
                </a:solidFill>
                <a:latin typeface="Arial" charset="0"/>
              </a:rPr>
              <a:t>confiança</a:t>
            </a:r>
            <a:r>
              <a:rPr lang="ca-ES" sz="2400" smtClean="0">
                <a:solidFill>
                  <a:schemeClr val="tx1"/>
                </a:solidFill>
                <a:latin typeface="Arial" charset="0"/>
              </a:rPr>
              <a:t>.</a:t>
            </a:r>
            <a:endParaRPr lang="ca-ES" sz="2400" b="1" smtClean="0">
              <a:solidFill>
                <a:schemeClr val="tx1"/>
              </a:solidFill>
              <a:latin typeface="Arial" charset="0"/>
            </a:endParaRPr>
          </a:p>
          <a:p>
            <a:pPr defTabSz="274638">
              <a:lnSpc>
                <a:spcPct val="120000"/>
              </a:lnSpc>
              <a:buFont typeface="Wingdings" pitchFamily="2" charset="2"/>
              <a:buChar char="Ø"/>
            </a:pPr>
            <a:endParaRPr lang="ca-ES" sz="2400" smtClean="0">
              <a:solidFill>
                <a:schemeClr val="tx1"/>
              </a:solidFill>
              <a:latin typeface="Arial" charset="0"/>
            </a:endParaRP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669" name="Imagen 5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1903075" y="8332788"/>
            <a:ext cx="792163" cy="1144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13668" name="Object 4"/>
          <p:cNvGraphicFramePr>
            <a:graphicFrameLocks noChangeAspect="1"/>
          </p:cNvGraphicFramePr>
          <p:nvPr/>
        </p:nvGraphicFramePr>
        <p:xfrm>
          <a:off x="309563" y="7900988"/>
          <a:ext cx="1116012" cy="15827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670" name="Fotografía de Photo Editor" r:id="rId5" imgW="1142857" imgH="1619476" progId="">
                  <p:embed/>
                </p:oleObj>
              </mc:Choice>
              <mc:Fallback>
                <p:oleObj name="Fotografía de Photo Editor" r:id="rId5" imgW="1142857" imgH="1619476" progId="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9563" y="7900988"/>
                        <a:ext cx="1116012" cy="15827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 cap="sq">
                            <a:solidFill>
                              <a:schemeClr val="tx1"/>
                            </a:solidFill>
                            <a:miter lim="800000"/>
                            <a:headEnd type="none" w="sm" len="sm"/>
                            <a:tailEnd type="none" w="sm" len="sm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13670" name="Picture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183188" y="8621713"/>
            <a:ext cx="2543175" cy="8969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sp>
        <p:nvSpPr>
          <p:cNvPr id="10245" name="5 Título"/>
          <p:cNvSpPr>
            <a:spLocks noGrp="1"/>
          </p:cNvSpPr>
          <p:nvPr>
            <p:ph type="title"/>
          </p:nvPr>
        </p:nvSpPr>
        <p:spPr bwMode="auto">
          <a:xfrm>
            <a:off x="573046" y="447644"/>
            <a:ext cx="11703050" cy="13684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auto">
              <a:spcAft>
                <a:spcPts val="0"/>
              </a:spcAft>
              <a:defRPr/>
            </a:pPr>
            <a:r>
              <a:rPr lang="ca-ES" sz="4400" b="1" dirty="0" smtClean="0">
                <a:solidFill>
                  <a:srgbClr val="990801"/>
                </a:solidFill>
                <a:latin typeface="Arial" pitchFamily="34" charset="0"/>
              </a:rPr>
              <a:t>Valoració de l’experiència </a:t>
            </a:r>
            <a:endParaRPr lang="es-ES" dirty="0" smtClean="0"/>
          </a:p>
        </p:txBody>
      </p:sp>
      <p:sp>
        <p:nvSpPr>
          <p:cNvPr id="113672" name="Text Box 4"/>
          <p:cNvSpPr>
            <a:spLocks noGrp="1" noChangeArrowheads="1"/>
          </p:cNvSpPr>
          <p:nvPr>
            <p:ph idx="1"/>
          </p:nvPr>
        </p:nvSpPr>
        <p:spPr>
          <a:xfrm>
            <a:off x="650875" y="1804988"/>
            <a:ext cx="12353925" cy="1092200"/>
          </a:xfrm>
        </p:spPr>
        <p:txBody>
          <a:bodyPr>
            <a:spAutoFit/>
          </a:bodyPr>
          <a:lstStyle/>
          <a:p>
            <a:pPr defTabSz="274638">
              <a:lnSpc>
                <a:spcPct val="70000"/>
              </a:lnSpc>
              <a:spcBef>
                <a:spcPct val="50000"/>
              </a:spcBef>
              <a:buFont typeface="Wingdings 2" pitchFamily="18" charset="2"/>
              <a:buNone/>
            </a:pPr>
            <a:r>
              <a:rPr lang="ca-ES" sz="2400" b="1" u="sng" smtClean="0">
                <a:solidFill>
                  <a:srgbClr val="990801"/>
                </a:solidFill>
                <a:latin typeface="Arial" charset="0"/>
                <a:sym typeface="HelveticaNeueLT Std Med" pitchFamily="-111" charset="0"/>
              </a:rPr>
              <a:t>Procés envelliment</a:t>
            </a:r>
            <a:endParaRPr lang="ca-ES" altLang="fi-FI" sz="2400" b="1" u="sng" smtClean="0">
              <a:solidFill>
                <a:schemeClr val="tx1"/>
              </a:solidFill>
              <a:latin typeface="Arial Black" pitchFamily="34" charset="0"/>
            </a:endParaRPr>
          </a:p>
          <a:p>
            <a:pPr defTabSz="274638">
              <a:lnSpc>
                <a:spcPct val="70000"/>
              </a:lnSpc>
              <a:spcBef>
                <a:spcPct val="50000"/>
              </a:spcBef>
              <a:buFont typeface="Wingdings 2" pitchFamily="18" charset="2"/>
              <a:buNone/>
            </a:pPr>
            <a:endParaRPr lang="ca-ES" sz="1000" u="sng" smtClean="0">
              <a:solidFill>
                <a:srgbClr val="990801"/>
              </a:solidFill>
              <a:latin typeface="Arial" charset="0"/>
            </a:endParaRPr>
          </a:p>
          <a:p>
            <a:pPr defTabSz="274638">
              <a:lnSpc>
                <a:spcPct val="120000"/>
              </a:lnSpc>
              <a:buFont typeface="Wingdings" pitchFamily="2" charset="2"/>
              <a:buChar char="Ø"/>
            </a:pPr>
            <a:endParaRPr lang="ca-ES" sz="2400" smtClean="0">
              <a:solidFill>
                <a:schemeClr val="tx1"/>
              </a:solidFill>
              <a:latin typeface="Arial" charset="0"/>
            </a:endParaRPr>
          </a:p>
        </p:txBody>
      </p:sp>
      <p:pic>
        <p:nvPicPr>
          <p:cNvPr id="113673" name="Picture 19" descr="C:\Documents and Settings\Albert.LAPPSET\Mis documentos\FLECHAS 2.jp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2716213" y="2376488"/>
            <a:ext cx="7570787" cy="5200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693" name="Imagen 5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1903075" y="8332788"/>
            <a:ext cx="792163" cy="1144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14692" name="Object 4"/>
          <p:cNvGraphicFramePr>
            <a:graphicFrameLocks noChangeAspect="1"/>
          </p:cNvGraphicFramePr>
          <p:nvPr/>
        </p:nvGraphicFramePr>
        <p:xfrm>
          <a:off x="309563" y="7900988"/>
          <a:ext cx="1116012" cy="15827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4694" name="Fotografía de Photo Editor" r:id="rId5" imgW="1142857" imgH="1619476" progId="">
                  <p:embed/>
                </p:oleObj>
              </mc:Choice>
              <mc:Fallback>
                <p:oleObj name="Fotografía de Photo Editor" r:id="rId5" imgW="1142857" imgH="1619476" progId="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9563" y="7900988"/>
                        <a:ext cx="1116012" cy="15827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 cap="sq">
                            <a:solidFill>
                              <a:schemeClr val="tx1"/>
                            </a:solidFill>
                            <a:miter lim="800000"/>
                            <a:headEnd type="none" w="sm" len="sm"/>
                            <a:tailEnd type="none" w="sm" len="sm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14694" name="Picture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183188" y="8621713"/>
            <a:ext cx="2543175" cy="8969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sp>
        <p:nvSpPr>
          <p:cNvPr id="10245" name="5 Título"/>
          <p:cNvSpPr>
            <a:spLocks noGrp="1"/>
          </p:cNvSpPr>
          <p:nvPr>
            <p:ph type="title"/>
          </p:nvPr>
        </p:nvSpPr>
        <p:spPr bwMode="auto">
          <a:xfrm>
            <a:off x="573046" y="447644"/>
            <a:ext cx="11703050" cy="13684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auto">
              <a:spcAft>
                <a:spcPts val="0"/>
              </a:spcAft>
              <a:defRPr/>
            </a:pPr>
            <a:r>
              <a:rPr lang="ca-ES" sz="4400" b="1" dirty="0" smtClean="0">
                <a:solidFill>
                  <a:srgbClr val="990801"/>
                </a:solidFill>
                <a:latin typeface="Arial" pitchFamily="34" charset="0"/>
              </a:rPr>
              <a:t>Valoració de l’experiència </a:t>
            </a:r>
            <a:endParaRPr lang="es-ES" dirty="0" smtClean="0"/>
          </a:p>
        </p:txBody>
      </p:sp>
      <p:sp>
        <p:nvSpPr>
          <p:cNvPr id="114696" name="Text Box 4"/>
          <p:cNvSpPr>
            <a:spLocks noGrp="1" noChangeArrowheads="1"/>
          </p:cNvSpPr>
          <p:nvPr>
            <p:ph idx="1"/>
          </p:nvPr>
        </p:nvSpPr>
        <p:spPr>
          <a:xfrm>
            <a:off x="650875" y="1804988"/>
            <a:ext cx="12353925" cy="1092200"/>
          </a:xfrm>
        </p:spPr>
        <p:txBody>
          <a:bodyPr>
            <a:spAutoFit/>
          </a:bodyPr>
          <a:lstStyle/>
          <a:p>
            <a:pPr defTabSz="274638">
              <a:lnSpc>
                <a:spcPct val="70000"/>
              </a:lnSpc>
              <a:spcBef>
                <a:spcPct val="50000"/>
              </a:spcBef>
              <a:buFont typeface="Wingdings 2" pitchFamily="18" charset="2"/>
              <a:buNone/>
            </a:pPr>
            <a:r>
              <a:rPr lang="ca-ES" sz="2400" b="1" u="sng" smtClean="0">
                <a:solidFill>
                  <a:srgbClr val="990801"/>
                </a:solidFill>
                <a:latin typeface="Arial" charset="0"/>
                <a:sym typeface="HelveticaNeueLT Std Med" pitchFamily="-111" charset="0"/>
              </a:rPr>
              <a:t>Programa d’activitat física de baixa intensitat a l’espai lúdic</a:t>
            </a:r>
            <a:endParaRPr lang="ca-ES" altLang="fi-FI" sz="2400" b="1" u="sng" smtClean="0">
              <a:solidFill>
                <a:schemeClr val="tx1"/>
              </a:solidFill>
              <a:latin typeface="Arial Black" pitchFamily="34" charset="0"/>
            </a:endParaRPr>
          </a:p>
          <a:p>
            <a:pPr defTabSz="274638">
              <a:lnSpc>
                <a:spcPct val="70000"/>
              </a:lnSpc>
              <a:spcBef>
                <a:spcPct val="50000"/>
              </a:spcBef>
              <a:buFont typeface="Wingdings 2" pitchFamily="18" charset="2"/>
              <a:buNone/>
            </a:pPr>
            <a:endParaRPr lang="ca-ES" sz="1000" u="sng" smtClean="0">
              <a:solidFill>
                <a:srgbClr val="990801"/>
              </a:solidFill>
              <a:latin typeface="Arial" charset="0"/>
            </a:endParaRPr>
          </a:p>
          <a:p>
            <a:pPr defTabSz="274638">
              <a:lnSpc>
                <a:spcPct val="120000"/>
              </a:lnSpc>
              <a:buFont typeface="Wingdings" pitchFamily="2" charset="2"/>
              <a:buChar char="Ø"/>
            </a:pPr>
            <a:endParaRPr lang="ca-ES" sz="2400" smtClean="0">
              <a:solidFill>
                <a:schemeClr val="tx1"/>
              </a:solidFill>
              <a:latin typeface="Arial" charset="0"/>
            </a:endParaRPr>
          </a:p>
        </p:txBody>
      </p:sp>
      <p:pic>
        <p:nvPicPr>
          <p:cNvPr id="114697" name="Picture 2062" descr="C:\Documents and Settings\Albert.LAPPSET\Mis documentos\FLECHAS 2B.jp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2716213" y="2733675"/>
            <a:ext cx="7712075" cy="4562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101" name="Imagen 5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2047538" y="8405813"/>
            <a:ext cx="741362" cy="1071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32100" name="Object 4"/>
          <p:cNvGraphicFramePr>
            <a:graphicFrameLocks noChangeAspect="1"/>
          </p:cNvGraphicFramePr>
          <p:nvPr/>
        </p:nvGraphicFramePr>
        <p:xfrm>
          <a:off x="238125" y="8116888"/>
          <a:ext cx="1014413" cy="1438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2102" name="Fotografía de Photo Editor" r:id="rId5" imgW="1142857" imgH="1619476" progId="">
                  <p:embed/>
                </p:oleObj>
              </mc:Choice>
              <mc:Fallback>
                <p:oleObj name="Fotografía de Photo Editor" r:id="rId5" imgW="1142857" imgH="1619476" progId="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8125" y="8116888"/>
                        <a:ext cx="1014413" cy="1438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 cap="sq">
                            <a:solidFill>
                              <a:schemeClr val="tx1"/>
                            </a:solidFill>
                            <a:miter lim="800000"/>
                            <a:headEnd type="none" w="sm" len="sm"/>
                            <a:tailEnd type="none" w="sm" len="sm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32102" name="Picture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81450" y="8693150"/>
            <a:ext cx="2327275" cy="82073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sp>
        <p:nvSpPr>
          <p:cNvPr id="10245" name="5 Título"/>
          <p:cNvSpPr>
            <a:spLocks noGrp="1"/>
          </p:cNvSpPr>
          <p:nvPr>
            <p:ph type="title"/>
          </p:nvPr>
        </p:nvSpPr>
        <p:spPr bwMode="auto">
          <a:xfrm>
            <a:off x="573046" y="447644"/>
            <a:ext cx="11703050" cy="13684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auto">
              <a:spcAft>
                <a:spcPts val="0"/>
              </a:spcAft>
              <a:defRPr/>
            </a:pPr>
            <a:r>
              <a:rPr lang="ca-ES" sz="4400" b="1" dirty="0" smtClean="0">
                <a:solidFill>
                  <a:srgbClr val="990801"/>
                </a:solidFill>
                <a:latin typeface="Arial" pitchFamily="34" charset="0"/>
              </a:rPr>
              <a:t> Moltes gràcies </a:t>
            </a:r>
            <a:endParaRPr lang="es-ES" dirty="0" smtClean="0"/>
          </a:p>
        </p:txBody>
      </p:sp>
      <p:pic>
        <p:nvPicPr>
          <p:cNvPr id="132109" name="Picture 13" descr="FOTOS 0-100_21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89063" y="1781175"/>
            <a:ext cx="5111750" cy="3400425"/>
          </a:xfrm>
          <a:prstGeom prst="rect">
            <a:avLst/>
          </a:prstGeom>
          <a:noFill/>
        </p:spPr>
      </p:pic>
      <p:pic>
        <p:nvPicPr>
          <p:cNvPr id="132110" name="Picture 14" descr="DSCF1683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789738" y="5381625"/>
            <a:ext cx="5184775" cy="3443288"/>
          </a:xfrm>
          <a:prstGeom prst="rect">
            <a:avLst/>
          </a:prstGeom>
          <a:noFill/>
        </p:spPr>
      </p:pic>
      <p:pic>
        <p:nvPicPr>
          <p:cNvPr id="132111" name="Picture 15" descr="DSCF1689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646863" y="1781175"/>
            <a:ext cx="5400675" cy="3470275"/>
          </a:xfrm>
          <a:prstGeom prst="rect">
            <a:avLst/>
          </a:prstGeom>
          <a:noFill/>
        </p:spPr>
      </p:pic>
      <p:pic>
        <p:nvPicPr>
          <p:cNvPr id="132112" name="Picture 16" descr="P1011398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17625" y="5381625"/>
            <a:ext cx="5256213" cy="3276600"/>
          </a:xfrm>
          <a:prstGeom prst="rect">
            <a:avLst/>
          </a:prstGeom>
          <a:noFill/>
        </p:spPr>
      </p:pic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Viajes">
  <a:themeElements>
    <a:clrScheme name="Viajes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Viajes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Viajes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Viajes">
  <a:themeElements>
    <a:clrScheme name="Viajes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Viajes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Viajes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l'Office">
  <a:themeElements>
    <a:clrScheme name="Oficin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cin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cin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Tema de l'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icin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cin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Viajes">
    <a:dk1>
      <a:sysClr val="windowText" lastClr="000000"/>
    </a:dk1>
    <a:lt1>
      <a:sysClr val="window" lastClr="FFFFFF"/>
    </a:lt1>
    <a:dk2>
      <a:srgbClr val="4E3B30"/>
    </a:dk2>
    <a:lt2>
      <a:srgbClr val="FBEEC9"/>
    </a:lt2>
    <a:accent1>
      <a:srgbClr val="F0A22E"/>
    </a:accent1>
    <a:accent2>
      <a:srgbClr val="A5644E"/>
    </a:accent2>
    <a:accent3>
      <a:srgbClr val="B58B80"/>
    </a:accent3>
    <a:accent4>
      <a:srgbClr val="C3986D"/>
    </a:accent4>
    <a:accent5>
      <a:srgbClr val="A19574"/>
    </a:accent5>
    <a:accent6>
      <a:srgbClr val="C17529"/>
    </a:accent6>
    <a:hlink>
      <a:srgbClr val="AD1F1F"/>
    </a:hlink>
    <a:folHlink>
      <a:srgbClr val="FFC42F"/>
    </a:folHlink>
  </a:clrScheme>
</a:themeOverride>
</file>

<file path=ppt/theme/themeOverride2.xml><?xml version="1.0" encoding="utf-8"?>
<a:themeOverride xmlns:a="http://schemas.openxmlformats.org/drawingml/2006/main">
  <a:clrScheme name="Viajes">
    <a:dk1>
      <a:sysClr val="windowText" lastClr="000000"/>
    </a:dk1>
    <a:lt1>
      <a:sysClr val="window" lastClr="FFFFFF"/>
    </a:lt1>
    <a:dk2>
      <a:srgbClr val="4E3B30"/>
    </a:dk2>
    <a:lt2>
      <a:srgbClr val="FBEEC9"/>
    </a:lt2>
    <a:accent1>
      <a:srgbClr val="F0A22E"/>
    </a:accent1>
    <a:accent2>
      <a:srgbClr val="A5644E"/>
    </a:accent2>
    <a:accent3>
      <a:srgbClr val="B58B80"/>
    </a:accent3>
    <a:accent4>
      <a:srgbClr val="C3986D"/>
    </a:accent4>
    <a:accent5>
      <a:srgbClr val="A19574"/>
    </a:accent5>
    <a:accent6>
      <a:srgbClr val="C17529"/>
    </a:accent6>
    <a:hlink>
      <a:srgbClr val="AD1F1F"/>
    </a:hlink>
    <a:folHlink>
      <a:srgbClr val="FFC42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1850</TotalTime>
  <Pages>0</Pages>
  <Words>979</Words>
  <Characters>0</Characters>
  <Application>Microsoft Macintosh PowerPoint</Application>
  <PresentationFormat>Personalizado</PresentationFormat>
  <Lines>0</Lines>
  <Paragraphs>164</Paragraphs>
  <Slides>18</Slides>
  <Notes>17</Notes>
  <HiddenSlides>0</HiddenSlides>
  <MMClips>0</MMClips>
  <ScaleCrop>false</ScaleCrop>
  <HeadingPairs>
    <vt:vector size="6" baseType="variant">
      <vt:variant>
        <vt:lpstr>Tema</vt:lpstr>
      </vt:variant>
      <vt:variant>
        <vt:i4>2</vt:i4>
      </vt:variant>
      <vt:variant>
        <vt:lpstr>Servidores OLE incrustados</vt:lpstr>
      </vt:variant>
      <vt:variant>
        <vt:i4>2</vt:i4>
      </vt:variant>
      <vt:variant>
        <vt:lpstr>Títulos de diapositiva</vt:lpstr>
      </vt:variant>
      <vt:variant>
        <vt:i4>18</vt:i4>
      </vt:variant>
    </vt:vector>
  </HeadingPairs>
  <TitlesOfParts>
    <vt:vector size="22" baseType="lpstr">
      <vt:lpstr>Viajes</vt:lpstr>
      <vt:lpstr>1_Viajes</vt:lpstr>
      <vt:lpstr>Fotografía de Photo Editor</vt:lpstr>
      <vt:lpstr>Imagen de mapa de bits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PROJECTE</vt:lpstr>
      <vt:lpstr>PROJECTE</vt:lpstr>
      <vt:lpstr>PROJECTE</vt:lpstr>
      <vt:lpstr>PROJECTE</vt:lpstr>
      <vt:lpstr>Clau de l’èxit  </vt:lpstr>
      <vt:lpstr>LÍNEES DE FUTUR</vt:lpstr>
      <vt:lpstr>Valoració de l’experiència </vt:lpstr>
      <vt:lpstr>Valoració de l’experiència </vt:lpstr>
      <vt:lpstr>Valoració de l’experiència </vt:lpstr>
      <vt:lpstr>Valoració de l’experiència </vt:lpstr>
      <vt:lpstr> Moltes gràcies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User</dc:creator>
  <cp:lastModifiedBy>Anna Cerdà Pifarré</cp:lastModifiedBy>
  <cp:revision>190</cp:revision>
  <dcterms:modified xsi:type="dcterms:W3CDTF">2011-07-01T12:45:00Z</dcterms:modified>
</cp:coreProperties>
</file>