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  <p:sldMasterId id="2147483701" r:id="rId2"/>
    <p:sldMasterId id="2147483715" r:id="rId3"/>
    <p:sldMasterId id="2147483686" r:id="rId4"/>
  </p:sldMasterIdLst>
  <p:notesMasterIdLst>
    <p:notesMasterId r:id="rId23"/>
  </p:notesMasterIdLst>
  <p:handoutMasterIdLst>
    <p:handoutMasterId r:id="rId24"/>
  </p:handoutMasterIdLst>
  <p:sldIdLst>
    <p:sldId id="256" r:id="rId5"/>
    <p:sldId id="257" r:id="rId6"/>
    <p:sldId id="344" r:id="rId7"/>
    <p:sldId id="334" r:id="rId8"/>
    <p:sldId id="345" r:id="rId9"/>
    <p:sldId id="346" r:id="rId10"/>
    <p:sldId id="347" r:id="rId11"/>
    <p:sldId id="355" r:id="rId12"/>
    <p:sldId id="348" r:id="rId13"/>
    <p:sldId id="350" r:id="rId14"/>
    <p:sldId id="349" r:id="rId15"/>
    <p:sldId id="335" r:id="rId16"/>
    <p:sldId id="351" r:id="rId17"/>
    <p:sldId id="354" r:id="rId18"/>
    <p:sldId id="352" r:id="rId19"/>
    <p:sldId id="353" r:id="rId20"/>
    <p:sldId id="326" r:id="rId21"/>
    <p:sldId id="327" r:id="rId22"/>
  </p:sldIdLst>
  <p:sldSz cx="9144000" cy="6858000" type="screen4x3"/>
  <p:notesSz cx="6797675" cy="9926638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20" autoAdjust="0"/>
    <p:restoredTop sz="95882" autoAdjust="0"/>
  </p:normalViewPr>
  <p:slideViewPr>
    <p:cSldViewPr snapToGrid="0" snapToObjects="1">
      <p:cViewPr varScale="1">
        <p:scale>
          <a:sx n="66" d="100"/>
          <a:sy n="66" d="100"/>
        </p:scale>
        <p:origin x="-762" y="-102"/>
      </p:cViewPr>
      <p:guideLst>
        <p:guide orient="horz" pos="4166"/>
        <p:guide orient="horz" pos="420"/>
        <p:guide orient="horz" pos="2710"/>
        <p:guide orient="horz" pos="739"/>
        <p:guide orient="horz" pos="1295"/>
        <p:guide orient="horz" pos="1589"/>
        <p:guide orient="horz" pos="2121"/>
        <p:guide orient="horz" pos="3427"/>
        <p:guide orient="horz" pos="3968"/>
        <p:guide pos="283"/>
        <p:guide pos="2875"/>
        <p:guide pos="5657"/>
        <p:guide pos="5013"/>
        <p:guide pos="726"/>
        <p:guide pos="1277"/>
        <p:guide pos="23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_tradnl"/>
  <c:chart>
    <c:autoTitleDeleted val="1"/>
    <c:plotArea>
      <c:layout>
        <c:manualLayout>
          <c:layoutTarget val="inner"/>
          <c:xMode val="edge"/>
          <c:yMode val="edge"/>
          <c:x val="8.716074006830863E-3"/>
          <c:y val="4.290090733492357E-2"/>
          <c:w val="0.9912839692489479"/>
          <c:h val="0.9528474349717696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GNF</c:v>
                </c:pt>
              </c:strCache>
            </c:strRef>
          </c:tx>
          <c:spPr>
            <a:gradFill flip="none" rotWithShape="1">
              <a:gsLst>
                <a:gs pos="0">
                  <a:srgbClr val="E98300"/>
                </a:gs>
                <a:gs pos="0">
                  <a:srgbClr val="E98300"/>
                </a:gs>
                <a:gs pos="30000">
                  <a:srgbClr val="E98300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</c:spPr>
          <c:dLbls>
            <c:txPr>
              <a:bodyPr/>
              <a:lstStyle/>
              <a:p>
                <a:pPr>
                  <a:defRPr lang="es-ES" sz="900" b="0">
                    <a:solidFill>
                      <a:schemeClr val="accent1"/>
                    </a:solidFill>
                  </a:defRPr>
                </a:pPr>
                <a:endParaRPr lang="es-ES_tradnl"/>
              </a:p>
            </c:txPr>
            <c:showVal val="1"/>
          </c:dLbls>
          <c:cat>
            <c:strRef>
              <c:f>Hoja1!$A$2:$A$6</c:f>
              <c:strCache>
                <c:ptCount val="5"/>
                <c:pt idx="0">
                  <c:v>1T-2011</c:v>
                </c:pt>
                <c:pt idx="1">
                  <c:v>2T-2011</c:v>
                </c:pt>
                <c:pt idx="2">
                  <c:v>3T-2011</c:v>
                </c:pt>
                <c:pt idx="3">
                  <c:v>4T-2011</c:v>
                </c:pt>
                <c:pt idx="4">
                  <c:v>ACUM 2011</c:v>
                </c:pt>
              </c:strCache>
            </c:strRef>
          </c:cat>
          <c:val>
            <c:numRef>
              <c:f>Hoja1!$B$2:$B$6</c:f>
              <c:numCache>
                <c:formatCode>0.00</c:formatCode>
                <c:ptCount val="5"/>
                <c:pt idx="0">
                  <c:v>6.8</c:v>
                </c:pt>
                <c:pt idx="1">
                  <c:v>6.9</c:v>
                </c:pt>
                <c:pt idx="2">
                  <c:v>6.92</c:v>
                </c:pt>
                <c:pt idx="3">
                  <c:v>7.01</c:v>
                </c:pt>
                <c:pt idx="4" formatCode="General">
                  <c:v>6.91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ENDESA</c:v>
                </c:pt>
              </c:strCache>
            </c:strRef>
          </c:tx>
          <c:spPr>
            <a:noFill/>
            <a:ln>
              <a:solidFill>
                <a:schemeClr val="bg1">
                  <a:lumMod val="50000"/>
                </a:schemeClr>
              </a:solidFill>
            </a:ln>
          </c:spPr>
          <c:dLbls>
            <c:numFmt formatCode="#,##0.00" sourceLinked="0"/>
            <c:txPr>
              <a:bodyPr/>
              <a:lstStyle/>
              <a:p>
                <a:pPr>
                  <a:defRPr lang="es-ES" sz="900" b="0">
                    <a:solidFill>
                      <a:schemeClr val="tx1"/>
                    </a:solidFill>
                  </a:defRPr>
                </a:pPr>
                <a:endParaRPr lang="es-ES_tradnl"/>
              </a:p>
            </c:txPr>
            <c:showVal val="1"/>
          </c:dLbls>
          <c:cat>
            <c:strRef>
              <c:f>Hoja1!$A$2:$A$6</c:f>
              <c:strCache>
                <c:ptCount val="5"/>
                <c:pt idx="0">
                  <c:v>1T-2011</c:v>
                </c:pt>
                <c:pt idx="1">
                  <c:v>2T-2011</c:v>
                </c:pt>
                <c:pt idx="2">
                  <c:v>3T-2011</c:v>
                </c:pt>
                <c:pt idx="3">
                  <c:v>4T-2011</c:v>
                </c:pt>
                <c:pt idx="4">
                  <c:v>ACUM 2011</c:v>
                </c:pt>
              </c:strCache>
            </c:strRef>
          </c:cat>
          <c:val>
            <c:numRef>
              <c:f>Hoja1!$C$2:$C$6</c:f>
              <c:numCache>
                <c:formatCode>General</c:formatCode>
                <c:ptCount val="5"/>
                <c:pt idx="0">
                  <c:v>5.74</c:v>
                </c:pt>
                <c:pt idx="1">
                  <c:v>6.1599999999999975</c:v>
                </c:pt>
                <c:pt idx="2">
                  <c:v>6.45</c:v>
                </c:pt>
                <c:pt idx="3">
                  <c:v>6.71</c:v>
                </c:pt>
                <c:pt idx="4">
                  <c:v>6.25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IBERDROLA</c:v>
                </c:pt>
              </c:strCache>
            </c:strRef>
          </c:tx>
          <c:spPr>
            <a:noFill/>
            <a:ln>
              <a:solidFill>
                <a:schemeClr val="bg1">
                  <a:lumMod val="50000"/>
                </a:schemeClr>
              </a:solidFill>
            </a:ln>
          </c:spPr>
          <c:dLbls>
            <c:numFmt formatCode="#,##0.00" sourceLinked="0"/>
            <c:txPr>
              <a:bodyPr/>
              <a:lstStyle/>
              <a:p>
                <a:pPr>
                  <a:defRPr lang="es-ES" sz="900">
                    <a:solidFill>
                      <a:schemeClr val="tx1"/>
                    </a:solidFill>
                  </a:defRPr>
                </a:pPr>
                <a:endParaRPr lang="es-ES_tradnl"/>
              </a:p>
            </c:txPr>
            <c:showVal val="1"/>
          </c:dLbls>
          <c:cat>
            <c:strRef>
              <c:f>Hoja1!$A$2:$A$6</c:f>
              <c:strCache>
                <c:ptCount val="5"/>
                <c:pt idx="0">
                  <c:v>1T-2011</c:v>
                </c:pt>
                <c:pt idx="1">
                  <c:v>2T-2011</c:v>
                </c:pt>
                <c:pt idx="2">
                  <c:v>3T-2011</c:v>
                </c:pt>
                <c:pt idx="3">
                  <c:v>4T-2011</c:v>
                </c:pt>
                <c:pt idx="4">
                  <c:v>ACUM 2011</c:v>
                </c:pt>
              </c:strCache>
            </c:strRef>
          </c:cat>
          <c:val>
            <c:numRef>
              <c:f>Hoja1!$D$2:$D$6</c:f>
              <c:numCache>
                <c:formatCode>0.00</c:formatCode>
                <c:ptCount val="5"/>
                <c:pt idx="0" formatCode="General">
                  <c:v>5.96</c:v>
                </c:pt>
                <c:pt idx="1">
                  <c:v>6.37</c:v>
                </c:pt>
                <c:pt idx="2" formatCode="General">
                  <c:v>6.42</c:v>
                </c:pt>
                <c:pt idx="3" formatCode="General">
                  <c:v>6.75</c:v>
                </c:pt>
                <c:pt idx="4" formatCode="General">
                  <c:v>6.37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EDP</c:v>
                </c:pt>
              </c:strCache>
            </c:strRef>
          </c:tx>
          <c:spPr>
            <a:noFill/>
            <a:ln>
              <a:solidFill>
                <a:schemeClr val="bg1">
                  <a:lumMod val="50000"/>
                </a:schemeClr>
              </a:solidFill>
            </a:ln>
          </c:spPr>
          <c:dLbls>
            <c:numFmt formatCode="#,##0.00" sourceLinked="0"/>
            <c:txPr>
              <a:bodyPr/>
              <a:lstStyle/>
              <a:p>
                <a:pPr>
                  <a:defRPr lang="es-ES" sz="900"/>
                </a:pPr>
                <a:endParaRPr lang="es-ES_tradnl"/>
              </a:p>
            </c:txPr>
            <c:showVal val="1"/>
          </c:dLbls>
          <c:cat>
            <c:strRef>
              <c:f>Hoja1!$A$2:$A$6</c:f>
              <c:strCache>
                <c:ptCount val="5"/>
                <c:pt idx="0">
                  <c:v>1T-2011</c:v>
                </c:pt>
                <c:pt idx="1">
                  <c:v>2T-2011</c:v>
                </c:pt>
                <c:pt idx="2">
                  <c:v>3T-2011</c:v>
                </c:pt>
                <c:pt idx="3">
                  <c:v>4T-2011</c:v>
                </c:pt>
                <c:pt idx="4">
                  <c:v>ACUM 2011</c:v>
                </c:pt>
              </c:strCache>
            </c:strRef>
          </c:cat>
          <c:val>
            <c:numRef>
              <c:f>Hoja1!$E$2:$E$6</c:f>
              <c:numCache>
                <c:formatCode>General</c:formatCode>
                <c:ptCount val="5"/>
                <c:pt idx="0">
                  <c:v>6.58</c:v>
                </c:pt>
                <c:pt idx="1">
                  <c:v>6.73</c:v>
                </c:pt>
                <c:pt idx="2">
                  <c:v>6.81</c:v>
                </c:pt>
                <c:pt idx="3">
                  <c:v>7.02</c:v>
                </c:pt>
                <c:pt idx="4">
                  <c:v>6.79</c:v>
                </c:pt>
              </c:numCache>
            </c:numRef>
          </c:val>
        </c:ser>
        <c:ser>
          <c:idx val="4"/>
          <c:order val="4"/>
          <c:tx>
            <c:strRef>
              <c:f>Hoja1!#¡REF!</c:f>
              <c:strCache>
                <c:ptCount val="1"/>
                <c:pt idx="0">
                  <c:v>#REF!</c:v>
                </c:pt>
              </c:strCache>
            </c:strRef>
          </c:tx>
          <c:spPr>
            <a:noFill/>
            <a:ln>
              <a:solidFill>
                <a:schemeClr val="bg1">
                  <a:lumMod val="50000"/>
                </a:schemeClr>
              </a:solidFill>
            </a:ln>
          </c:spPr>
          <c:dLbls>
            <c:txPr>
              <a:bodyPr/>
              <a:lstStyle/>
              <a:p>
                <a:pPr>
                  <a:defRPr lang="es-ES" sz="900"/>
                </a:pPr>
                <a:endParaRPr lang="es-ES_tradnl"/>
              </a:p>
            </c:txPr>
            <c:showVal val="1"/>
          </c:dLbls>
          <c:cat>
            <c:strRef>
              <c:f>Hoja1!$A$2:$A$6</c:f>
              <c:strCache>
                <c:ptCount val="5"/>
                <c:pt idx="0">
                  <c:v>1T-2011</c:v>
                </c:pt>
                <c:pt idx="1">
                  <c:v>2T-2011</c:v>
                </c:pt>
                <c:pt idx="2">
                  <c:v>3T-2011</c:v>
                </c:pt>
                <c:pt idx="3">
                  <c:v>4T-2011</c:v>
                </c:pt>
                <c:pt idx="4">
                  <c:v>ACUM 2011</c:v>
                </c:pt>
              </c:strCache>
            </c:strRef>
          </c:cat>
          <c:val>
            <c:numRef>
              <c:f>Hoja1!$F$2:$F$6</c:f>
              <c:numCache>
                <c:formatCode>General</c:formatCode>
                <c:ptCount val="5"/>
                <c:pt idx="0">
                  <c:v>5.22</c:v>
                </c:pt>
                <c:pt idx="1">
                  <c:v>5.68</c:v>
                </c:pt>
                <c:pt idx="2" formatCode="0.00">
                  <c:v>5.8</c:v>
                </c:pt>
                <c:pt idx="3">
                  <c:v>5.7700000000000014</c:v>
                </c:pt>
                <c:pt idx="4">
                  <c:v>5.6099999999999985</c:v>
                </c:pt>
              </c:numCache>
            </c:numRef>
          </c:val>
        </c:ser>
        <c:ser>
          <c:idx val="5"/>
          <c:order val="5"/>
          <c:tx>
            <c:strRef>
              <c:f>Hoja1!$F$1</c:f>
              <c:strCache>
                <c:ptCount val="1"/>
                <c:pt idx="0">
                  <c:v>EON</c:v>
                </c:pt>
              </c:strCache>
            </c:strRef>
          </c:tx>
          <c:spPr>
            <a:noFill/>
            <a:ln>
              <a:solidFill>
                <a:schemeClr val="bg1">
                  <a:lumMod val="50000"/>
                </a:schemeClr>
              </a:solidFill>
            </a:ln>
          </c:spPr>
          <c:dLbls>
            <c:numFmt formatCode="#,##0.00" sourceLinked="0"/>
            <c:txPr>
              <a:bodyPr/>
              <a:lstStyle/>
              <a:p>
                <a:pPr>
                  <a:defRPr lang="es-ES" sz="900"/>
                </a:pPr>
                <a:endParaRPr lang="es-ES_tradnl"/>
              </a:p>
            </c:txPr>
            <c:showVal val="1"/>
          </c:dLbls>
          <c:cat>
            <c:strRef>
              <c:f>Hoja1!$A$2:$A$6</c:f>
              <c:strCache>
                <c:ptCount val="5"/>
                <c:pt idx="0">
                  <c:v>1T-2011</c:v>
                </c:pt>
                <c:pt idx="1">
                  <c:v>2T-2011</c:v>
                </c:pt>
                <c:pt idx="2">
                  <c:v>3T-2011</c:v>
                </c:pt>
                <c:pt idx="3">
                  <c:v>4T-2011</c:v>
                </c:pt>
                <c:pt idx="4">
                  <c:v>ACUM 2011</c:v>
                </c:pt>
              </c:strCache>
            </c:strRef>
          </c:cat>
          <c:val>
            <c:numRef>
              <c:f>Hoja1!$G$2:$G$6</c:f>
              <c:numCache>
                <c:formatCode>0.00</c:formatCode>
                <c:ptCount val="5"/>
                <c:pt idx="0" formatCode="General">
                  <c:v>6.33</c:v>
                </c:pt>
                <c:pt idx="1">
                  <c:v>6.33</c:v>
                </c:pt>
                <c:pt idx="2">
                  <c:v>6.2</c:v>
                </c:pt>
                <c:pt idx="3" formatCode="General">
                  <c:v>6.6</c:v>
                </c:pt>
                <c:pt idx="4" formatCode="General">
                  <c:v>6.37</c:v>
                </c:pt>
              </c:numCache>
            </c:numRef>
          </c:val>
        </c:ser>
        <c:gapWidth val="90"/>
        <c:overlap val="-14"/>
        <c:axId val="77725696"/>
        <c:axId val="77727232"/>
      </c:barChart>
      <c:catAx>
        <c:axId val="77725696"/>
        <c:scaling>
          <c:orientation val="minMax"/>
        </c:scaling>
        <c:delete val="1"/>
        <c:axPos val="b"/>
        <c:numFmt formatCode="General" sourceLinked="1"/>
        <c:tickLblPos val="none"/>
        <c:crossAx val="77727232"/>
        <c:crosses val="autoZero"/>
        <c:auto val="1"/>
        <c:lblAlgn val="ctr"/>
        <c:lblOffset val="100"/>
      </c:catAx>
      <c:valAx>
        <c:axId val="77727232"/>
        <c:scaling>
          <c:orientation val="minMax"/>
          <c:max val="9"/>
          <c:min val="4"/>
        </c:scaling>
        <c:delete val="1"/>
        <c:axPos val="l"/>
        <c:numFmt formatCode="0.00" sourceLinked="1"/>
        <c:tickLblPos val="none"/>
        <c:crossAx val="77725696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</c:chart>
  <c:txPr>
    <a:bodyPr/>
    <a:lstStyle/>
    <a:p>
      <a:pPr>
        <a:defRPr sz="1200"/>
      </a:pPr>
      <a:endParaRPr lang="es-ES_tradnl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_tradnl"/>
  <c:chart>
    <c:autoTitleDeleted val="1"/>
    <c:plotArea>
      <c:layout>
        <c:manualLayout>
          <c:layoutTarget val="inner"/>
          <c:xMode val="edge"/>
          <c:yMode val="edge"/>
          <c:x val="0.38874215422497882"/>
          <c:y val="0"/>
          <c:w val="0.31656702824701038"/>
          <c:h val="1"/>
        </c:manualLayout>
      </c:layout>
      <c:barChart>
        <c:barDir val="bar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IBERDROLA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</c:spPr>
          <c:dLbls>
            <c:dLbl>
              <c:idx val="1"/>
              <c:numFmt formatCode="#,##0.00" sourceLinked="0"/>
              <c:spPr/>
              <c:txPr>
                <a:bodyPr/>
                <a:lstStyle/>
                <a:p>
                  <a:pPr algn="ctr" rtl="0">
                    <a:defRPr lang="en-US" sz="900" b="0" i="0" u="none" strike="noStrike" kern="1200" baseline="0" dirty="0" smtClean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</c:dLbl>
            <c:dLbl>
              <c:idx val="2"/>
              <c:numFmt formatCode="#,##0.00" sourceLinked="0"/>
              <c:spPr/>
              <c:txPr>
                <a:bodyPr/>
                <a:lstStyle/>
                <a:p>
                  <a:pPr algn="ctr" rtl="0">
                    <a:defRPr lang="en-US" sz="900" b="0" i="0" u="none" strike="noStrike" kern="1200" baseline="0" dirty="0" smtClean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</c:dLbl>
            <c:dLbl>
              <c:idx val="3"/>
              <c:numFmt formatCode="#,##0.00" sourceLinked="0"/>
              <c:spPr/>
              <c:txPr>
                <a:bodyPr/>
                <a:lstStyle/>
                <a:p>
                  <a:pPr algn="ctr" rtl="0">
                    <a:defRPr lang="en-US" sz="900" b="0" i="0" u="none" strike="noStrike" kern="1200" baseline="0" dirty="0" smtClean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</c:dLbl>
            <c:dLbl>
              <c:idx val="4"/>
              <c:numFmt formatCode="#,##0.00" sourceLinked="0"/>
              <c:spPr/>
              <c:txPr>
                <a:bodyPr/>
                <a:lstStyle/>
                <a:p>
                  <a:pPr algn="ctr" rtl="0">
                    <a:defRPr lang="es-ES" sz="900" b="0" i="0" u="none" strike="noStrike" kern="1200" baseline="0" dirty="0" smtClean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</c:dLbl>
            <c:numFmt formatCode="#,##0.00" sourceLinked="0"/>
            <c:txPr>
              <a:bodyPr/>
              <a:lstStyle/>
              <a:p>
                <a:pPr>
                  <a:defRPr lang="es-ES" sz="900" b="0">
                    <a:solidFill>
                      <a:schemeClr val="tx2"/>
                    </a:solidFill>
                  </a:defRPr>
                </a:pPr>
                <a:endParaRPr lang="es-ES_tradnl"/>
              </a:p>
            </c:txPr>
            <c:showVal val="1"/>
          </c:dLbls>
          <c:cat>
            <c:strRef>
              <c:f>Hoja1!$A$2:$A$4</c:f>
              <c:strCache>
                <c:ptCount val="3"/>
                <c:pt idx="0">
                  <c:v>GAS</c:v>
                </c:pt>
                <c:pt idx="1">
                  <c:v>ELECTRICIDAD</c:v>
                </c:pt>
                <c:pt idx="2">
                  <c:v>DUAL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1">
                  <c:v>0.30000000000000032</c:v>
                </c:pt>
              </c:numCache>
            </c:numRef>
          </c:val>
        </c:ser>
        <c:gapWidth val="116"/>
        <c:overlap val="-12"/>
        <c:axId val="80109568"/>
        <c:axId val="80111104"/>
      </c:barChart>
      <c:catAx>
        <c:axId val="80109568"/>
        <c:scaling>
          <c:orientation val="maxMin"/>
        </c:scaling>
        <c:axPos val="l"/>
        <c:numFmt formatCode="General" sourceLinked="1"/>
        <c:majorTickMark val="none"/>
        <c:tickLblPos val="none"/>
        <c:spPr>
          <a:solidFill>
            <a:schemeClr val="bg2"/>
          </a:solidFill>
          <a:ln w="6350" cap="rnd">
            <a:solidFill>
              <a:schemeClr val="bg2"/>
            </a:solidFill>
          </a:ln>
        </c:spPr>
        <c:txPr>
          <a:bodyPr/>
          <a:lstStyle/>
          <a:p>
            <a:pPr>
              <a:defRPr lang="es-ES"/>
            </a:pPr>
            <a:endParaRPr lang="es-ES_tradnl"/>
          </a:p>
        </c:txPr>
        <c:crossAx val="80111104"/>
        <c:crosses val="autoZero"/>
        <c:auto val="1"/>
        <c:lblAlgn val="ctr"/>
        <c:lblOffset val="100"/>
      </c:catAx>
      <c:valAx>
        <c:axId val="80111104"/>
        <c:scaling>
          <c:orientation val="minMax"/>
          <c:max val="2"/>
          <c:min val="-1"/>
        </c:scaling>
        <c:delete val="1"/>
        <c:axPos val="t"/>
        <c:numFmt formatCode="General" sourceLinked="1"/>
        <c:tickLblPos val="none"/>
        <c:crossAx val="80109568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</c:chart>
  <c:txPr>
    <a:bodyPr/>
    <a:lstStyle/>
    <a:p>
      <a:pPr>
        <a:defRPr sz="1200"/>
      </a:pPr>
      <a:endParaRPr lang="es-ES_tradnl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_tradnl"/>
  <c:chart>
    <c:autoTitleDeleted val="1"/>
    <c:plotArea>
      <c:layout>
        <c:manualLayout>
          <c:layoutTarget val="inner"/>
          <c:xMode val="edge"/>
          <c:yMode val="edge"/>
          <c:x val="0.38874215422497882"/>
          <c:y val="0"/>
          <c:w val="0.31656702824701038"/>
          <c:h val="1"/>
        </c:manualLayout>
      </c:layout>
      <c:barChart>
        <c:barDir val="bar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EDP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</c:spPr>
          <c:dLbls>
            <c:dLbl>
              <c:idx val="1"/>
              <c:numFmt formatCode="#,##0.00" sourceLinked="0"/>
              <c:spPr/>
              <c:txPr>
                <a:bodyPr/>
                <a:lstStyle/>
                <a:p>
                  <a:pPr algn="ctr" rtl="0">
                    <a:defRPr lang="en-US" sz="900" b="0" i="0" u="none" strike="noStrike" kern="1200" baseline="0" dirty="0" smtClean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</c:dLbl>
            <c:dLbl>
              <c:idx val="2"/>
              <c:numFmt formatCode="#,##0.00" sourceLinked="0"/>
              <c:spPr/>
              <c:txPr>
                <a:bodyPr/>
                <a:lstStyle/>
                <a:p>
                  <a:pPr algn="ctr" rtl="0">
                    <a:defRPr lang="en-US" sz="900" b="0" i="0" u="none" strike="noStrike" kern="1200" baseline="0" dirty="0" smtClean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</c:dLbl>
            <c:dLbl>
              <c:idx val="3"/>
              <c:numFmt formatCode="#,##0.00" sourceLinked="0"/>
              <c:spPr/>
              <c:txPr>
                <a:bodyPr/>
                <a:lstStyle/>
                <a:p>
                  <a:pPr algn="ctr" rtl="0">
                    <a:defRPr lang="en-US" sz="900" b="0" i="0" u="none" strike="noStrike" kern="1200" baseline="0" dirty="0" smtClean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</c:dLbl>
            <c:dLbl>
              <c:idx val="4"/>
              <c:numFmt formatCode="#,##0.00" sourceLinked="0"/>
              <c:spPr/>
              <c:txPr>
                <a:bodyPr/>
                <a:lstStyle/>
                <a:p>
                  <a:pPr algn="ctr" rtl="0">
                    <a:defRPr lang="es-ES" sz="900" b="0" i="0" u="none" strike="noStrike" kern="1200" baseline="0" dirty="0" smtClean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</c:dLbl>
            <c:numFmt formatCode="#,##0.00" sourceLinked="0"/>
            <c:txPr>
              <a:bodyPr/>
              <a:lstStyle/>
              <a:p>
                <a:pPr>
                  <a:defRPr lang="es-ES" sz="900" b="0">
                    <a:solidFill>
                      <a:schemeClr val="tx2"/>
                    </a:solidFill>
                  </a:defRPr>
                </a:pPr>
                <a:endParaRPr lang="es-ES_tradnl"/>
              </a:p>
            </c:txPr>
            <c:showVal val="1"/>
          </c:dLbls>
          <c:cat>
            <c:strRef>
              <c:f>Hoja1!$A$2:$A$4</c:f>
              <c:strCache>
                <c:ptCount val="3"/>
                <c:pt idx="0">
                  <c:v>GAS</c:v>
                </c:pt>
                <c:pt idx="1">
                  <c:v>ELECTRICIDAD</c:v>
                </c:pt>
                <c:pt idx="2">
                  <c:v>DUAL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1">
                  <c:v>0.4</c:v>
                </c:pt>
              </c:numCache>
            </c:numRef>
          </c:val>
        </c:ser>
        <c:gapWidth val="116"/>
        <c:overlap val="-12"/>
        <c:axId val="80046336"/>
        <c:axId val="80060416"/>
      </c:barChart>
      <c:catAx>
        <c:axId val="80046336"/>
        <c:scaling>
          <c:orientation val="maxMin"/>
        </c:scaling>
        <c:axPos val="l"/>
        <c:numFmt formatCode="General" sourceLinked="1"/>
        <c:majorTickMark val="none"/>
        <c:tickLblPos val="none"/>
        <c:spPr>
          <a:ln w="6350" cap="rnd">
            <a:solidFill>
              <a:schemeClr val="bg2"/>
            </a:solidFill>
          </a:ln>
        </c:spPr>
        <c:txPr>
          <a:bodyPr/>
          <a:lstStyle/>
          <a:p>
            <a:pPr>
              <a:defRPr lang="es-ES"/>
            </a:pPr>
            <a:endParaRPr lang="es-ES_tradnl"/>
          </a:p>
        </c:txPr>
        <c:crossAx val="80060416"/>
        <c:crosses val="autoZero"/>
        <c:auto val="1"/>
        <c:lblAlgn val="ctr"/>
        <c:lblOffset val="100"/>
      </c:catAx>
      <c:valAx>
        <c:axId val="80060416"/>
        <c:scaling>
          <c:orientation val="minMax"/>
          <c:max val="2"/>
          <c:min val="-1"/>
        </c:scaling>
        <c:delete val="1"/>
        <c:axPos val="t"/>
        <c:numFmt formatCode="General" sourceLinked="1"/>
        <c:tickLblPos val="none"/>
        <c:crossAx val="80046336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</c:chart>
  <c:txPr>
    <a:bodyPr/>
    <a:lstStyle/>
    <a:p>
      <a:pPr>
        <a:defRPr sz="1200"/>
      </a:pPr>
      <a:endParaRPr lang="es-ES_tradnl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_tradnl"/>
  <c:chart>
    <c:autoTitleDeleted val="1"/>
    <c:plotArea>
      <c:layout>
        <c:manualLayout>
          <c:layoutTarget val="inner"/>
          <c:xMode val="edge"/>
          <c:yMode val="edge"/>
          <c:x val="0.38874215422497882"/>
          <c:y val="0"/>
          <c:w val="0.31656702824701038"/>
          <c:h val="1"/>
        </c:manualLayout>
      </c:layout>
      <c:barChart>
        <c:barDir val="bar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ENDESA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lang="es-ES" sz="900"/>
                </a:pPr>
                <a:endParaRPr lang="es-ES_tradnl"/>
              </a:p>
            </c:txPr>
            <c:showVal val="1"/>
          </c:dLbls>
          <c:cat>
            <c:strRef>
              <c:f>Hoja1!$A$2:$A$4</c:f>
              <c:strCache>
                <c:ptCount val="3"/>
                <c:pt idx="0">
                  <c:v>GAS</c:v>
                </c:pt>
                <c:pt idx="1">
                  <c:v>ELECTRICIDAD</c:v>
                </c:pt>
                <c:pt idx="2">
                  <c:v>DUAL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1">
                  <c:v>0.32000000000000134</c:v>
                </c:pt>
              </c:numCache>
            </c:numRef>
          </c:val>
        </c:ser>
        <c:gapWidth val="116"/>
        <c:overlap val="-12"/>
        <c:axId val="80067968"/>
        <c:axId val="80192640"/>
      </c:barChart>
      <c:catAx>
        <c:axId val="80067968"/>
        <c:scaling>
          <c:orientation val="maxMin"/>
        </c:scaling>
        <c:axPos val="l"/>
        <c:numFmt formatCode="General" sourceLinked="1"/>
        <c:majorTickMark val="none"/>
        <c:tickLblPos val="none"/>
        <c:spPr>
          <a:ln w="6350" cap="rnd">
            <a:solidFill>
              <a:schemeClr val="bg2"/>
            </a:solidFill>
          </a:ln>
        </c:spPr>
        <c:txPr>
          <a:bodyPr/>
          <a:lstStyle/>
          <a:p>
            <a:pPr>
              <a:defRPr lang="es-ES"/>
            </a:pPr>
            <a:endParaRPr lang="es-ES_tradnl"/>
          </a:p>
        </c:txPr>
        <c:crossAx val="80192640"/>
        <c:crosses val="autoZero"/>
        <c:auto val="1"/>
        <c:lblAlgn val="ctr"/>
        <c:lblOffset val="100"/>
      </c:catAx>
      <c:valAx>
        <c:axId val="80192640"/>
        <c:scaling>
          <c:orientation val="minMax"/>
          <c:max val="2"/>
          <c:min val="-1"/>
        </c:scaling>
        <c:delete val="1"/>
        <c:axPos val="t"/>
        <c:numFmt formatCode="General" sourceLinked="1"/>
        <c:tickLblPos val="none"/>
        <c:crossAx val="8006796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/>
      </a:pPr>
      <a:endParaRPr lang="es-ES_tradnl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_tradnl"/>
  <c:chart>
    <c:autoTitleDeleted val="1"/>
    <c:plotArea>
      <c:layout>
        <c:manualLayout>
          <c:layoutTarget val="inner"/>
          <c:xMode val="edge"/>
          <c:yMode val="edge"/>
          <c:x val="0.38874215422497882"/>
          <c:y val="0"/>
          <c:w val="0.31656702824701038"/>
          <c:h val="1"/>
        </c:manualLayout>
      </c:layout>
      <c:barChart>
        <c:barDir val="bar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e·on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</c:spPr>
          <c:dLbls>
            <c:dLbl>
              <c:idx val="1"/>
              <c:numFmt formatCode="#,##0.00" sourceLinked="0"/>
              <c:spPr/>
              <c:txPr>
                <a:bodyPr/>
                <a:lstStyle/>
                <a:p>
                  <a:pPr algn="ctr" rtl="0">
                    <a:defRPr lang="en-US" sz="900" b="1" i="0" u="none" strike="noStrike" kern="1200" baseline="0" dirty="0" smtClean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</c:dLbl>
            <c:dLbl>
              <c:idx val="2"/>
              <c:numFmt formatCode="#,##0.00" sourceLinked="0"/>
              <c:spPr/>
              <c:txPr>
                <a:bodyPr/>
                <a:lstStyle/>
                <a:p>
                  <a:pPr algn="ctr" rtl="0">
                    <a:defRPr lang="en-US" sz="900" b="1" i="0" u="none" strike="noStrike" kern="1200" baseline="0" dirty="0" smtClean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</c:dLbl>
            <c:dLbl>
              <c:idx val="3"/>
              <c:numFmt formatCode="#,##0.00" sourceLinked="0"/>
              <c:spPr/>
              <c:txPr>
                <a:bodyPr/>
                <a:lstStyle/>
                <a:p>
                  <a:pPr algn="ctr" rtl="0">
                    <a:defRPr lang="en-US" sz="900" b="1" i="0" u="none" strike="noStrike" kern="1200" baseline="0" dirty="0" smtClean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</c:dLbl>
            <c:dLbl>
              <c:idx val="4"/>
              <c:numFmt formatCode="#,##0.00" sourceLinked="0"/>
              <c:spPr/>
              <c:txPr>
                <a:bodyPr/>
                <a:lstStyle/>
                <a:p>
                  <a:pPr algn="ctr" rtl="0">
                    <a:defRPr lang="es-ES" sz="900" b="1" i="0" u="none" strike="noStrike" kern="1200" baseline="0" dirty="0" smtClean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</c:dLbl>
            <c:numFmt formatCode="#,##0.00" sourceLinked="0"/>
            <c:txPr>
              <a:bodyPr/>
              <a:lstStyle/>
              <a:p>
                <a:pPr>
                  <a:defRPr lang="es-ES" sz="900" b="1">
                    <a:solidFill>
                      <a:srgbClr val="00B050"/>
                    </a:solidFill>
                  </a:defRPr>
                </a:pPr>
                <a:endParaRPr lang="es-ES_tradnl"/>
              </a:p>
            </c:txPr>
            <c:showVal val="1"/>
          </c:dLbls>
          <c:cat>
            <c:strRef>
              <c:f>Hoja1!$A$2:$A$4</c:f>
              <c:strCache>
                <c:ptCount val="3"/>
                <c:pt idx="0">
                  <c:v>GAS</c:v>
                </c:pt>
                <c:pt idx="1">
                  <c:v>ELECTRICIDAD</c:v>
                </c:pt>
                <c:pt idx="2">
                  <c:v>DUAL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1">
                  <c:v>1.5</c:v>
                </c:pt>
              </c:numCache>
            </c:numRef>
          </c:val>
        </c:ser>
        <c:gapWidth val="116"/>
        <c:overlap val="-12"/>
        <c:axId val="80258944"/>
        <c:axId val="80260480"/>
      </c:barChart>
      <c:catAx>
        <c:axId val="80258944"/>
        <c:scaling>
          <c:orientation val="maxMin"/>
        </c:scaling>
        <c:axPos val="l"/>
        <c:numFmt formatCode="General" sourceLinked="1"/>
        <c:majorTickMark val="none"/>
        <c:tickLblPos val="none"/>
        <c:spPr>
          <a:ln w="6350" cap="rnd">
            <a:solidFill>
              <a:schemeClr val="bg2"/>
            </a:solidFill>
          </a:ln>
        </c:spPr>
        <c:txPr>
          <a:bodyPr/>
          <a:lstStyle/>
          <a:p>
            <a:pPr>
              <a:defRPr lang="es-ES"/>
            </a:pPr>
            <a:endParaRPr lang="es-ES_tradnl"/>
          </a:p>
        </c:txPr>
        <c:crossAx val="80260480"/>
        <c:crosses val="autoZero"/>
        <c:auto val="1"/>
        <c:lblAlgn val="ctr"/>
        <c:lblOffset val="100"/>
      </c:catAx>
      <c:valAx>
        <c:axId val="80260480"/>
        <c:scaling>
          <c:orientation val="minMax"/>
          <c:max val="2"/>
          <c:min val="-1"/>
        </c:scaling>
        <c:delete val="1"/>
        <c:axPos val="t"/>
        <c:numFmt formatCode="General" sourceLinked="1"/>
        <c:tickLblPos val="none"/>
        <c:crossAx val="80258944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</c:chart>
  <c:txPr>
    <a:bodyPr/>
    <a:lstStyle/>
    <a:p>
      <a:pPr>
        <a:defRPr sz="1200"/>
      </a:pPr>
      <a:endParaRPr lang="es-ES_tradnl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DB301-F283-4BFF-8177-C6A90DD3CCF1}" type="datetimeFigureOut">
              <a:rPr lang="es-ES_tradnl" smtClean="0"/>
              <a:pPr/>
              <a:t>16/03/2012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9D95C4-5537-4756-9651-F859E9D25586}" type="slidenum">
              <a:rPr lang="es-ES_tradnl" smtClean="0"/>
              <a:pPr/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526368-DAB8-4CAC-8F56-436288672AA8}" type="datetimeFigureOut">
              <a:rPr lang="es-ES_tradnl" smtClean="0"/>
              <a:pPr/>
              <a:t>16/03/2012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0F3C7F-8917-4397-AAA1-5C15FDF3B564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ntalla inic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492A8-0B9E-4261-A06E-E54EAF1371B3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4165"/>
                </a:solidFill>
              </a:defRPr>
            </a:lvl1pPr>
          </a:lstStyle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pic>
        <p:nvPicPr>
          <p:cNvPr id="5" name="Imagen 4" descr="MarcaGN F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2249488"/>
            <a:ext cx="4114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2822400" y="730800"/>
            <a:ext cx="5366544" cy="803211"/>
          </a:xfr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3100"/>
              </a:lnSpc>
              <a:defRPr sz="2900" b="1" baseline="0"/>
            </a:lvl1pPr>
          </a:lstStyle>
          <a:p>
            <a:r>
              <a:rPr lang="es-ES_tradnl" dirty="0" smtClean="0"/>
              <a:t>Primera línea de título</a:t>
            </a:r>
            <a:br>
              <a:rPr lang="es-ES_tradnl" dirty="0" smtClean="0"/>
            </a:br>
            <a:r>
              <a:rPr lang="es-ES_tradnl" dirty="0" smtClean="0"/>
              <a:t>Segunda línea de título</a:t>
            </a:r>
            <a:endParaRPr lang="es-ES_tradn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822400" y="1783265"/>
            <a:ext cx="5366544" cy="724985"/>
          </a:xfr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600" b="1">
                <a:solidFill>
                  <a:srgbClr val="00416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 smtClean="0"/>
              <a:t>Haga clic para modificar el estilo </a:t>
            </a:r>
          </a:p>
          <a:p>
            <a:r>
              <a:rPr lang="es-ES_tradnl" dirty="0" smtClean="0"/>
              <a:t>de subtítulo del patrón</a:t>
            </a:r>
            <a:endParaRPr lang="es-ES_tradnl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BCFF-3339-46EA-8CA8-E8B1A4EEEC08}" type="datetime1">
              <a:rPr lang="es-ES_tradnl" smtClean="0"/>
              <a:pPr/>
              <a:t>16/03/2012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155213" y="6586286"/>
            <a:ext cx="568099" cy="123111"/>
          </a:xfrm>
        </p:spPr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/>
          </a:p>
        </p:txBody>
      </p:sp>
      <p:pic>
        <p:nvPicPr>
          <p:cNvPr id="7" name="Imagen 11" descr="MarcaGN F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808000" y="5220000"/>
            <a:ext cx="2430462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Marcador de texto 8"/>
          <p:cNvSpPr>
            <a:spLocks noGrp="1"/>
          </p:cNvSpPr>
          <p:nvPr>
            <p:ph type="body" sz="quarter" idx="13" hasCustomPrompt="1"/>
          </p:nvPr>
        </p:nvSpPr>
        <p:spPr>
          <a:xfrm>
            <a:off x="2822400" y="2833200"/>
            <a:ext cx="3969544" cy="286403"/>
          </a:xfrm>
        </p:spPr>
        <p:txBody>
          <a:bodyPr wrap="square" lIns="0" tIns="0" rIns="0" bIns="0">
            <a:spAutoFit/>
          </a:bodyPr>
          <a:lstStyle>
            <a:lvl1pPr algn="l">
              <a:lnSpc>
                <a:spcPts val="2200"/>
              </a:lnSpc>
              <a:spcBef>
                <a:spcPts val="0"/>
              </a:spcBef>
              <a:buNone/>
              <a:defRPr sz="2000" b="1"/>
            </a:lvl1pPr>
            <a:lvl2pPr algn="l">
              <a:buNone/>
              <a:defRPr sz="2000"/>
            </a:lvl2pPr>
            <a:lvl3pPr algn="l">
              <a:buNone/>
              <a:defRPr sz="2000"/>
            </a:lvl3pPr>
            <a:lvl4pPr algn="l">
              <a:buNone/>
              <a:defRPr sz="2000"/>
            </a:lvl4pPr>
            <a:lvl5pPr algn="l">
              <a:buNone/>
              <a:defRPr sz="2000"/>
            </a:lvl5pPr>
          </a:lstStyle>
          <a:p>
            <a:pPr lvl="0"/>
            <a:r>
              <a:rPr lang="es-ES_tradnl" dirty="0" smtClean="0"/>
              <a:t>Ponente. Nombre Apellidos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22400" y="3172888"/>
            <a:ext cx="3969544" cy="286403"/>
          </a:xfrm>
        </p:spPr>
        <p:txBody>
          <a:bodyPr wrap="square" lIns="0" tIns="0" rIns="0" bIns="0" anchor="t" anchorCtr="0">
            <a:spAutoFit/>
          </a:bodyPr>
          <a:lstStyle>
            <a:lvl1pPr>
              <a:lnSpc>
                <a:spcPts val="2200"/>
              </a:lnSpc>
              <a:spcBef>
                <a:spcPts val="0"/>
              </a:spcBef>
              <a:buNone/>
              <a:defRPr sz="2000" b="1" i="1"/>
            </a:lvl1pPr>
          </a:lstStyle>
          <a:p>
            <a:pPr lvl="0"/>
            <a:r>
              <a:rPr lang="es-ES_tradnl" dirty="0" smtClean="0"/>
              <a:t>Cargo</a:t>
            </a:r>
          </a:p>
        </p:txBody>
      </p:sp>
      <p:sp>
        <p:nvSpPr>
          <p:cNvPr id="13" name="Marcador de texto 12"/>
          <p:cNvSpPr>
            <a:spLocks noGrp="1"/>
          </p:cNvSpPr>
          <p:nvPr>
            <p:ph type="body" sz="quarter" idx="15" hasCustomPrompt="1"/>
          </p:nvPr>
        </p:nvSpPr>
        <p:spPr>
          <a:xfrm>
            <a:off x="2822400" y="3748313"/>
            <a:ext cx="3969544" cy="259900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2000"/>
              </a:lnSpc>
              <a:spcBef>
                <a:spcPts val="0"/>
              </a:spcBef>
              <a:buNone/>
              <a:defRPr sz="1800" b="1"/>
            </a:lvl1pPr>
          </a:lstStyle>
          <a:p>
            <a:pPr lvl="0"/>
            <a:r>
              <a:rPr lang="es-ES_tradnl" dirty="0" smtClean="0"/>
              <a:t>Jornadas</a:t>
            </a:r>
            <a:endParaRPr lang="es-ES_tradnl" dirty="0"/>
          </a:p>
        </p:txBody>
      </p:sp>
      <p:sp>
        <p:nvSpPr>
          <p:cNvPr id="15" name="Marcador de texto 14"/>
          <p:cNvSpPr>
            <a:spLocks noGrp="1"/>
          </p:cNvSpPr>
          <p:nvPr>
            <p:ph type="body" sz="quarter" idx="16" hasCustomPrompt="1"/>
          </p:nvPr>
        </p:nvSpPr>
        <p:spPr>
          <a:xfrm>
            <a:off x="2822400" y="4315050"/>
            <a:ext cx="3968750" cy="246221"/>
          </a:xfrm>
        </p:spPr>
        <p:txBody>
          <a:bodyPr lIns="0" tIns="0" rIns="0" bIns="0">
            <a:spAutoFit/>
          </a:bodyPr>
          <a:lstStyle>
            <a:lvl1pPr>
              <a:buNone/>
              <a:defRPr sz="16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s-ES_tradnl" dirty="0" smtClean="0"/>
              <a:t>00 de mes 2010</a:t>
            </a:r>
            <a:endParaRPr lang="es-ES_trad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í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2808000" y="635000"/>
            <a:ext cx="5755429" cy="369332"/>
          </a:xfrm>
        </p:spPr>
        <p:txBody>
          <a:bodyPr wrap="square" lIns="0" tIns="0" rIns="0" bIns="0">
            <a:spAutoFit/>
          </a:bodyPr>
          <a:lstStyle>
            <a:lvl1pPr algn="l">
              <a:defRPr sz="2400" b="1"/>
            </a:lvl1pPr>
          </a:lstStyle>
          <a:p>
            <a:r>
              <a:rPr lang="es-ES_tradnl" dirty="0" smtClean="0"/>
              <a:t>Índice y contenido</a:t>
            </a:r>
            <a:endParaRPr lang="es-ES_tradnl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359B-9285-4268-8F91-46F5C2F3E7D2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pic>
        <p:nvPicPr>
          <p:cNvPr id="7" name="Imagen 11" descr="MarcaGN F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808000" y="5392800"/>
            <a:ext cx="2430462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Marcador de texto 14"/>
          <p:cNvSpPr>
            <a:spLocks noGrp="1"/>
          </p:cNvSpPr>
          <p:nvPr>
            <p:ph type="body" sz="quarter" idx="13" hasCustomPrompt="1"/>
          </p:nvPr>
        </p:nvSpPr>
        <p:spPr>
          <a:xfrm>
            <a:off x="2808000" y="1328738"/>
            <a:ext cx="5755429" cy="3536950"/>
          </a:xfrm>
        </p:spPr>
        <p:txBody>
          <a:bodyPr lIns="0" tIns="0" rIns="0" bIns="0">
            <a:normAutofit/>
          </a:bodyPr>
          <a:lstStyle>
            <a:lvl1pPr marL="270000" indent="-270000">
              <a:lnSpc>
                <a:spcPts val="2100"/>
              </a:lnSpc>
              <a:buFont typeface="+mj-lt"/>
              <a:buAutoNum type="arabicPeriod"/>
              <a:defRPr sz="1800" b="1" baseline="0"/>
            </a:lvl1pPr>
            <a:lvl2pPr marL="270000" indent="180000">
              <a:lnSpc>
                <a:spcPts val="2100"/>
              </a:lnSpc>
              <a:buFont typeface="Arial"/>
              <a:buChar char="•"/>
              <a:defRPr sz="1800" b="1"/>
            </a:lvl2pPr>
            <a:lvl3pPr marL="1257300" indent="-342900">
              <a:buFont typeface="+mj-lt"/>
              <a:buAutoNum type="arabicPeriod"/>
              <a:defRPr sz="1800" b="1"/>
            </a:lvl3pPr>
            <a:lvl4pPr>
              <a:buFont typeface="Arial"/>
              <a:buChar char="•"/>
              <a:defRPr sz="1800" b="1"/>
            </a:lvl4pPr>
            <a:lvl5pPr>
              <a:defRPr sz="1800" b="1"/>
            </a:lvl5pPr>
          </a:lstStyle>
          <a:p>
            <a:pPr lvl="0"/>
            <a:r>
              <a:rPr lang="es-ES_tradnl" dirty="0" smtClean="0"/>
              <a:t>Primer apartado de la presentación</a:t>
            </a:r>
          </a:p>
          <a:p>
            <a:pPr lvl="1"/>
            <a:r>
              <a:rPr lang="es-ES_tradnl" dirty="0" smtClean="0"/>
              <a:t>Subapartado</a:t>
            </a:r>
          </a:p>
          <a:p>
            <a:pPr lvl="0"/>
            <a:r>
              <a:rPr lang="es-ES_tradnl" dirty="0" smtClean="0"/>
              <a:t>Segundo apartado de la presentación</a:t>
            </a:r>
          </a:p>
          <a:p>
            <a:pPr lvl="1"/>
            <a:r>
              <a:rPr lang="es-ES_tradnl" dirty="0" smtClean="0"/>
              <a:t>Subapartado</a:t>
            </a:r>
          </a:p>
          <a:p>
            <a:pPr lvl="0"/>
            <a:r>
              <a:rPr lang="es-ES_tradnl" dirty="0" smtClean="0"/>
              <a:t>Tercer apartado de la presentación</a:t>
            </a:r>
          </a:p>
          <a:p>
            <a:pPr lvl="1"/>
            <a:r>
              <a:rPr lang="es-ES_tradnl" dirty="0" smtClean="0"/>
              <a:t>Subapartado</a:t>
            </a:r>
            <a:endParaRPr lang="es-ES_tradn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s de 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359B-9285-4268-8F91-46F5C2F3E7D2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pic>
        <p:nvPicPr>
          <p:cNvPr id="7" name="Imagen 11" descr="MarcaGN F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808000" y="5220000"/>
            <a:ext cx="2430462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ector recto 8"/>
          <p:cNvCxnSpPr/>
          <p:nvPr userDrawn="1"/>
        </p:nvCxnSpPr>
        <p:spPr>
          <a:xfrm>
            <a:off x="2808000" y="1174751"/>
            <a:ext cx="6336000" cy="1588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 userDrawn="1"/>
        </p:nvSpPr>
        <p:spPr bwMode="auto">
          <a:xfrm>
            <a:off x="1527175" y="1150938"/>
            <a:ext cx="2235200" cy="5110162"/>
          </a:xfrm>
          <a:custGeom>
            <a:avLst/>
            <a:gdLst>
              <a:gd name="T0" fmla="*/ 1760 w 1760"/>
              <a:gd name="T1" fmla="*/ 4023 h 4023"/>
              <a:gd name="T2" fmla="*/ 992 w 1760"/>
              <a:gd name="T3" fmla="*/ 4023 h 4023"/>
              <a:gd name="T4" fmla="*/ 992 w 1760"/>
              <a:gd name="T5" fmla="*/ 1128 h 4023"/>
              <a:gd name="T6" fmla="*/ 884 w 1760"/>
              <a:gd name="T7" fmla="*/ 1224 h 4023"/>
              <a:gd name="T8" fmla="*/ 772 w 1760"/>
              <a:gd name="T9" fmla="*/ 1312 h 4023"/>
              <a:gd name="T10" fmla="*/ 532 w 1760"/>
              <a:gd name="T11" fmla="*/ 1472 h 4023"/>
              <a:gd name="T12" fmla="*/ 404 w 1760"/>
              <a:gd name="T13" fmla="*/ 1540 h 4023"/>
              <a:gd name="T14" fmla="*/ 276 w 1760"/>
              <a:gd name="T15" fmla="*/ 1604 h 4023"/>
              <a:gd name="T16" fmla="*/ 140 w 1760"/>
              <a:gd name="T17" fmla="*/ 1660 h 4023"/>
              <a:gd name="T18" fmla="*/ 0 w 1760"/>
              <a:gd name="T19" fmla="*/ 1712 h 4023"/>
              <a:gd name="T20" fmla="*/ 0 w 1760"/>
              <a:gd name="T21" fmla="*/ 1012 h 4023"/>
              <a:gd name="T22" fmla="*/ 152 w 1760"/>
              <a:gd name="T23" fmla="*/ 952 h 4023"/>
              <a:gd name="T24" fmla="*/ 312 w 1760"/>
              <a:gd name="T25" fmla="*/ 872 h 4023"/>
              <a:gd name="T26" fmla="*/ 396 w 1760"/>
              <a:gd name="T27" fmla="*/ 824 h 4023"/>
              <a:gd name="T28" fmla="*/ 480 w 1760"/>
              <a:gd name="T29" fmla="*/ 768 h 4023"/>
              <a:gd name="T30" fmla="*/ 652 w 1760"/>
              <a:gd name="T31" fmla="*/ 644 h 4023"/>
              <a:gd name="T32" fmla="*/ 736 w 1760"/>
              <a:gd name="T33" fmla="*/ 572 h 4023"/>
              <a:gd name="T34" fmla="*/ 816 w 1760"/>
              <a:gd name="T35" fmla="*/ 500 h 4023"/>
              <a:gd name="T36" fmla="*/ 884 w 1760"/>
              <a:gd name="T37" fmla="*/ 424 h 4023"/>
              <a:gd name="T38" fmla="*/ 948 w 1760"/>
              <a:gd name="T39" fmla="*/ 344 h 4023"/>
              <a:gd name="T40" fmla="*/ 1008 w 1760"/>
              <a:gd name="T41" fmla="*/ 260 h 4023"/>
              <a:gd name="T42" fmla="*/ 1056 w 1760"/>
              <a:gd name="T43" fmla="*/ 176 h 4023"/>
              <a:gd name="T44" fmla="*/ 1100 w 1760"/>
              <a:gd name="T45" fmla="*/ 88 h 4023"/>
              <a:gd name="T46" fmla="*/ 1136 w 1760"/>
              <a:gd name="T47" fmla="*/ 0 h 4023"/>
              <a:gd name="T48" fmla="*/ 1760 w 1760"/>
              <a:gd name="T49" fmla="*/ 0 h 4023"/>
              <a:gd name="T50" fmla="*/ 1760 w 1760"/>
              <a:gd name="T51" fmla="*/ 4023 h 402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760"/>
              <a:gd name="T79" fmla="*/ 0 h 4023"/>
              <a:gd name="T80" fmla="*/ 1760 w 1760"/>
              <a:gd name="T81" fmla="*/ 4023 h 402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760" h="4023">
                <a:moveTo>
                  <a:pt x="1760" y="4023"/>
                </a:moveTo>
                <a:lnTo>
                  <a:pt x="992" y="4023"/>
                </a:lnTo>
                <a:lnTo>
                  <a:pt x="992" y="1128"/>
                </a:lnTo>
                <a:lnTo>
                  <a:pt x="884" y="1224"/>
                </a:lnTo>
                <a:lnTo>
                  <a:pt x="772" y="1312"/>
                </a:lnTo>
                <a:lnTo>
                  <a:pt x="532" y="1472"/>
                </a:lnTo>
                <a:lnTo>
                  <a:pt x="404" y="1540"/>
                </a:lnTo>
                <a:lnTo>
                  <a:pt x="276" y="1604"/>
                </a:lnTo>
                <a:lnTo>
                  <a:pt x="140" y="1660"/>
                </a:lnTo>
                <a:lnTo>
                  <a:pt x="0" y="1712"/>
                </a:lnTo>
                <a:lnTo>
                  <a:pt x="0" y="1012"/>
                </a:lnTo>
                <a:lnTo>
                  <a:pt x="152" y="952"/>
                </a:lnTo>
                <a:lnTo>
                  <a:pt x="312" y="872"/>
                </a:lnTo>
                <a:lnTo>
                  <a:pt x="396" y="824"/>
                </a:lnTo>
                <a:lnTo>
                  <a:pt x="480" y="768"/>
                </a:lnTo>
                <a:lnTo>
                  <a:pt x="652" y="644"/>
                </a:lnTo>
                <a:lnTo>
                  <a:pt x="736" y="572"/>
                </a:lnTo>
                <a:lnTo>
                  <a:pt x="816" y="500"/>
                </a:lnTo>
                <a:lnTo>
                  <a:pt x="884" y="424"/>
                </a:lnTo>
                <a:lnTo>
                  <a:pt x="948" y="344"/>
                </a:lnTo>
                <a:lnTo>
                  <a:pt x="1008" y="260"/>
                </a:lnTo>
                <a:lnTo>
                  <a:pt x="1056" y="176"/>
                </a:lnTo>
                <a:lnTo>
                  <a:pt x="1100" y="88"/>
                </a:lnTo>
                <a:lnTo>
                  <a:pt x="1136" y="0"/>
                </a:lnTo>
                <a:lnTo>
                  <a:pt x="1760" y="0"/>
                </a:lnTo>
                <a:lnTo>
                  <a:pt x="1760" y="4023"/>
                </a:lnTo>
                <a:close/>
              </a:path>
            </a:pathLst>
          </a:custGeom>
          <a:solidFill>
            <a:srgbClr val="ADC1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s-ES_tradnl">
              <a:latin typeface="+mn-lt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90887" y="3028676"/>
            <a:ext cx="5599113" cy="800647"/>
          </a:xfrm>
        </p:spPr>
        <p:txBody>
          <a:bodyPr lIns="0" tIns="0" rIns="0" bIns="0" anchor="t">
            <a:spAutoFit/>
          </a:bodyPr>
          <a:lstStyle>
            <a:lvl1pPr algn="l">
              <a:lnSpc>
                <a:spcPts val="3100"/>
              </a:lnSpc>
              <a:defRPr sz="2800" b="1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 dirty="0"/>
          </a:p>
        </p:txBody>
      </p:sp>
      <p:sp>
        <p:nvSpPr>
          <p:cNvPr id="4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B854F-25E1-4BF9-A026-B15D4324A5D1}" type="datetime1">
              <a:rPr lang="es-ES_tradnl"/>
              <a:pPr>
                <a:defRPr/>
              </a:pPr>
              <a:t>16/03/2012</a:t>
            </a:fld>
            <a:endParaRPr lang="es-ES_tradnl" dirty="0"/>
          </a:p>
        </p:txBody>
      </p:sp>
      <p:sp>
        <p:nvSpPr>
          <p:cNvPr id="5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2285A-D84F-4F77-ABF3-48D5DEB33FD8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 userDrawn="1"/>
        </p:nvSpPr>
        <p:spPr bwMode="auto">
          <a:xfrm>
            <a:off x="1150938" y="1150938"/>
            <a:ext cx="3414712" cy="5103812"/>
          </a:xfrm>
          <a:custGeom>
            <a:avLst/>
            <a:gdLst>
              <a:gd name="T0" fmla="*/ 2689 w 2689"/>
              <a:gd name="T1" fmla="*/ 4019 h 4019"/>
              <a:gd name="T2" fmla="*/ 32 w 2689"/>
              <a:gd name="T3" fmla="*/ 3819 h 4019"/>
              <a:gd name="T4" fmla="*/ 88 w 2689"/>
              <a:gd name="T5" fmla="*/ 3627 h 4019"/>
              <a:gd name="T6" fmla="*/ 164 w 2689"/>
              <a:gd name="T7" fmla="*/ 3436 h 4019"/>
              <a:gd name="T8" fmla="*/ 264 w 2689"/>
              <a:gd name="T9" fmla="*/ 3256 h 4019"/>
              <a:gd name="T10" fmla="*/ 400 w 2689"/>
              <a:gd name="T11" fmla="*/ 3056 h 4019"/>
              <a:gd name="T12" fmla="*/ 831 w 2689"/>
              <a:gd name="T13" fmla="*/ 2577 h 4019"/>
              <a:gd name="T14" fmla="*/ 1127 w 2689"/>
              <a:gd name="T15" fmla="*/ 2293 h 4019"/>
              <a:gd name="T16" fmla="*/ 1542 w 2689"/>
              <a:gd name="T17" fmla="*/ 1886 h 4019"/>
              <a:gd name="T18" fmla="*/ 1762 w 2689"/>
              <a:gd name="T19" fmla="*/ 1638 h 4019"/>
              <a:gd name="T20" fmla="*/ 1830 w 2689"/>
              <a:gd name="T21" fmla="*/ 1518 h 4019"/>
              <a:gd name="T22" fmla="*/ 1898 w 2689"/>
              <a:gd name="T23" fmla="*/ 1342 h 4019"/>
              <a:gd name="T24" fmla="*/ 1918 w 2689"/>
              <a:gd name="T25" fmla="*/ 1226 h 4019"/>
              <a:gd name="T26" fmla="*/ 1910 w 2689"/>
              <a:gd name="T27" fmla="*/ 1047 h 4019"/>
              <a:gd name="T28" fmla="*/ 1886 w 2689"/>
              <a:gd name="T29" fmla="*/ 943 h 4019"/>
              <a:gd name="T30" fmla="*/ 1814 w 2689"/>
              <a:gd name="T31" fmla="*/ 811 h 4019"/>
              <a:gd name="T32" fmla="*/ 1746 w 2689"/>
              <a:gd name="T33" fmla="*/ 743 h 4019"/>
              <a:gd name="T34" fmla="*/ 1618 w 2689"/>
              <a:gd name="T35" fmla="*/ 671 h 4019"/>
              <a:gd name="T36" fmla="*/ 1402 w 2689"/>
              <a:gd name="T37" fmla="*/ 635 h 4019"/>
              <a:gd name="T38" fmla="*/ 1187 w 2689"/>
              <a:gd name="T39" fmla="*/ 671 h 4019"/>
              <a:gd name="T40" fmla="*/ 1019 w 2689"/>
              <a:gd name="T41" fmla="*/ 779 h 4019"/>
              <a:gd name="T42" fmla="*/ 955 w 2689"/>
              <a:gd name="T43" fmla="*/ 863 h 4019"/>
              <a:gd name="T44" fmla="*/ 907 w 2689"/>
              <a:gd name="T45" fmla="*/ 971 h 4019"/>
              <a:gd name="T46" fmla="*/ 855 w 2689"/>
              <a:gd name="T47" fmla="*/ 1262 h 4019"/>
              <a:gd name="T48" fmla="*/ 112 w 2689"/>
              <a:gd name="T49" fmla="*/ 1031 h 4019"/>
              <a:gd name="T50" fmla="*/ 184 w 2689"/>
              <a:gd name="T51" fmla="*/ 759 h 4019"/>
              <a:gd name="T52" fmla="*/ 260 w 2689"/>
              <a:gd name="T53" fmla="*/ 583 h 4019"/>
              <a:gd name="T54" fmla="*/ 324 w 2689"/>
              <a:gd name="T55" fmla="*/ 483 h 4019"/>
              <a:gd name="T56" fmla="*/ 396 w 2689"/>
              <a:gd name="T57" fmla="*/ 392 h 4019"/>
              <a:gd name="T58" fmla="*/ 519 w 2689"/>
              <a:gd name="T59" fmla="*/ 276 h 4019"/>
              <a:gd name="T60" fmla="*/ 711 w 2689"/>
              <a:gd name="T61" fmla="*/ 156 h 4019"/>
              <a:gd name="T62" fmla="*/ 923 w 2689"/>
              <a:gd name="T63" fmla="*/ 68 h 4019"/>
              <a:gd name="T64" fmla="*/ 1163 w 2689"/>
              <a:gd name="T65" fmla="*/ 16 h 4019"/>
              <a:gd name="T66" fmla="*/ 1422 w 2689"/>
              <a:gd name="T67" fmla="*/ 0 h 4019"/>
              <a:gd name="T68" fmla="*/ 1702 w 2689"/>
              <a:gd name="T69" fmla="*/ 20 h 4019"/>
              <a:gd name="T70" fmla="*/ 1950 w 2689"/>
              <a:gd name="T71" fmla="*/ 80 h 4019"/>
              <a:gd name="T72" fmla="*/ 2166 w 2689"/>
              <a:gd name="T73" fmla="*/ 180 h 4019"/>
              <a:gd name="T74" fmla="*/ 2353 w 2689"/>
              <a:gd name="T75" fmla="*/ 320 h 4019"/>
              <a:gd name="T76" fmla="*/ 2501 w 2689"/>
              <a:gd name="T77" fmla="*/ 487 h 4019"/>
              <a:gd name="T78" fmla="*/ 2605 w 2689"/>
              <a:gd name="T79" fmla="*/ 675 h 4019"/>
              <a:gd name="T80" fmla="*/ 2669 w 2689"/>
              <a:gd name="T81" fmla="*/ 887 h 4019"/>
              <a:gd name="T82" fmla="*/ 2689 w 2689"/>
              <a:gd name="T83" fmla="*/ 1115 h 4019"/>
              <a:gd name="T84" fmla="*/ 2665 w 2689"/>
              <a:gd name="T85" fmla="*/ 1378 h 4019"/>
              <a:gd name="T86" fmla="*/ 2593 w 2689"/>
              <a:gd name="T87" fmla="*/ 1630 h 4019"/>
              <a:gd name="T88" fmla="*/ 2469 w 2689"/>
              <a:gd name="T89" fmla="*/ 1878 h 4019"/>
              <a:gd name="T90" fmla="*/ 2285 w 2689"/>
              <a:gd name="T91" fmla="*/ 2141 h 4019"/>
              <a:gd name="T92" fmla="*/ 2090 w 2689"/>
              <a:gd name="T93" fmla="*/ 2357 h 4019"/>
              <a:gd name="T94" fmla="*/ 1486 w 2689"/>
              <a:gd name="T95" fmla="*/ 2928 h 4019"/>
              <a:gd name="T96" fmla="*/ 1235 w 2689"/>
              <a:gd name="T97" fmla="*/ 3200 h 4019"/>
              <a:gd name="T98" fmla="*/ 2689 w 2689"/>
              <a:gd name="T99" fmla="*/ 3308 h 401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689"/>
              <a:gd name="T151" fmla="*/ 0 h 4019"/>
              <a:gd name="T152" fmla="*/ 2689 w 2689"/>
              <a:gd name="T153" fmla="*/ 4019 h 4019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689" h="4019">
                <a:moveTo>
                  <a:pt x="2689" y="3308"/>
                </a:moveTo>
                <a:lnTo>
                  <a:pt x="2689" y="4019"/>
                </a:lnTo>
                <a:lnTo>
                  <a:pt x="0" y="4019"/>
                </a:lnTo>
                <a:lnTo>
                  <a:pt x="32" y="3819"/>
                </a:lnTo>
                <a:lnTo>
                  <a:pt x="56" y="3723"/>
                </a:lnTo>
                <a:lnTo>
                  <a:pt x="88" y="3627"/>
                </a:lnTo>
                <a:lnTo>
                  <a:pt x="124" y="3532"/>
                </a:lnTo>
                <a:lnTo>
                  <a:pt x="164" y="3436"/>
                </a:lnTo>
                <a:lnTo>
                  <a:pt x="212" y="3344"/>
                </a:lnTo>
                <a:lnTo>
                  <a:pt x="264" y="3256"/>
                </a:lnTo>
                <a:lnTo>
                  <a:pt x="324" y="3160"/>
                </a:lnTo>
                <a:lnTo>
                  <a:pt x="400" y="3056"/>
                </a:lnTo>
                <a:lnTo>
                  <a:pt x="587" y="2832"/>
                </a:lnTo>
                <a:lnTo>
                  <a:pt x="831" y="2577"/>
                </a:lnTo>
                <a:lnTo>
                  <a:pt x="971" y="2437"/>
                </a:lnTo>
                <a:lnTo>
                  <a:pt x="1127" y="2293"/>
                </a:lnTo>
                <a:lnTo>
                  <a:pt x="1358" y="2069"/>
                </a:lnTo>
                <a:lnTo>
                  <a:pt x="1542" y="1886"/>
                </a:lnTo>
                <a:lnTo>
                  <a:pt x="1678" y="1742"/>
                </a:lnTo>
                <a:lnTo>
                  <a:pt x="1762" y="1638"/>
                </a:lnTo>
                <a:lnTo>
                  <a:pt x="1798" y="1578"/>
                </a:lnTo>
                <a:lnTo>
                  <a:pt x="1830" y="1518"/>
                </a:lnTo>
                <a:lnTo>
                  <a:pt x="1882" y="1402"/>
                </a:lnTo>
                <a:lnTo>
                  <a:pt x="1898" y="1342"/>
                </a:lnTo>
                <a:lnTo>
                  <a:pt x="1910" y="1282"/>
                </a:lnTo>
                <a:lnTo>
                  <a:pt x="1918" y="1226"/>
                </a:lnTo>
                <a:lnTo>
                  <a:pt x="1922" y="1167"/>
                </a:lnTo>
                <a:lnTo>
                  <a:pt x="1910" y="1047"/>
                </a:lnTo>
                <a:lnTo>
                  <a:pt x="1902" y="991"/>
                </a:lnTo>
                <a:lnTo>
                  <a:pt x="1886" y="943"/>
                </a:lnTo>
                <a:lnTo>
                  <a:pt x="1842" y="851"/>
                </a:lnTo>
                <a:lnTo>
                  <a:pt x="1814" y="811"/>
                </a:lnTo>
                <a:lnTo>
                  <a:pt x="1782" y="775"/>
                </a:lnTo>
                <a:lnTo>
                  <a:pt x="1746" y="743"/>
                </a:lnTo>
                <a:lnTo>
                  <a:pt x="1706" y="715"/>
                </a:lnTo>
                <a:lnTo>
                  <a:pt x="1618" y="671"/>
                </a:lnTo>
                <a:lnTo>
                  <a:pt x="1518" y="643"/>
                </a:lnTo>
                <a:lnTo>
                  <a:pt x="1402" y="635"/>
                </a:lnTo>
                <a:lnTo>
                  <a:pt x="1287" y="643"/>
                </a:lnTo>
                <a:lnTo>
                  <a:pt x="1187" y="671"/>
                </a:lnTo>
                <a:lnTo>
                  <a:pt x="1095" y="715"/>
                </a:lnTo>
                <a:lnTo>
                  <a:pt x="1019" y="779"/>
                </a:lnTo>
                <a:lnTo>
                  <a:pt x="987" y="819"/>
                </a:lnTo>
                <a:lnTo>
                  <a:pt x="955" y="863"/>
                </a:lnTo>
                <a:lnTo>
                  <a:pt x="931" y="915"/>
                </a:lnTo>
                <a:lnTo>
                  <a:pt x="907" y="971"/>
                </a:lnTo>
                <a:lnTo>
                  <a:pt x="875" y="1107"/>
                </a:lnTo>
                <a:lnTo>
                  <a:pt x="855" y="1262"/>
                </a:lnTo>
                <a:lnTo>
                  <a:pt x="92" y="1183"/>
                </a:lnTo>
                <a:lnTo>
                  <a:pt x="112" y="1031"/>
                </a:lnTo>
                <a:lnTo>
                  <a:pt x="144" y="891"/>
                </a:lnTo>
                <a:lnTo>
                  <a:pt x="184" y="759"/>
                </a:lnTo>
                <a:lnTo>
                  <a:pt x="232" y="639"/>
                </a:lnTo>
                <a:lnTo>
                  <a:pt x="260" y="583"/>
                </a:lnTo>
                <a:lnTo>
                  <a:pt x="292" y="531"/>
                </a:lnTo>
                <a:lnTo>
                  <a:pt x="324" y="483"/>
                </a:lnTo>
                <a:lnTo>
                  <a:pt x="356" y="435"/>
                </a:lnTo>
                <a:lnTo>
                  <a:pt x="396" y="392"/>
                </a:lnTo>
                <a:lnTo>
                  <a:pt x="436" y="348"/>
                </a:lnTo>
                <a:lnTo>
                  <a:pt x="519" y="276"/>
                </a:lnTo>
                <a:lnTo>
                  <a:pt x="611" y="212"/>
                </a:lnTo>
                <a:lnTo>
                  <a:pt x="711" y="156"/>
                </a:lnTo>
                <a:lnTo>
                  <a:pt x="815" y="108"/>
                </a:lnTo>
                <a:lnTo>
                  <a:pt x="923" y="68"/>
                </a:lnTo>
                <a:lnTo>
                  <a:pt x="1039" y="36"/>
                </a:lnTo>
                <a:lnTo>
                  <a:pt x="1163" y="16"/>
                </a:lnTo>
                <a:lnTo>
                  <a:pt x="1287" y="4"/>
                </a:lnTo>
                <a:lnTo>
                  <a:pt x="1422" y="0"/>
                </a:lnTo>
                <a:lnTo>
                  <a:pt x="1566" y="4"/>
                </a:lnTo>
                <a:lnTo>
                  <a:pt x="1702" y="20"/>
                </a:lnTo>
                <a:lnTo>
                  <a:pt x="1830" y="44"/>
                </a:lnTo>
                <a:lnTo>
                  <a:pt x="1950" y="80"/>
                </a:lnTo>
                <a:lnTo>
                  <a:pt x="2062" y="124"/>
                </a:lnTo>
                <a:lnTo>
                  <a:pt x="2166" y="180"/>
                </a:lnTo>
                <a:lnTo>
                  <a:pt x="2261" y="244"/>
                </a:lnTo>
                <a:lnTo>
                  <a:pt x="2353" y="320"/>
                </a:lnTo>
                <a:lnTo>
                  <a:pt x="2433" y="399"/>
                </a:lnTo>
                <a:lnTo>
                  <a:pt x="2501" y="487"/>
                </a:lnTo>
                <a:lnTo>
                  <a:pt x="2557" y="579"/>
                </a:lnTo>
                <a:lnTo>
                  <a:pt x="2605" y="675"/>
                </a:lnTo>
                <a:lnTo>
                  <a:pt x="2641" y="779"/>
                </a:lnTo>
                <a:lnTo>
                  <a:pt x="2669" y="887"/>
                </a:lnTo>
                <a:lnTo>
                  <a:pt x="2685" y="999"/>
                </a:lnTo>
                <a:lnTo>
                  <a:pt x="2689" y="1115"/>
                </a:lnTo>
                <a:lnTo>
                  <a:pt x="2685" y="1246"/>
                </a:lnTo>
                <a:lnTo>
                  <a:pt x="2665" y="1378"/>
                </a:lnTo>
                <a:lnTo>
                  <a:pt x="2637" y="1506"/>
                </a:lnTo>
                <a:lnTo>
                  <a:pt x="2593" y="1630"/>
                </a:lnTo>
                <a:lnTo>
                  <a:pt x="2537" y="1754"/>
                </a:lnTo>
                <a:lnTo>
                  <a:pt x="2469" y="1878"/>
                </a:lnTo>
                <a:lnTo>
                  <a:pt x="2385" y="2009"/>
                </a:lnTo>
                <a:lnTo>
                  <a:pt x="2285" y="2141"/>
                </a:lnTo>
                <a:lnTo>
                  <a:pt x="2202" y="2237"/>
                </a:lnTo>
                <a:lnTo>
                  <a:pt x="2090" y="2357"/>
                </a:lnTo>
                <a:lnTo>
                  <a:pt x="1782" y="2653"/>
                </a:lnTo>
                <a:lnTo>
                  <a:pt x="1486" y="2928"/>
                </a:lnTo>
                <a:lnTo>
                  <a:pt x="1323" y="3092"/>
                </a:lnTo>
                <a:lnTo>
                  <a:pt x="1235" y="3200"/>
                </a:lnTo>
                <a:lnTo>
                  <a:pt x="1167" y="3308"/>
                </a:lnTo>
                <a:lnTo>
                  <a:pt x="2689" y="3308"/>
                </a:lnTo>
                <a:close/>
              </a:path>
            </a:pathLst>
          </a:custGeom>
          <a:solidFill>
            <a:srgbClr val="ADC1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s-ES_tradnl">
              <a:latin typeface="+mn-lt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90887" y="3028676"/>
            <a:ext cx="5599113" cy="800647"/>
          </a:xfrm>
        </p:spPr>
        <p:txBody>
          <a:bodyPr lIns="0" tIns="0" rIns="0" bIns="0" anchor="t">
            <a:spAutoFit/>
          </a:bodyPr>
          <a:lstStyle>
            <a:lvl1pPr algn="l">
              <a:lnSpc>
                <a:spcPts val="3100"/>
              </a:lnSpc>
              <a:defRPr sz="2800" b="1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 dirty="0"/>
          </a:p>
        </p:txBody>
      </p:sp>
      <p:sp>
        <p:nvSpPr>
          <p:cNvPr id="4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07C15-5583-444E-A3F1-1709C2431792}" type="datetime1">
              <a:rPr lang="es-ES_tradnl"/>
              <a:pPr>
                <a:defRPr/>
              </a:pPr>
              <a:t>16/03/2012</a:t>
            </a:fld>
            <a:endParaRPr lang="es-ES_tradnl" dirty="0"/>
          </a:p>
        </p:txBody>
      </p:sp>
      <p:sp>
        <p:nvSpPr>
          <p:cNvPr id="5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1E11A-E80C-4D06-9F85-45446914771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taca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3496" y="507584"/>
            <a:ext cx="6283569" cy="352661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4EF3-3575-4B00-A415-0AA43D4788F3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453496" y="860245"/>
            <a:ext cx="6291262" cy="508000"/>
          </a:xfrm>
        </p:spPr>
        <p:txBody>
          <a:bodyPr lIns="0" tIns="0" rIns="0" bIns="0">
            <a:normAutofit/>
          </a:bodyPr>
          <a:lstStyle>
            <a:lvl1pPr>
              <a:buNone/>
              <a:defRPr sz="2400" b="1"/>
            </a:lvl1pPr>
          </a:lstStyle>
          <a:p>
            <a:pPr lvl="0"/>
            <a:r>
              <a:rPr lang="es-ES_tradnl" dirty="0" smtClean="0"/>
              <a:t>Subtitular opcional</a:t>
            </a:r>
            <a:endParaRPr lang="es-ES_tradnl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4" hasCustomPrompt="1"/>
          </p:nvPr>
        </p:nvSpPr>
        <p:spPr>
          <a:xfrm>
            <a:off x="453496" y="1413786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_tradnl" dirty="0" smtClean="0"/>
              <a:t>Introducir el título de la diapositiva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3496" y="1771878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/>
            </a:lvl1pPr>
          </a:lstStyle>
          <a:p>
            <a:pPr lvl="0"/>
            <a:r>
              <a:rPr lang="es-ES_tradnl" dirty="0" smtClean="0"/>
              <a:t>Subtítulo opcional</a:t>
            </a:r>
          </a:p>
        </p:txBody>
      </p:sp>
      <p:sp>
        <p:nvSpPr>
          <p:cNvPr id="13" name="Marcador de texto 12"/>
          <p:cNvSpPr>
            <a:spLocks noGrp="1"/>
          </p:cNvSpPr>
          <p:nvPr>
            <p:ph type="body" sz="quarter" idx="16" hasCustomPrompt="1"/>
          </p:nvPr>
        </p:nvSpPr>
        <p:spPr>
          <a:xfrm>
            <a:off x="1309688" y="2373313"/>
            <a:ext cx="7413624" cy="3155565"/>
          </a:xfrm>
        </p:spPr>
        <p:txBody>
          <a:bodyPr wrap="square" lIns="0" tIns="0" rIns="0" bIns="0" anchor="t" anchorCtr="0">
            <a:spAutoFit/>
          </a:bodyPr>
          <a:lstStyle>
            <a:lvl1pPr marL="342000">
              <a:lnSpc>
                <a:spcPts val="5000"/>
              </a:lnSpc>
              <a:spcBef>
                <a:spcPts val="0"/>
              </a:spcBef>
              <a:buClr>
                <a:schemeClr val="accent2"/>
              </a:buClr>
              <a:buSzPct val="100000"/>
              <a:buFont typeface="Lucida Grande"/>
              <a:buChar char="●"/>
              <a:defRPr sz="2200" b="1" u="none" normalizeH="0" baseline="0">
                <a:ln>
                  <a:noFill/>
                </a:ln>
                <a:uFill>
                  <a:solidFill>
                    <a:schemeClr val="accent3"/>
                  </a:solidFill>
                </a:uFill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s-ES_tradnl" dirty="0" smtClean="0"/>
              <a:t>Insertar textos destacados con puntos</a:t>
            </a:r>
          </a:p>
          <a:p>
            <a:pPr lvl="0"/>
            <a:r>
              <a:rPr lang="es-ES_tradnl" dirty="0" smtClean="0"/>
              <a:t>Insertar textos destacados con puntos</a:t>
            </a:r>
          </a:p>
          <a:p>
            <a:pPr lvl="0"/>
            <a:r>
              <a:rPr lang="es-ES_tradnl" dirty="0" smtClean="0"/>
              <a:t>Insertar textos destacados con puntos</a:t>
            </a:r>
          </a:p>
          <a:p>
            <a:pPr lvl="0"/>
            <a:r>
              <a:rPr lang="es-ES_tradnl" dirty="0" smtClean="0"/>
              <a:t>Insertar textos destacados con puntos</a:t>
            </a:r>
          </a:p>
          <a:p>
            <a:pPr lvl="0"/>
            <a:r>
              <a:rPr lang="es-ES_tradnl" dirty="0" smtClean="0"/>
              <a:t>Insertar textos destacados con puntos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staca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3496" y="507584"/>
            <a:ext cx="6283569" cy="352661"/>
          </a:xfrm>
        </p:spPr>
        <p:txBody>
          <a:bodyPr/>
          <a:lstStyle/>
          <a:p>
            <a:r>
              <a:rPr lang="es-ES_tradnl" dirty="0" smtClean="0"/>
              <a:t>Clic para editar título</a:t>
            </a: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697-B5F8-4CC6-9705-E1AAE8B092F5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453496" y="860245"/>
            <a:ext cx="6291262" cy="508000"/>
          </a:xfrm>
        </p:spPr>
        <p:txBody>
          <a:bodyPr lIns="0" tIns="0" rIns="0" bIns="0">
            <a:normAutofit/>
          </a:bodyPr>
          <a:lstStyle>
            <a:lvl1pPr>
              <a:buNone/>
              <a:defRPr sz="2400" b="1"/>
            </a:lvl1pPr>
          </a:lstStyle>
          <a:p>
            <a:pPr lvl="0"/>
            <a:r>
              <a:rPr lang="es-ES_tradnl" dirty="0" smtClean="0"/>
              <a:t>Subtitular opcional</a:t>
            </a:r>
            <a:endParaRPr lang="es-ES_tradnl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4" hasCustomPrompt="1"/>
          </p:nvPr>
        </p:nvSpPr>
        <p:spPr>
          <a:xfrm>
            <a:off x="453496" y="1413786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_tradnl" dirty="0" smtClean="0"/>
              <a:t>Introducir el título de la diapositiva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3496" y="1771878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/>
            </a:lvl1pPr>
          </a:lstStyle>
          <a:p>
            <a:pPr lvl="0"/>
            <a:r>
              <a:rPr lang="es-ES_tradnl" dirty="0" smtClean="0"/>
              <a:t>Subtítulo opcional</a:t>
            </a:r>
          </a:p>
        </p:txBody>
      </p:sp>
      <p:sp>
        <p:nvSpPr>
          <p:cNvPr id="13" name="Marcador de texto 12"/>
          <p:cNvSpPr>
            <a:spLocks noGrp="1"/>
          </p:cNvSpPr>
          <p:nvPr>
            <p:ph type="body" sz="quarter" idx="16" hasCustomPrompt="1"/>
          </p:nvPr>
        </p:nvSpPr>
        <p:spPr>
          <a:xfrm>
            <a:off x="453496" y="2409597"/>
            <a:ext cx="8266112" cy="312906"/>
          </a:xfrm>
        </p:spPr>
        <p:txBody>
          <a:bodyPr wrap="square" lIns="0" tIns="0" rIns="0" bIns="0" anchor="t" anchorCtr="0">
            <a:spAutoFit/>
          </a:bodyPr>
          <a:lstStyle>
            <a:lvl1pPr marL="342000">
              <a:lnSpc>
                <a:spcPts val="2400"/>
              </a:lnSpc>
              <a:spcBef>
                <a:spcPts val="0"/>
              </a:spcBef>
              <a:buClr>
                <a:schemeClr val="accent2"/>
              </a:buClr>
              <a:buSzPct val="100000"/>
              <a:buFont typeface="Lucida Grande"/>
              <a:buNone/>
              <a:defRPr sz="2200" b="1" u="none" normalizeH="0" baseline="0">
                <a:ln>
                  <a:noFill/>
                </a:ln>
                <a:uFill>
                  <a:solidFill>
                    <a:schemeClr val="accent3"/>
                  </a:solidFill>
                </a:uFill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s-ES_tradnl" dirty="0" smtClean="0"/>
              <a:t>Insertar texto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staca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3496" y="507584"/>
            <a:ext cx="6283569" cy="352661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2AE3-E6A7-476E-86C7-00A89BC769A9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453496" y="860245"/>
            <a:ext cx="6291262" cy="508000"/>
          </a:xfrm>
        </p:spPr>
        <p:txBody>
          <a:bodyPr lIns="0" tIns="0" rIns="0" bIns="0">
            <a:normAutofit/>
          </a:bodyPr>
          <a:lstStyle>
            <a:lvl1pPr>
              <a:buNone/>
              <a:defRPr sz="2400" b="1"/>
            </a:lvl1pPr>
          </a:lstStyle>
          <a:p>
            <a:pPr lvl="0"/>
            <a:r>
              <a:rPr lang="es-ES_tradnl" dirty="0" smtClean="0"/>
              <a:t>Subtitular opcional</a:t>
            </a:r>
            <a:endParaRPr lang="es-ES_tradnl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4" hasCustomPrompt="1"/>
          </p:nvPr>
        </p:nvSpPr>
        <p:spPr>
          <a:xfrm>
            <a:off x="453496" y="1413786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_tradnl" dirty="0" smtClean="0"/>
              <a:t>Introducir el título de la diapositiva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3496" y="1771878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/>
            </a:lvl1pPr>
          </a:lstStyle>
          <a:p>
            <a:pPr lvl="0"/>
            <a:r>
              <a:rPr lang="es-ES_tradnl" dirty="0" smtClean="0"/>
              <a:t>Subtítulo opcional</a:t>
            </a:r>
          </a:p>
        </p:txBody>
      </p:sp>
      <p:sp>
        <p:nvSpPr>
          <p:cNvPr id="12" name="Marcador de texto 11"/>
          <p:cNvSpPr>
            <a:spLocks noGrp="1"/>
          </p:cNvSpPr>
          <p:nvPr>
            <p:ph type="body" sz="quarter" idx="16"/>
          </p:nvPr>
        </p:nvSpPr>
        <p:spPr>
          <a:xfrm>
            <a:off x="453496" y="2462213"/>
            <a:ext cx="8274050" cy="2012859"/>
          </a:xfrm>
        </p:spPr>
        <p:txBody>
          <a:bodyPr lIns="0" tIns="0" rIns="0" bIns="0" anchor="t" anchorCtr="0">
            <a:spAutoFit/>
          </a:bodyPr>
          <a:lstStyle>
            <a:lvl1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None/>
              <a:defRPr sz="2200" b="1">
                <a:solidFill>
                  <a:schemeClr val="tx1"/>
                </a:solidFill>
              </a:defRPr>
            </a:lvl1pPr>
            <a:lvl2pPr marL="630238" indent="-300038">
              <a:lnSpc>
                <a:spcPts val="2400"/>
              </a:lnSpc>
              <a:buClr>
                <a:schemeClr val="accent2"/>
              </a:buClr>
              <a:buSzPct val="130000"/>
              <a:buFont typeface="Lucida Grande"/>
              <a:buChar char="•"/>
              <a:defRPr sz="2000" b="1"/>
            </a:lvl2pPr>
            <a:lvl3pPr marL="985838" indent="-228600" defTabSz="620713">
              <a:lnSpc>
                <a:spcPts val="2400"/>
              </a:lnSpc>
              <a:buClr>
                <a:schemeClr val="accent3"/>
              </a:buClr>
              <a:buFont typeface="Verdana"/>
              <a:buChar char="•"/>
              <a:defRPr sz="2000" b="1"/>
            </a:lvl3pPr>
            <a:lvl4pPr>
              <a:lnSpc>
                <a:spcPts val="2400"/>
              </a:lnSpc>
              <a:buFont typeface="Verdana"/>
              <a:buChar char="•"/>
              <a:defRPr sz="2000" b="1" i="1"/>
            </a:lvl4pPr>
            <a:lvl5pPr>
              <a:lnSpc>
                <a:spcPts val="2400"/>
              </a:lnSpc>
              <a:buClr>
                <a:schemeClr val="accent2"/>
              </a:buClr>
              <a:buFont typeface="Verdana"/>
              <a:buChar char="•"/>
              <a:defRPr sz="2000" b="1" i="1"/>
            </a:lvl5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3496" y="507584"/>
            <a:ext cx="6283569" cy="352661"/>
          </a:xfrm>
        </p:spPr>
        <p:txBody>
          <a:bodyPr/>
          <a:lstStyle/>
          <a:p>
            <a:r>
              <a:rPr lang="es-ES_tradnl" dirty="0" smtClean="0"/>
              <a:t>Clic para editar título</a:t>
            </a: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09133-100C-4842-B144-F2FB6C5F71AE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453496" y="860245"/>
            <a:ext cx="6291262" cy="508000"/>
          </a:xfrm>
        </p:spPr>
        <p:txBody>
          <a:bodyPr lIns="0" tIns="0" rIns="0" bIns="0">
            <a:normAutofit/>
          </a:bodyPr>
          <a:lstStyle>
            <a:lvl1pPr>
              <a:buNone/>
              <a:defRPr sz="2400" b="1"/>
            </a:lvl1pPr>
          </a:lstStyle>
          <a:p>
            <a:pPr lvl="0"/>
            <a:r>
              <a:rPr lang="es-ES_tradnl" dirty="0" smtClean="0"/>
              <a:t>Subtitular opcional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3496" y="507584"/>
            <a:ext cx="6283569" cy="352661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662D6-1315-487A-B711-6BA009BE9F7E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453496" y="860245"/>
            <a:ext cx="6291262" cy="508000"/>
          </a:xfrm>
        </p:spPr>
        <p:txBody>
          <a:bodyPr lIns="0" tIns="0" rIns="0" bIns="0">
            <a:normAutofit/>
          </a:bodyPr>
          <a:lstStyle>
            <a:lvl1pPr>
              <a:buNone/>
              <a:defRPr sz="2400" b="1"/>
            </a:lvl1pPr>
          </a:lstStyle>
          <a:p>
            <a:pPr lvl="0"/>
            <a:r>
              <a:rPr lang="es-ES_tradnl" dirty="0" smtClean="0"/>
              <a:t>Subtitular opcional</a:t>
            </a:r>
            <a:endParaRPr lang="es-ES_tradnl" dirty="0"/>
          </a:p>
        </p:txBody>
      </p:sp>
      <p:sp>
        <p:nvSpPr>
          <p:cNvPr id="8" name="Rectángulo 7"/>
          <p:cNvSpPr/>
          <p:nvPr userDrawn="1"/>
        </p:nvSpPr>
        <p:spPr>
          <a:xfrm>
            <a:off x="972000" y="2479465"/>
            <a:ext cx="7200000" cy="82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dist="38100" dir="2700000" algn="tl" rotWithShape="0">
              <a:schemeClr val="tx1">
                <a:alpha val="7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720000" tIns="0" rIns="180000" bIns="0" rtlCol="0" anchor="ctr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ü"/>
              <a:tabLst/>
              <a:defRPr/>
            </a:pPr>
            <a:r>
              <a:rPr lang="es-ES_tradnl" sz="2600" b="1" dirty="0" smtClean="0"/>
              <a:t> Inserta texto destacado</a:t>
            </a:r>
            <a:endParaRPr lang="es-ES_tradnl" dirty="0"/>
          </a:p>
        </p:txBody>
      </p:sp>
      <p:sp>
        <p:nvSpPr>
          <p:cNvPr id="11" name="Rectángulo 10"/>
          <p:cNvSpPr/>
          <p:nvPr userDrawn="1"/>
        </p:nvSpPr>
        <p:spPr>
          <a:xfrm>
            <a:off x="972000" y="3594114"/>
            <a:ext cx="7200000" cy="8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dist="38100" dir="2700000" algn="tl" rotWithShape="0">
              <a:schemeClr val="tx1">
                <a:alpha val="7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720000" tIns="0" rIns="180000" bIns="0" rtlCol="0" anchor="ctr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ü"/>
              <a:tabLst/>
              <a:defRPr/>
            </a:pPr>
            <a:r>
              <a:rPr lang="es-ES_tradnl" sz="2600" b="1" dirty="0" smtClean="0"/>
              <a:t> Inserta texto destacado</a:t>
            </a:r>
            <a:endParaRPr lang="es-ES_tradnl" dirty="0"/>
          </a:p>
        </p:txBody>
      </p:sp>
      <p:sp>
        <p:nvSpPr>
          <p:cNvPr id="12" name="Rectángulo 11"/>
          <p:cNvSpPr/>
          <p:nvPr userDrawn="1"/>
        </p:nvSpPr>
        <p:spPr>
          <a:xfrm>
            <a:off x="972000" y="4708762"/>
            <a:ext cx="7200000" cy="82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63500" dist="38100" dir="2700000" algn="tl" rotWithShape="0">
              <a:schemeClr val="tx1">
                <a:alpha val="7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720000" tIns="0" rIns="180000" bIns="0" rtlCol="0" anchor="ctr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ü"/>
              <a:tabLst/>
              <a:defRPr/>
            </a:pPr>
            <a:r>
              <a:rPr lang="es-ES_tradnl" sz="2600" b="1" dirty="0" smtClean="0">
                <a:solidFill>
                  <a:schemeClr val="tx1"/>
                </a:solidFill>
              </a:rPr>
              <a:t> Inserta texto destacado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13" name="Marcador de texto 8"/>
          <p:cNvSpPr>
            <a:spLocks noGrp="1"/>
          </p:cNvSpPr>
          <p:nvPr>
            <p:ph type="body" sz="quarter" idx="14" hasCustomPrompt="1"/>
          </p:nvPr>
        </p:nvSpPr>
        <p:spPr>
          <a:xfrm>
            <a:off x="453496" y="1413786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_tradnl" dirty="0" smtClean="0"/>
              <a:t>Introducir el título de la diapositiva</a:t>
            </a:r>
          </a:p>
        </p:txBody>
      </p:sp>
      <p:sp>
        <p:nvSpPr>
          <p:cNvPr id="14" name="Marcador de texto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3496" y="1771878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/>
            </a:lvl1pPr>
          </a:lstStyle>
          <a:p>
            <a:pPr lvl="0"/>
            <a:r>
              <a:rPr lang="es-ES_tradnl" dirty="0" smtClean="0"/>
              <a:t>Subtítulo opcional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59A9E-8263-4983-B882-D66848B29E7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-Grafico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3496" y="507584"/>
            <a:ext cx="6283569" cy="352661"/>
          </a:xfrm>
        </p:spPr>
        <p:txBody>
          <a:bodyPr/>
          <a:lstStyle/>
          <a:p>
            <a:r>
              <a:rPr lang="es-ES_tradnl" dirty="0" smtClean="0"/>
              <a:t>Clic para editar título</a:t>
            </a: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697-B5F8-4CC6-9705-E1AAE8B092F5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453496" y="860245"/>
            <a:ext cx="6291262" cy="508000"/>
          </a:xfrm>
        </p:spPr>
        <p:txBody>
          <a:bodyPr lIns="0" tIns="0" rIns="0" bIns="0">
            <a:normAutofit/>
          </a:bodyPr>
          <a:lstStyle>
            <a:lvl1pPr>
              <a:buNone/>
              <a:defRPr sz="2400" b="1"/>
            </a:lvl1pPr>
          </a:lstStyle>
          <a:p>
            <a:pPr lvl="0"/>
            <a:r>
              <a:rPr lang="es-ES_tradnl" dirty="0" smtClean="0"/>
              <a:t>Subtitular opcional</a:t>
            </a:r>
            <a:endParaRPr lang="es-ES_tradnl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4" hasCustomPrompt="1"/>
          </p:nvPr>
        </p:nvSpPr>
        <p:spPr>
          <a:xfrm>
            <a:off x="453496" y="1413786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_tradnl" dirty="0" smtClean="0"/>
              <a:t>Introducir el título de la diapositiva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3496" y="1771878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/>
            </a:lvl1pPr>
          </a:lstStyle>
          <a:p>
            <a:pPr lvl="0"/>
            <a:r>
              <a:rPr lang="es-ES_tradnl" dirty="0" smtClean="0"/>
              <a:t>Subtítulo opcional</a:t>
            </a:r>
          </a:p>
        </p:txBody>
      </p:sp>
      <p:sp>
        <p:nvSpPr>
          <p:cNvPr id="13" name="Marcador de texto 12"/>
          <p:cNvSpPr>
            <a:spLocks noGrp="1"/>
          </p:cNvSpPr>
          <p:nvPr>
            <p:ph type="body" sz="quarter" idx="16" hasCustomPrompt="1"/>
          </p:nvPr>
        </p:nvSpPr>
        <p:spPr>
          <a:xfrm>
            <a:off x="424199" y="2302139"/>
            <a:ext cx="3812158" cy="297090"/>
          </a:xfrm>
        </p:spPr>
        <p:txBody>
          <a:bodyPr vert="horz" wrap="square" lIns="0" tIns="0" rIns="0" bIns="0" anchor="t" anchorCtr="0">
            <a:spAutoFit/>
          </a:bodyPr>
          <a:lstStyle>
            <a:lvl1pPr marL="0" indent="0">
              <a:lnSpc>
                <a:spcPts val="2300"/>
              </a:lnSpc>
              <a:spcBef>
                <a:spcPts val="0"/>
              </a:spcBef>
              <a:buClr>
                <a:schemeClr val="accent2"/>
              </a:buClr>
              <a:buSzPct val="100000"/>
              <a:buFont typeface="Lucida Grande"/>
              <a:buNone/>
              <a:defRPr sz="2000" b="1" u="none" normalizeH="0" baseline="0">
                <a:ln>
                  <a:noFill/>
                </a:ln>
                <a:uFill>
                  <a:solidFill>
                    <a:schemeClr val="accent3"/>
                  </a:solidFill>
                </a:uFill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s-ES_tradnl" dirty="0" smtClean="0"/>
              <a:t>Haga clic para insertar texto</a:t>
            </a:r>
          </a:p>
        </p:txBody>
      </p:sp>
      <p:sp>
        <p:nvSpPr>
          <p:cNvPr id="14" name="Marcador de texto 13"/>
          <p:cNvSpPr>
            <a:spLocks noGrp="1"/>
          </p:cNvSpPr>
          <p:nvPr>
            <p:ph type="body" sz="quarter" idx="18" hasCustomPrompt="1"/>
          </p:nvPr>
        </p:nvSpPr>
        <p:spPr>
          <a:xfrm>
            <a:off x="4558440" y="2311211"/>
            <a:ext cx="3321729" cy="24622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600" b="1" baseline="0"/>
            </a:lvl1pPr>
            <a:lvl2pPr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s-ES_tradnl" dirty="0" smtClean="0"/>
              <a:t>Escribir el titular del gráfico</a:t>
            </a:r>
            <a:endParaRPr lang="es-ES_tradnl" dirty="0"/>
          </a:p>
        </p:txBody>
      </p:sp>
      <p:sp>
        <p:nvSpPr>
          <p:cNvPr id="15" name="Marcador de gráfico 14"/>
          <p:cNvSpPr>
            <a:spLocks noGrp="1"/>
          </p:cNvSpPr>
          <p:nvPr>
            <p:ph type="chart" sz="quarter" idx="19"/>
          </p:nvPr>
        </p:nvSpPr>
        <p:spPr>
          <a:xfrm>
            <a:off x="4558440" y="2721429"/>
            <a:ext cx="4170362" cy="3593646"/>
          </a:xfrm>
        </p:spPr>
        <p:txBody>
          <a:bodyPr lIns="0" tIns="0" rIns="0" bIns="0">
            <a:normAutofit/>
          </a:bodyPr>
          <a:lstStyle>
            <a:lvl1pPr>
              <a:buNone/>
              <a:defRPr sz="1600"/>
            </a:lvl1pPr>
          </a:lstStyle>
          <a:p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staca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3496" y="507584"/>
            <a:ext cx="6283569" cy="352661"/>
          </a:xfrm>
        </p:spPr>
        <p:txBody>
          <a:bodyPr/>
          <a:lstStyle/>
          <a:p>
            <a:r>
              <a:rPr lang="es-ES_tradnl" dirty="0" smtClean="0"/>
              <a:t>Clic para editar título</a:t>
            </a: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697-B5F8-4CC6-9705-E1AAE8B092F5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453496" y="860245"/>
            <a:ext cx="6291262" cy="508000"/>
          </a:xfrm>
        </p:spPr>
        <p:txBody>
          <a:bodyPr lIns="0" tIns="0" rIns="0" bIns="0">
            <a:normAutofit/>
          </a:bodyPr>
          <a:lstStyle>
            <a:lvl1pPr>
              <a:buNone/>
              <a:defRPr sz="2400" b="1"/>
            </a:lvl1pPr>
          </a:lstStyle>
          <a:p>
            <a:pPr lvl="0"/>
            <a:r>
              <a:rPr lang="es-ES_tradnl" dirty="0" smtClean="0"/>
              <a:t>Subtitular opcional</a:t>
            </a:r>
            <a:endParaRPr lang="es-ES_tradnl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4" hasCustomPrompt="1"/>
          </p:nvPr>
        </p:nvSpPr>
        <p:spPr>
          <a:xfrm>
            <a:off x="453496" y="1413786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_tradnl" dirty="0" smtClean="0"/>
              <a:t>Introducir el título de la diapositiva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3496" y="1771878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/>
            </a:lvl1pPr>
          </a:lstStyle>
          <a:p>
            <a:pPr lvl="0"/>
            <a:r>
              <a:rPr lang="es-ES_tradnl" dirty="0" smtClean="0"/>
              <a:t>Subtítulo opcional</a:t>
            </a:r>
          </a:p>
        </p:txBody>
      </p:sp>
      <p:sp>
        <p:nvSpPr>
          <p:cNvPr id="12" name="Marcador de texto 13"/>
          <p:cNvSpPr>
            <a:spLocks noGrp="1"/>
          </p:cNvSpPr>
          <p:nvPr>
            <p:ph type="body" sz="quarter" idx="18" hasCustomPrompt="1"/>
          </p:nvPr>
        </p:nvSpPr>
        <p:spPr>
          <a:xfrm>
            <a:off x="462939" y="2318107"/>
            <a:ext cx="8265137" cy="24622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600" b="1" baseline="0"/>
            </a:lvl1pPr>
            <a:lvl2pPr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s-ES_tradnl" dirty="0" smtClean="0"/>
              <a:t>Escribir el titular del gráfico</a:t>
            </a:r>
            <a:endParaRPr lang="es-ES_tradnl" dirty="0"/>
          </a:p>
        </p:txBody>
      </p:sp>
      <p:sp>
        <p:nvSpPr>
          <p:cNvPr id="15" name="Marcador de gráfico 14"/>
          <p:cNvSpPr>
            <a:spLocks noGrp="1"/>
          </p:cNvSpPr>
          <p:nvPr>
            <p:ph type="chart" sz="quarter" idx="19"/>
          </p:nvPr>
        </p:nvSpPr>
        <p:spPr>
          <a:xfrm>
            <a:off x="462940" y="2703286"/>
            <a:ext cx="8265136" cy="3719739"/>
          </a:xfrm>
        </p:spPr>
        <p:txBody>
          <a:bodyPr>
            <a:normAutofit/>
          </a:bodyPr>
          <a:lstStyle>
            <a:lvl1pPr>
              <a:buNone/>
              <a:defRPr sz="1600"/>
            </a:lvl1pPr>
          </a:lstStyle>
          <a:p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co tar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3496" y="507584"/>
            <a:ext cx="6283569" cy="352661"/>
          </a:xfrm>
        </p:spPr>
        <p:txBody>
          <a:bodyPr/>
          <a:lstStyle/>
          <a:p>
            <a:r>
              <a:rPr lang="es-ES_tradnl" dirty="0" smtClean="0"/>
              <a:t>Clic para editar título</a:t>
            </a: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697-B5F8-4CC6-9705-E1AAE8B092F5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453496" y="860245"/>
            <a:ext cx="6291262" cy="508000"/>
          </a:xfrm>
        </p:spPr>
        <p:txBody>
          <a:bodyPr lIns="0" tIns="0" rIns="0" bIns="0">
            <a:normAutofit/>
          </a:bodyPr>
          <a:lstStyle>
            <a:lvl1pPr>
              <a:buNone/>
              <a:defRPr sz="2400" b="1"/>
            </a:lvl1pPr>
          </a:lstStyle>
          <a:p>
            <a:pPr lvl="0"/>
            <a:r>
              <a:rPr lang="es-ES_tradnl" dirty="0" smtClean="0"/>
              <a:t>Subtitular opcional</a:t>
            </a:r>
            <a:endParaRPr lang="es-ES_tradnl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4" hasCustomPrompt="1"/>
          </p:nvPr>
        </p:nvSpPr>
        <p:spPr>
          <a:xfrm>
            <a:off x="453496" y="1413786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_tradnl" dirty="0" smtClean="0"/>
              <a:t>Introducir el título de la diapositiva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3496" y="1771878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/>
            </a:lvl1pPr>
          </a:lstStyle>
          <a:p>
            <a:pPr lvl="0"/>
            <a:r>
              <a:rPr lang="es-ES_tradnl" dirty="0" smtClean="0"/>
              <a:t>Subtítulo opcional</a:t>
            </a:r>
          </a:p>
        </p:txBody>
      </p:sp>
      <p:sp>
        <p:nvSpPr>
          <p:cNvPr id="12" name="Marcador de texto 13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2318107"/>
            <a:ext cx="8270346" cy="246221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baseline="0"/>
            </a:lvl1pPr>
            <a:lvl2pPr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s-ES_tradnl" dirty="0" smtClean="0"/>
              <a:t>Escribir el titular del gráfico</a:t>
            </a:r>
            <a:endParaRPr lang="es-ES_tradnl" dirty="0"/>
          </a:p>
        </p:txBody>
      </p:sp>
      <p:sp>
        <p:nvSpPr>
          <p:cNvPr id="13" name="Marcador de gráfico 12"/>
          <p:cNvSpPr>
            <a:spLocks noGrp="1"/>
          </p:cNvSpPr>
          <p:nvPr>
            <p:ph type="chart" sz="quarter" idx="19" hasCustomPrompt="1"/>
          </p:nvPr>
        </p:nvSpPr>
        <p:spPr>
          <a:xfrm>
            <a:off x="457200" y="2721429"/>
            <a:ext cx="8270346" cy="3737428"/>
          </a:xfrm>
        </p:spPr>
        <p:txBody>
          <a:bodyPr>
            <a:normAutofit/>
          </a:bodyPr>
          <a:lstStyle>
            <a:lvl1pPr>
              <a:buNone/>
              <a:defRPr sz="1600" baseline="0"/>
            </a:lvl1pPr>
          </a:lstStyle>
          <a:p>
            <a:r>
              <a:rPr lang="es-ES_tradnl" dirty="0" smtClean="0"/>
              <a:t>Gráfico tipo tarta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áfico do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3496" y="507584"/>
            <a:ext cx="6283569" cy="352661"/>
          </a:xfrm>
        </p:spPr>
        <p:txBody>
          <a:bodyPr/>
          <a:lstStyle/>
          <a:p>
            <a:r>
              <a:rPr lang="es-ES_tradnl" dirty="0" smtClean="0"/>
              <a:t>Clic para editar título</a:t>
            </a: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697-B5F8-4CC6-9705-E1AAE8B092F5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453496" y="860245"/>
            <a:ext cx="6291262" cy="508000"/>
          </a:xfrm>
        </p:spPr>
        <p:txBody>
          <a:bodyPr lIns="0" tIns="0" rIns="0" bIns="0">
            <a:normAutofit/>
          </a:bodyPr>
          <a:lstStyle>
            <a:lvl1pPr>
              <a:buNone/>
              <a:defRPr sz="2400" b="1"/>
            </a:lvl1pPr>
          </a:lstStyle>
          <a:p>
            <a:pPr lvl="0"/>
            <a:r>
              <a:rPr lang="es-ES_tradnl" dirty="0" smtClean="0"/>
              <a:t>Subtitular opcional</a:t>
            </a:r>
            <a:endParaRPr lang="es-ES_tradnl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4" hasCustomPrompt="1"/>
          </p:nvPr>
        </p:nvSpPr>
        <p:spPr>
          <a:xfrm>
            <a:off x="453496" y="1403350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_tradnl" dirty="0" smtClean="0"/>
              <a:t>Introducir el título de la diapositiva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3496" y="1761442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/>
            </a:lvl1pPr>
          </a:lstStyle>
          <a:p>
            <a:pPr lvl="0"/>
            <a:r>
              <a:rPr lang="es-ES_tradnl" dirty="0" smtClean="0"/>
              <a:t>Subtítulo opcional</a:t>
            </a:r>
          </a:p>
        </p:txBody>
      </p:sp>
      <p:sp>
        <p:nvSpPr>
          <p:cNvPr id="13" name="Marcador de texto 13"/>
          <p:cNvSpPr>
            <a:spLocks noGrp="1"/>
          </p:cNvSpPr>
          <p:nvPr>
            <p:ph type="body" sz="quarter" idx="19" hasCustomPrompt="1"/>
          </p:nvPr>
        </p:nvSpPr>
        <p:spPr>
          <a:xfrm>
            <a:off x="449263" y="2309742"/>
            <a:ext cx="3133951" cy="26161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baseline="0"/>
            </a:lvl1pPr>
            <a:lvl2pPr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s-ES_tradnl" dirty="0" smtClean="0"/>
              <a:t>Escribir el titular del gráfico</a:t>
            </a:r>
            <a:endParaRPr lang="es-ES_tradnl" dirty="0"/>
          </a:p>
        </p:txBody>
      </p:sp>
      <p:sp>
        <p:nvSpPr>
          <p:cNvPr id="14" name="Marcador de texto 13"/>
          <p:cNvSpPr>
            <a:spLocks noGrp="1"/>
          </p:cNvSpPr>
          <p:nvPr>
            <p:ph type="body" sz="quarter" idx="20" hasCustomPrompt="1"/>
          </p:nvPr>
        </p:nvSpPr>
        <p:spPr>
          <a:xfrm>
            <a:off x="4764758" y="2309742"/>
            <a:ext cx="2892605" cy="26161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baseline="0"/>
            </a:lvl1pPr>
            <a:lvl2pPr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s-ES_tradnl" dirty="0" smtClean="0"/>
              <a:t>Escribir el titular del gráfico</a:t>
            </a:r>
            <a:endParaRPr lang="es-ES_tradnl" dirty="0"/>
          </a:p>
        </p:txBody>
      </p:sp>
      <p:sp>
        <p:nvSpPr>
          <p:cNvPr id="17" name="Marcador de gráfico 16"/>
          <p:cNvSpPr>
            <a:spLocks noGrp="1"/>
          </p:cNvSpPr>
          <p:nvPr>
            <p:ph type="chart" sz="quarter" idx="21"/>
          </p:nvPr>
        </p:nvSpPr>
        <p:spPr>
          <a:xfrm>
            <a:off x="457200" y="2803071"/>
            <a:ext cx="3960000" cy="3637417"/>
          </a:xfrm>
        </p:spPr>
        <p:txBody>
          <a:bodyPr>
            <a:normAutofit/>
          </a:bodyPr>
          <a:lstStyle>
            <a:lvl1pPr>
              <a:buNone/>
              <a:defRPr sz="1600"/>
            </a:lvl1pPr>
          </a:lstStyle>
          <a:p>
            <a:endParaRPr lang="es-ES_tradnl"/>
          </a:p>
        </p:txBody>
      </p:sp>
      <p:sp>
        <p:nvSpPr>
          <p:cNvPr id="18" name="Marcador de gráfico 16"/>
          <p:cNvSpPr>
            <a:spLocks noGrp="1"/>
          </p:cNvSpPr>
          <p:nvPr>
            <p:ph type="chart" sz="quarter" idx="22"/>
          </p:nvPr>
        </p:nvSpPr>
        <p:spPr>
          <a:xfrm>
            <a:off x="4764758" y="2803071"/>
            <a:ext cx="3960000" cy="3637417"/>
          </a:xfrm>
        </p:spPr>
        <p:txBody>
          <a:bodyPr>
            <a:normAutofit/>
          </a:bodyPr>
          <a:lstStyle>
            <a:lvl1pPr>
              <a:buNone/>
              <a:defRPr sz="1600"/>
            </a:lvl1pPr>
          </a:lstStyle>
          <a:p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áfico do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3496" y="507584"/>
            <a:ext cx="6283569" cy="352661"/>
          </a:xfrm>
        </p:spPr>
        <p:txBody>
          <a:bodyPr/>
          <a:lstStyle/>
          <a:p>
            <a:r>
              <a:rPr lang="es-ES_tradnl" dirty="0" smtClean="0"/>
              <a:t>Clic para editar título</a:t>
            </a: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697-B5F8-4CC6-9705-E1AAE8B092F5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453496" y="860245"/>
            <a:ext cx="6291262" cy="508000"/>
          </a:xfrm>
        </p:spPr>
        <p:txBody>
          <a:bodyPr lIns="0" tIns="0" rIns="0" bIns="0">
            <a:normAutofit/>
          </a:bodyPr>
          <a:lstStyle>
            <a:lvl1pPr>
              <a:buNone/>
              <a:defRPr sz="2400" b="1"/>
            </a:lvl1pPr>
          </a:lstStyle>
          <a:p>
            <a:pPr lvl="0"/>
            <a:r>
              <a:rPr lang="es-ES_tradnl" dirty="0" smtClean="0"/>
              <a:t>Subtitular opcional</a:t>
            </a:r>
            <a:endParaRPr lang="es-ES_tradnl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4" hasCustomPrompt="1"/>
          </p:nvPr>
        </p:nvSpPr>
        <p:spPr>
          <a:xfrm>
            <a:off x="453496" y="1495425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_tradnl" dirty="0" smtClean="0"/>
              <a:t>Introducir el título de la diapositiva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3496" y="1853517"/>
            <a:ext cx="8274050" cy="338554"/>
          </a:xfrm>
        </p:spPr>
        <p:txBody>
          <a:bodyPr lIns="0" tIns="0" rIns="0" bIns="0">
            <a:spAutoFit/>
          </a:bodyPr>
          <a:lstStyle>
            <a:lvl1pPr>
              <a:buNone/>
              <a:defRPr sz="2200" b="1"/>
            </a:lvl1pPr>
          </a:lstStyle>
          <a:p>
            <a:pPr lvl="0"/>
            <a:r>
              <a:rPr lang="es-ES_tradnl" dirty="0" smtClean="0"/>
              <a:t>Subtítulo opcional</a:t>
            </a:r>
          </a:p>
        </p:txBody>
      </p:sp>
      <p:sp>
        <p:nvSpPr>
          <p:cNvPr id="13" name="Marcador de texto 13"/>
          <p:cNvSpPr>
            <a:spLocks noGrp="1"/>
          </p:cNvSpPr>
          <p:nvPr>
            <p:ph type="body" sz="quarter" idx="19" hasCustomPrompt="1"/>
          </p:nvPr>
        </p:nvSpPr>
        <p:spPr>
          <a:xfrm>
            <a:off x="449263" y="2309742"/>
            <a:ext cx="3133951" cy="26161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baseline="0"/>
            </a:lvl1pPr>
            <a:lvl2pPr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s-ES_tradnl" dirty="0" smtClean="0"/>
              <a:t>Escribir el titular del gráfico</a:t>
            </a:r>
            <a:endParaRPr lang="es-ES_tradnl" dirty="0"/>
          </a:p>
        </p:txBody>
      </p:sp>
      <p:sp>
        <p:nvSpPr>
          <p:cNvPr id="14" name="Marcador de texto 13"/>
          <p:cNvSpPr>
            <a:spLocks noGrp="1"/>
          </p:cNvSpPr>
          <p:nvPr>
            <p:ph type="body" sz="quarter" idx="20" hasCustomPrompt="1"/>
          </p:nvPr>
        </p:nvSpPr>
        <p:spPr>
          <a:xfrm>
            <a:off x="4764758" y="2309742"/>
            <a:ext cx="2892605" cy="26161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baseline="0"/>
            </a:lvl1pPr>
            <a:lvl2pPr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s-ES_tradnl" dirty="0" smtClean="0"/>
              <a:t>Escribir el titular del gráfico</a:t>
            </a:r>
            <a:endParaRPr lang="es-ES_tradnl" dirty="0"/>
          </a:p>
        </p:txBody>
      </p:sp>
      <p:sp>
        <p:nvSpPr>
          <p:cNvPr id="17" name="Marcador de gráfico 16"/>
          <p:cNvSpPr>
            <a:spLocks noGrp="1"/>
          </p:cNvSpPr>
          <p:nvPr>
            <p:ph type="chart" sz="quarter" idx="21"/>
          </p:nvPr>
        </p:nvSpPr>
        <p:spPr>
          <a:xfrm>
            <a:off x="457200" y="2794236"/>
            <a:ext cx="3960000" cy="1723344"/>
          </a:xfrm>
        </p:spPr>
        <p:txBody>
          <a:bodyPr>
            <a:normAutofit/>
          </a:bodyPr>
          <a:lstStyle>
            <a:lvl1pPr>
              <a:buNone/>
              <a:defRPr sz="1600"/>
            </a:lvl1pPr>
          </a:lstStyle>
          <a:p>
            <a:endParaRPr lang="es-ES_tradnl"/>
          </a:p>
        </p:txBody>
      </p:sp>
      <p:sp>
        <p:nvSpPr>
          <p:cNvPr id="18" name="Marcador de gráfico 16"/>
          <p:cNvSpPr>
            <a:spLocks noGrp="1"/>
          </p:cNvSpPr>
          <p:nvPr>
            <p:ph type="chart" sz="quarter" idx="22"/>
          </p:nvPr>
        </p:nvSpPr>
        <p:spPr>
          <a:xfrm>
            <a:off x="4764758" y="2794235"/>
            <a:ext cx="3960000" cy="1723345"/>
          </a:xfrm>
        </p:spPr>
        <p:txBody>
          <a:bodyPr>
            <a:normAutofit/>
          </a:bodyPr>
          <a:lstStyle>
            <a:lvl1pPr>
              <a:buNone/>
              <a:defRPr sz="1600"/>
            </a:lvl1pPr>
          </a:lstStyle>
          <a:p>
            <a:endParaRPr lang="es-ES_tradnl"/>
          </a:p>
        </p:txBody>
      </p:sp>
      <p:sp>
        <p:nvSpPr>
          <p:cNvPr id="15" name="Marcador de gráfico 16"/>
          <p:cNvSpPr>
            <a:spLocks noGrp="1"/>
          </p:cNvSpPr>
          <p:nvPr>
            <p:ph type="chart" sz="quarter" idx="23"/>
          </p:nvPr>
        </p:nvSpPr>
        <p:spPr>
          <a:xfrm>
            <a:off x="457200" y="4688116"/>
            <a:ext cx="3960000" cy="1723344"/>
          </a:xfrm>
        </p:spPr>
        <p:txBody>
          <a:bodyPr>
            <a:normAutofit/>
          </a:bodyPr>
          <a:lstStyle>
            <a:lvl1pPr>
              <a:buNone/>
              <a:defRPr sz="1600"/>
            </a:lvl1pPr>
          </a:lstStyle>
          <a:p>
            <a:endParaRPr lang="es-ES_tradnl"/>
          </a:p>
        </p:txBody>
      </p:sp>
      <p:sp>
        <p:nvSpPr>
          <p:cNvPr id="16" name="Marcador de gráfico 16"/>
          <p:cNvSpPr>
            <a:spLocks noGrp="1"/>
          </p:cNvSpPr>
          <p:nvPr>
            <p:ph type="chart" sz="quarter" idx="24"/>
          </p:nvPr>
        </p:nvSpPr>
        <p:spPr>
          <a:xfrm>
            <a:off x="4764758" y="4688115"/>
            <a:ext cx="3960000" cy="1723345"/>
          </a:xfrm>
        </p:spPr>
        <p:txBody>
          <a:bodyPr>
            <a:normAutofit/>
          </a:bodyPr>
          <a:lstStyle>
            <a:lvl1pPr>
              <a:buNone/>
              <a:defRPr sz="1600"/>
            </a:lvl1pPr>
          </a:lstStyle>
          <a:p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A30B9-CB08-4F68-9EA4-A6390CE32EA6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6" name="Freeform 2"/>
          <p:cNvSpPr>
            <a:spLocks/>
          </p:cNvSpPr>
          <p:nvPr userDrawn="1"/>
        </p:nvSpPr>
        <p:spPr bwMode="auto">
          <a:xfrm>
            <a:off x="1527175" y="1150938"/>
            <a:ext cx="2235200" cy="5110162"/>
          </a:xfrm>
          <a:custGeom>
            <a:avLst/>
            <a:gdLst>
              <a:gd name="T0" fmla="*/ 1760 w 1760"/>
              <a:gd name="T1" fmla="*/ 4023 h 4023"/>
              <a:gd name="T2" fmla="*/ 992 w 1760"/>
              <a:gd name="T3" fmla="*/ 4023 h 4023"/>
              <a:gd name="T4" fmla="*/ 992 w 1760"/>
              <a:gd name="T5" fmla="*/ 1128 h 4023"/>
              <a:gd name="T6" fmla="*/ 884 w 1760"/>
              <a:gd name="T7" fmla="*/ 1224 h 4023"/>
              <a:gd name="T8" fmla="*/ 772 w 1760"/>
              <a:gd name="T9" fmla="*/ 1312 h 4023"/>
              <a:gd name="T10" fmla="*/ 532 w 1760"/>
              <a:gd name="T11" fmla="*/ 1472 h 4023"/>
              <a:gd name="T12" fmla="*/ 404 w 1760"/>
              <a:gd name="T13" fmla="*/ 1540 h 4023"/>
              <a:gd name="T14" fmla="*/ 276 w 1760"/>
              <a:gd name="T15" fmla="*/ 1604 h 4023"/>
              <a:gd name="T16" fmla="*/ 140 w 1760"/>
              <a:gd name="T17" fmla="*/ 1660 h 4023"/>
              <a:gd name="T18" fmla="*/ 0 w 1760"/>
              <a:gd name="T19" fmla="*/ 1712 h 4023"/>
              <a:gd name="T20" fmla="*/ 0 w 1760"/>
              <a:gd name="T21" fmla="*/ 1012 h 4023"/>
              <a:gd name="T22" fmla="*/ 152 w 1760"/>
              <a:gd name="T23" fmla="*/ 952 h 4023"/>
              <a:gd name="T24" fmla="*/ 312 w 1760"/>
              <a:gd name="T25" fmla="*/ 872 h 4023"/>
              <a:gd name="T26" fmla="*/ 396 w 1760"/>
              <a:gd name="T27" fmla="*/ 824 h 4023"/>
              <a:gd name="T28" fmla="*/ 480 w 1760"/>
              <a:gd name="T29" fmla="*/ 768 h 4023"/>
              <a:gd name="T30" fmla="*/ 652 w 1760"/>
              <a:gd name="T31" fmla="*/ 644 h 4023"/>
              <a:gd name="T32" fmla="*/ 736 w 1760"/>
              <a:gd name="T33" fmla="*/ 572 h 4023"/>
              <a:gd name="T34" fmla="*/ 816 w 1760"/>
              <a:gd name="T35" fmla="*/ 500 h 4023"/>
              <a:gd name="T36" fmla="*/ 884 w 1760"/>
              <a:gd name="T37" fmla="*/ 424 h 4023"/>
              <a:gd name="T38" fmla="*/ 948 w 1760"/>
              <a:gd name="T39" fmla="*/ 344 h 4023"/>
              <a:gd name="T40" fmla="*/ 1008 w 1760"/>
              <a:gd name="T41" fmla="*/ 260 h 4023"/>
              <a:gd name="T42" fmla="*/ 1056 w 1760"/>
              <a:gd name="T43" fmla="*/ 176 h 4023"/>
              <a:gd name="T44" fmla="*/ 1100 w 1760"/>
              <a:gd name="T45" fmla="*/ 88 h 4023"/>
              <a:gd name="T46" fmla="*/ 1136 w 1760"/>
              <a:gd name="T47" fmla="*/ 0 h 4023"/>
              <a:gd name="T48" fmla="*/ 1760 w 1760"/>
              <a:gd name="T49" fmla="*/ 0 h 4023"/>
              <a:gd name="T50" fmla="*/ 1760 w 1760"/>
              <a:gd name="T51" fmla="*/ 4023 h 402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760"/>
              <a:gd name="T79" fmla="*/ 0 h 4023"/>
              <a:gd name="T80" fmla="*/ 1760 w 1760"/>
              <a:gd name="T81" fmla="*/ 4023 h 402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760" h="4023">
                <a:moveTo>
                  <a:pt x="1760" y="4023"/>
                </a:moveTo>
                <a:lnTo>
                  <a:pt x="992" y="4023"/>
                </a:lnTo>
                <a:lnTo>
                  <a:pt x="992" y="1128"/>
                </a:lnTo>
                <a:lnTo>
                  <a:pt x="884" y="1224"/>
                </a:lnTo>
                <a:lnTo>
                  <a:pt x="772" y="1312"/>
                </a:lnTo>
                <a:lnTo>
                  <a:pt x="532" y="1472"/>
                </a:lnTo>
                <a:lnTo>
                  <a:pt x="404" y="1540"/>
                </a:lnTo>
                <a:lnTo>
                  <a:pt x="276" y="1604"/>
                </a:lnTo>
                <a:lnTo>
                  <a:pt x="140" y="1660"/>
                </a:lnTo>
                <a:lnTo>
                  <a:pt x="0" y="1712"/>
                </a:lnTo>
                <a:lnTo>
                  <a:pt x="0" y="1012"/>
                </a:lnTo>
                <a:lnTo>
                  <a:pt x="152" y="952"/>
                </a:lnTo>
                <a:lnTo>
                  <a:pt x="312" y="872"/>
                </a:lnTo>
                <a:lnTo>
                  <a:pt x="396" y="824"/>
                </a:lnTo>
                <a:lnTo>
                  <a:pt x="480" y="768"/>
                </a:lnTo>
                <a:lnTo>
                  <a:pt x="652" y="644"/>
                </a:lnTo>
                <a:lnTo>
                  <a:pt x="736" y="572"/>
                </a:lnTo>
                <a:lnTo>
                  <a:pt x="816" y="500"/>
                </a:lnTo>
                <a:lnTo>
                  <a:pt x="884" y="424"/>
                </a:lnTo>
                <a:lnTo>
                  <a:pt x="948" y="344"/>
                </a:lnTo>
                <a:lnTo>
                  <a:pt x="1008" y="260"/>
                </a:lnTo>
                <a:lnTo>
                  <a:pt x="1056" y="176"/>
                </a:lnTo>
                <a:lnTo>
                  <a:pt x="1100" y="88"/>
                </a:lnTo>
                <a:lnTo>
                  <a:pt x="1136" y="0"/>
                </a:lnTo>
                <a:lnTo>
                  <a:pt x="1760" y="0"/>
                </a:lnTo>
                <a:lnTo>
                  <a:pt x="1760" y="4023"/>
                </a:lnTo>
                <a:close/>
              </a:path>
            </a:pathLst>
          </a:custGeom>
          <a:solidFill>
            <a:srgbClr val="ADC1CE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290887" y="3028676"/>
            <a:ext cx="5599113" cy="80064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3100"/>
              </a:lnSpc>
              <a:defRPr sz="2800" b="1">
                <a:effectLst/>
              </a:defRPr>
            </a:lvl1pPr>
          </a:lstStyle>
          <a:p>
            <a:r>
              <a:rPr lang="es-ES_tradnl" dirty="0" smtClean="0"/>
              <a:t>Título del apartado</a:t>
            </a:r>
            <a:br>
              <a:rPr lang="es-ES_tradnl" dirty="0" smtClean="0"/>
            </a:br>
            <a:r>
              <a:rPr lang="es-ES_tradnl" dirty="0" smtClean="0"/>
              <a:t>Segunda línea del título</a:t>
            </a:r>
            <a:endParaRPr lang="es-ES_tradnl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A85D-DCA5-4639-AB00-7B5F30430A2F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7" name="Freeform 2"/>
          <p:cNvSpPr>
            <a:spLocks/>
          </p:cNvSpPr>
          <p:nvPr userDrawn="1"/>
        </p:nvSpPr>
        <p:spPr bwMode="auto">
          <a:xfrm>
            <a:off x="1150938" y="1150938"/>
            <a:ext cx="3414712" cy="5103812"/>
          </a:xfrm>
          <a:custGeom>
            <a:avLst/>
            <a:gdLst>
              <a:gd name="T0" fmla="*/ 2689 w 2689"/>
              <a:gd name="T1" fmla="*/ 4019 h 4019"/>
              <a:gd name="T2" fmla="*/ 32 w 2689"/>
              <a:gd name="T3" fmla="*/ 3819 h 4019"/>
              <a:gd name="T4" fmla="*/ 88 w 2689"/>
              <a:gd name="T5" fmla="*/ 3627 h 4019"/>
              <a:gd name="T6" fmla="*/ 164 w 2689"/>
              <a:gd name="T7" fmla="*/ 3436 h 4019"/>
              <a:gd name="T8" fmla="*/ 264 w 2689"/>
              <a:gd name="T9" fmla="*/ 3256 h 4019"/>
              <a:gd name="T10" fmla="*/ 400 w 2689"/>
              <a:gd name="T11" fmla="*/ 3056 h 4019"/>
              <a:gd name="T12" fmla="*/ 831 w 2689"/>
              <a:gd name="T13" fmla="*/ 2577 h 4019"/>
              <a:gd name="T14" fmla="*/ 1127 w 2689"/>
              <a:gd name="T15" fmla="*/ 2293 h 4019"/>
              <a:gd name="T16" fmla="*/ 1542 w 2689"/>
              <a:gd name="T17" fmla="*/ 1886 h 4019"/>
              <a:gd name="T18" fmla="*/ 1762 w 2689"/>
              <a:gd name="T19" fmla="*/ 1638 h 4019"/>
              <a:gd name="T20" fmla="*/ 1830 w 2689"/>
              <a:gd name="T21" fmla="*/ 1518 h 4019"/>
              <a:gd name="T22" fmla="*/ 1898 w 2689"/>
              <a:gd name="T23" fmla="*/ 1342 h 4019"/>
              <a:gd name="T24" fmla="*/ 1918 w 2689"/>
              <a:gd name="T25" fmla="*/ 1226 h 4019"/>
              <a:gd name="T26" fmla="*/ 1910 w 2689"/>
              <a:gd name="T27" fmla="*/ 1047 h 4019"/>
              <a:gd name="T28" fmla="*/ 1886 w 2689"/>
              <a:gd name="T29" fmla="*/ 943 h 4019"/>
              <a:gd name="T30" fmla="*/ 1814 w 2689"/>
              <a:gd name="T31" fmla="*/ 811 h 4019"/>
              <a:gd name="T32" fmla="*/ 1746 w 2689"/>
              <a:gd name="T33" fmla="*/ 743 h 4019"/>
              <a:gd name="T34" fmla="*/ 1618 w 2689"/>
              <a:gd name="T35" fmla="*/ 671 h 4019"/>
              <a:gd name="T36" fmla="*/ 1402 w 2689"/>
              <a:gd name="T37" fmla="*/ 635 h 4019"/>
              <a:gd name="T38" fmla="*/ 1187 w 2689"/>
              <a:gd name="T39" fmla="*/ 671 h 4019"/>
              <a:gd name="T40" fmla="*/ 1019 w 2689"/>
              <a:gd name="T41" fmla="*/ 779 h 4019"/>
              <a:gd name="T42" fmla="*/ 955 w 2689"/>
              <a:gd name="T43" fmla="*/ 863 h 4019"/>
              <a:gd name="T44" fmla="*/ 907 w 2689"/>
              <a:gd name="T45" fmla="*/ 971 h 4019"/>
              <a:gd name="T46" fmla="*/ 855 w 2689"/>
              <a:gd name="T47" fmla="*/ 1262 h 4019"/>
              <a:gd name="T48" fmla="*/ 112 w 2689"/>
              <a:gd name="T49" fmla="*/ 1031 h 4019"/>
              <a:gd name="T50" fmla="*/ 184 w 2689"/>
              <a:gd name="T51" fmla="*/ 759 h 4019"/>
              <a:gd name="T52" fmla="*/ 260 w 2689"/>
              <a:gd name="T53" fmla="*/ 583 h 4019"/>
              <a:gd name="T54" fmla="*/ 324 w 2689"/>
              <a:gd name="T55" fmla="*/ 483 h 4019"/>
              <a:gd name="T56" fmla="*/ 396 w 2689"/>
              <a:gd name="T57" fmla="*/ 392 h 4019"/>
              <a:gd name="T58" fmla="*/ 519 w 2689"/>
              <a:gd name="T59" fmla="*/ 276 h 4019"/>
              <a:gd name="T60" fmla="*/ 711 w 2689"/>
              <a:gd name="T61" fmla="*/ 156 h 4019"/>
              <a:gd name="T62" fmla="*/ 923 w 2689"/>
              <a:gd name="T63" fmla="*/ 68 h 4019"/>
              <a:gd name="T64" fmla="*/ 1163 w 2689"/>
              <a:gd name="T65" fmla="*/ 16 h 4019"/>
              <a:gd name="T66" fmla="*/ 1422 w 2689"/>
              <a:gd name="T67" fmla="*/ 0 h 4019"/>
              <a:gd name="T68" fmla="*/ 1702 w 2689"/>
              <a:gd name="T69" fmla="*/ 20 h 4019"/>
              <a:gd name="T70" fmla="*/ 1950 w 2689"/>
              <a:gd name="T71" fmla="*/ 80 h 4019"/>
              <a:gd name="T72" fmla="*/ 2166 w 2689"/>
              <a:gd name="T73" fmla="*/ 180 h 4019"/>
              <a:gd name="T74" fmla="*/ 2353 w 2689"/>
              <a:gd name="T75" fmla="*/ 320 h 4019"/>
              <a:gd name="T76" fmla="*/ 2501 w 2689"/>
              <a:gd name="T77" fmla="*/ 487 h 4019"/>
              <a:gd name="T78" fmla="*/ 2605 w 2689"/>
              <a:gd name="T79" fmla="*/ 675 h 4019"/>
              <a:gd name="T80" fmla="*/ 2669 w 2689"/>
              <a:gd name="T81" fmla="*/ 887 h 4019"/>
              <a:gd name="T82" fmla="*/ 2689 w 2689"/>
              <a:gd name="T83" fmla="*/ 1115 h 4019"/>
              <a:gd name="T84" fmla="*/ 2665 w 2689"/>
              <a:gd name="T85" fmla="*/ 1378 h 4019"/>
              <a:gd name="T86" fmla="*/ 2593 w 2689"/>
              <a:gd name="T87" fmla="*/ 1630 h 4019"/>
              <a:gd name="T88" fmla="*/ 2469 w 2689"/>
              <a:gd name="T89" fmla="*/ 1878 h 4019"/>
              <a:gd name="T90" fmla="*/ 2285 w 2689"/>
              <a:gd name="T91" fmla="*/ 2141 h 4019"/>
              <a:gd name="T92" fmla="*/ 2090 w 2689"/>
              <a:gd name="T93" fmla="*/ 2357 h 4019"/>
              <a:gd name="T94" fmla="*/ 1486 w 2689"/>
              <a:gd name="T95" fmla="*/ 2928 h 4019"/>
              <a:gd name="T96" fmla="*/ 1235 w 2689"/>
              <a:gd name="T97" fmla="*/ 3200 h 4019"/>
              <a:gd name="T98" fmla="*/ 2689 w 2689"/>
              <a:gd name="T99" fmla="*/ 3308 h 401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689"/>
              <a:gd name="T151" fmla="*/ 0 h 4019"/>
              <a:gd name="T152" fmla="*/ 2689 w 2689"/>
              <a:gd name="T153" fmla="*/ 4019 h 4019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689" h="4019">
                <a:moveTo>
                  <a:pt x="2689" y="3308"/>
                </a:moveTo>
                <a:lnTo>
                  <a:pt x="2689" y="4019"/>
                </a:lnTo>
                <a:lnTo>
                  <a:pt x="0" y="4019"/>
                </a:lnTo>
                <a:lnTo>
                  <a:pt x="32" y="3819"/>
                </a:lnTo>
                <a:lnTo>
                  <a:pt x="56" y="3723"/>
                </a:lnTo>
                <a:lnTo>
                  <a:pt x="88" y="3627"/>
                </a:lnTo>
                <a:lnTo>
                  <a:pt x="124" y="3532"/>
                </a:lnTo>
                <a:lnTo>
                  <a:pt x="164" y="3436"/>
                </a:lnTo>
                <a:lnTo>
                  <a:pt x="212" y="3344"/>
                </a:lnTo>
                <a:lnTo>
                  <a:pt x="264" y="3256"/>
                </a:lnTo>
                <a:lnTo>
                  <a:pt x="324" y="3160"/>
                </a:lnTo>
                <a:lnTo>
                  <a:pt x="400" y="3056"/>
                </a:lnTo>
                <a:lnTo>
                  <a:pt x="587" y="2832"/>
                </a:lnTo>
                <a:lnTo>
                  <a:pt x="831" y="2577"/>
                </a:lnTo>
                <a:lnTo>
                  <a:pt x="971" y="2437"/>
                </a:lnTo>
                <a:lnTo>
                  <a:pt x="1127" y="2293"/>
                </a:lnTo>
                <a:lnTo>
                  <a:pt x="1358" y="2069"/>
                </a:lnTo>
                <a:lnTo>
                  <a:pt x="1542" y="1886"/>
                </a:lnTo>
                <a:lnTo>
                  <a:pt x="1678" y="1742"/>
                </a:lnTo>
                <a:lnTo>
                  <a:pt x="1762" y="1638"/>
                </a:lnTo>
                <a:lnTo>
                  <a:pt x="1798" y="1578"/>
                </a:lnTo>
                <a:lnTo>
                  <a:pt x="1830" y="1518"/>
                </a:lnTo>
                <a:lnTo>
                  <a:pt x="1882" y="1402"/>
                </a:lnTo>
                <a:lnTo>
                  <a:pt x="1898" y="1342"/>
                </a:lnTo>
                <a:lnTo>
                  <a:pt x="1910" y="1282"/>
                </a:lnTo>
                <a:lnTo>
                  <a:pt x="1918" y="1226"/>
                </a:lnTo>
                <a:lnTo>
                  <a:pt x="1922" y="1167"/>
                </a:lnTo>
                <a:lnTo>
                  <a:pt x="1910" y="1047"/>
                </a:lnTo>
                <a:lnTo>
                  <a:pt x="1902" y="991"/>
                </a:lnTo>
                <a:lnTo>
                  <a:pt x="1886" y="943"/>
                </a:lnTo>
                <a:lnTo>
                  <a:pt x="1842" y="851"/>
                </a:lnTo>
                <a:lnTo>
                  <a:pt x="1814" y="811"/>
                </a:lnTo>
                <a:lnTo>
                  <a:pt x="1782" y="775"/>
                </a:lnTo>
                <a:lnTo>
                  <a:pt x="1746" y="743"/>
                </a:lnTo>
                <a:lnTo>
                  <a:pt x="1706" y="715"/>
                </a:lnTo>
                <a:lnTo>
                  <a:pt x="1618" y="671"/>
                </a:lnTo>
                <a:lnTo>
                  <a:pt x="1518" y="643"/>
                </a:lnTo>
                <a:lnTo>
                  <a:pt x="1402" y="635"/>
                </a:lnTo>
                <a:lnTo>
                  <a:pt x="1287" y="643"/>
                </a:lnTo>
                <a:lnTo>
                  <a:pt x="1187" y="671"/>
                </a:lnTo>
                <a:lnTo>
                  <a:pt x="1095" y="715"/>
                </a:lnTo>
                <a:lnTo>
                  <a:pt x="1019" y="779"/>
                </a:lnTo>
                <a:lnTo>
                  <a:pt x="987" y="819"/>
                </a:lnTo>
                <a:lnTo>
                  <a:pt x="955" y="863"/>
                </a:lnTo>
                <a:lnTo>
                  <a:pt x="931" y="915"/>
                </a:lnTo>
                <a:lnTo>
                  <a:pt x="907" y="971"/>
                </a:lnTo>
                <a:lnTo>
                  <a:pt x="875" y="1107"/>
                </a:lnTo>
                <a:lnTo>
                  <a:pt x="855" y="1262"/>
                </a:lnTo>
                <a:lnTo>
                  <a:pt x="92" y="1183"/>
                </a:lnTo>
                <a:lnTo>
                  <a:pt x="112" y="1031"/>
                </a:lnTo>
                <a:lnTo>
                  <a:pt x="144" y="891"/>
                </a:lnTo>
                <a:lnTo>
                  <a:pt x="184" y="759"/>
                </a:lnTo>
                <a:lnTo>
                  <a:pt x="232" y="639"/>
                </a:lnTo>
                <a:lnTo>
                  <a:pt x="260" y="583"/>
                </a:lnTo>
                <a:lnTo>
                  <a:pt x="292" y="531"/>
                </a:lnTo>
                <a:lnTo>
                  <a:pt x="324" y="483"/>
                </a:lnTo>
                <a:lnTo>
                  <a:pt x="356" y="435"/>
                </a:lnTo>
                <a:lnTo>
                  <a:pt x="396" y="392"/>
                </a:lnTo>
                <a:lnTo>
                  <a:pt x="436" y="348"/>
                </a:lnTo>
                <a:lnTo>
                  <a:pt x="519" y="276"/>
                </a:lnTo>
                <a:lnTo>
                  <a:pt x="611" y="212"/>
                </a:lnTo>
                <a:lnTo>
                  <a:pt x="711" y="156"/>
                </a:lnTo>
                <a:lnTo>
                  <a:pt x="815" y="108"/>
                </a:lnTo>
                <a:lnTo>
                  <a:pt x="923" y="68"/>
                </a:lnTo>
                <a:lnTo>
                  <a:pt x="1039" y="36"/>
                </a:lnTo>
                <a:lnTo>
                  <a:pt x="1163" y="16"/>
                </a:lnTo>
                <a:lnTo>
                  <a:pt x="1287" y="4"/>
                </a:lnTo>
                <a:lnTo>
                  <a:pt x="1422" y="0"/>
                </a:lnTo>
                <a:lnTo>
                  <a:pt x="1566" y="4"/>
                </a:lnTo>
                <a:lnTo>
                  <a:pt x="1702" y="20"/>
                </a:lnTo>
                <a:lnTo>
                  <a:pt x="1830" y="44"/>
                </a:lnTo>
                <a:lnTo>
                  <a:pt x="1950" y="80"/>
                </a:lnTo>
                <a:lnTo>
                  <a:pt x="2062" y="124"/>
                </a:lnTo>
                <a:lnTo>
                  <a:pt x="2166" y="180"/>
                </a:lnTo>
                <a:lnTo>
                  <a:pt x="2261" y="244"/>
                </a:lnTo>
                <a:lnTo>
                  <a:pt x="2353" y="320"/>
                </a:lnTo>
                <a:lnTo>
                  <a:pt x="2433" y="399"/>
                </a:lnTo>
                <a:lnTo>
                  <a:pt x="2501" y="487"/>
                </a:lnTo>
                <a:lnTo>
                  <a:pt x="2557" y="579"/>
                </a:lnTo>
                <a:lnTo>
                  <a:pt x="2605" y="675"/>
                </a:lnTo>
                <a:lnTo>
                  <a:pt x="2641" y="779"/>
                </a:lnTo>
                <a:lnTo>
                  <a:pt x="2669" y="887"/>
                </a:lnTo>
                <a:lnTo>
                  <a:pt x="2685" y="999"/>
                </a:lnTo>
                <a:lnTo>
                  <a:pt x="2689" y="1115"/>
                </a:lnTo>
                <a:lnTo>
                  <a:pt x="2685" y="1246"/>
                </a:lnTo>
                <a:lnTo>
                  <a:pt x="2665" y="1378"/>
                </a:lnTo>
                <a:lnTo>
                  <a:pt x="2637" y="1506"/>
                </a:lnTo>
                <a:lnTo>
                  <a:pt x="2593" y="1630"/>
                </a:lnTo>
                <a:lnTo>
                  <a:pt x="2537" y="1754"/>
                </a:lnTo>
                <a:lnTo>
                  <a:pt x="2469" y="1878"/>
                </a:lnTo>
                <a:lnTo>
                  <a:pt x="2385" y="2009"/>
                </a:lnTo>
                <a:lnTo>
                  <a:pt x="2285" y="2141"/>
                </a:lnTo>
                <a:lnTo>
                  <a:pt x="2202" y="2237"/>
                </a:lnTo>
                <a:lnTo>
                  <a:pt x="2090" y="2357"/>
                </a:lnTo>
                <a:lnTo>
                  <a:pt x="1782" y="2653"/>
                </a:lnTo>
                <a:lnTo>
                  <a:pt x="1486" y="2928"/>
                </a:lnTo>
                <a:lnTo>
                  <a:pt x="1323" y="3092"/>
                </a:lnTo>
                <a:lnTo>
                  <a:pt x="1235" y="3200"/>
                </a:lnTo>
                <a:lnTo>
                  <a:pt x="1167" y="3308"/>
                </a:lnTo>
                <a:lnTo>
                  <a:pt x="2689" y="3308"/>
                </a:lnTo>
                <a:close/>
              </a:path>
            </a:pathLst>
          </a:custGeom>
          <a:solidFill>
            <a:srgbClr val="ADC1CE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290887" y="3028676"/>
            <a:ext cx="5599113" cy="80064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3100"/>
              </a:lnSpc>
              <a:defRPr sz="2800" b="1">
                <a:effectLst/>
              </a:defRPr>
            </a:lvl1pPr>
          </a:lstStyle>
          <a:p>
            <a:r>
              <a:rPr lang="es-ES_tradnl" dirty="0" smtClean="0"/>
              <a:t>Título del apartado</a:t>
            </a:r>
            <a:br>
              <a:rPr lang="es-ES_tradnl" dirty="0" smtClean="0"/>
            </a:br>
            <a:r>
              <a:rPr lang="es-ES_tradnl" dirty="0" smtClean="0"/>
              <a:t>Segunda línea del título</a:t>
            </a:r>
            <a:endParaRPr lang="es-ES_tradnl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>
            <a:spLocks/>
          </p:cNvSpPr>
          <p:nvPr userDrawn="1"/>
        </p:nvSpPr>
        <p:spPr bwMode="auto">
          <a:xfrm>
            <a:off x="1150938" y="1150938"/>
            <a:ext cx="3382962" cy="5197475"/>
          </a:xfrm>
          <a:custGeom>
            <a:avLst/>
            <a:gdLst>
              <a:gd name="T0" fmla="*/ 756 w 2664"/>
              <a:gd name="T1" fmla="*/ 2941 h 4093"/>
              <a:gd name="T2" fmla="*/ 868 w 2664"/>
              <a:gd name="T3" fmla="*/ 3221 h 4093"/>
              <a:gd name="T4" fmla="*/ 976 w 2664"/>
              <a:gd name="T5" fmla="*/ 3341 h 4093"/>
              <a:gd name="T6" fmla="*/ 1108 w 2664"/>
              <a:gd name="T7" fmla="*/ 3421 h 4093"/>
              <a:gd name="T8" fmla="*/ 1316 w 2664"/>
              <a:gd name="T9" fmla="*/ 3457 h 4093"/>
              <a:gd name="T10" fmla="*/ 1580 w 2664"/>
              <a:gd name="T11" fmla="*/ 3385 h 4093"/>
              <a:gd name="T12" fmla="*/ 1712 w 2664"/>
              <a:gd name="T13" fmla="*/ 3277 h 4093"/>
              <a:gd name="T14" fmla="*/ 1836 w 2664"/>
              <a:gd name="T15" fmla="*/ 3065 h 4093"/>
              <a:gd name="T16" fmla="*/ 1876 w 2664"/>
              <a:gd name="T17" fmla="*/ 2789 h 4093"/>
              <a:gd name="T18" fmla="*/ 1816 w 2664"/>
              <a:gd name="T19" fmla="*/ 2473 h 4093"/>
              <a:gd name="T20" fmla="*/ 1680 w 2664"/>
              <a:gd name="T21" fmla="*/ 2289 h 4093"/>
              <a:gd name="T22" fmla="*/ 1548 w 2664"/>
              <a:gd name="T23" fmla="*/ 2205 h 4093"/>
              <a:gd name="T24" fmla="*/ 1340 w 2664"/>
              <a:gd name="T25" fmla="*/ 2161 h 4093"/>
              <a:gd name="T26" fmla="*/ 1088 w 2664"/>
              <a:gd name="T27" fmla="*/ 2193 h 4093"/>
              <a:gd name="T28" fmla="*/ 1220 w 2664"/>
              <a:gd name="T29" fmla="*/ 1584 h 4093"/>
              <a:gd name="T30" fmla="*/ 1404 w 2664"/>
              <a:gd name="T31" fmla="*/ 1544 h 4093"/>
              <a:gd name="T32" fmla="*/ 1588 w 2664"/>
              <a:gd name="T33" fmla="*/ 1420 h 4093"/>
              <a:gd name="T34" fmla="*/ 1704 w 2664"/>
              <a:gd name="T35" fmla="*/ 1188 h 4093"/>
              <a:gd name="T36" fmla="*/ 1708 w 2664"/>
              <a:gd name="T37" fmla="*/ 980 h 4093"/>
              <a:gd name="T38" fmla="*/ 1644 w 2664"/>
              <a:gd name="T39" fmla="*/ 816 h 4093"/>
              <a:gd name="T40" fmla="*/ 1492 w 2664"/>
              <a:gd name="T41" fmla="*/ 680 h 4093"/>
              <a:gd name="T42" fmla="*/ 1272 w 2664"/>
              <a:gd name="T43" fmla="*/ 632 h 4093"/>
              <a:gd name="T44" fmla="*/ 1092 w 2664"/>
              <a:gd name="T45" fmla="*/ 664 h 4093"/>
              <a:gd name="T46" fmla="*/ 972 w 2664"/>
              <a:gd name="T47" fmla="*/ 736 h 4093"/>
              <a:gd name="T48" fmla="*/ 848 w 2664"/>
              <a:gd name="T49" fmla="*/ 888 h 4093"/>
              <a:gd name="T50" fmla="*/ 788 w 2664"/>
              <a:gd name="T51" fmla="*/ 1044 h 4093"/>
              <a:gd name="T52" fmla="*/ 100 w 2664"/>
              <a:gd name="T53" fmla="*/ 876 h 4093"/>
              <a:gd name="T54" fmla="*/ 244 w 2664"/>
              <a:gd name="T55" fmla="*/ 524 h 4093"/>
              <a:gd name="T56" fmla="*/ 364 w 2664"/>
              <a:gd name="T57" fmla="*/ 364 h 4093"/>
              <a:gd name="T58" fmla="*/ 696 w 2664"/>
              <a:gd name="T59" fmla="*/ 124 h 4093"/>
              <a:gd name="T60" fmla="*/ 1056 w 2664"/>
              <a:gd name="T61" fmla="*/ 16 h 4093"/>
              <a:gd name="T62" fmla="*/ 1432 w 2664"/>
              <a:gd name="T63" fmla="*/ 4 h 4093"/>
              <a:gd name="T64" fmla="*/ 1804 w 2664"/>
              <a:gd name="T65" fmla="*/ 88 h 4093"/>
              <a:gd name="T66" fmla="*/ 2116 w 2664"/>
              <a:gd name="T67" fmla="*/ 276 h 4093"/>
              <a:gd name="T68" fmla="*/ 2328 w 2664"/>
              <a:gd name="T69" fmla="*/ 512 h 4093"/>
              <a:gd name="T70" fmla="*/ 2444 w 2664"/>
              <a:gd name="T71" fmla="*/ 760 h 4093"/>
              <a:gd name="T72" fmla="*/ 2484 w 2664"/>
              <a:gd name="T73" fmla="*/ 1028 h 4093"/>
              <a:gd name="T74" fmla="*/ 2404 w 2664"/>
              <a:gd name="T75" fmla="*/ 1392 h 4093"/>
              <a:gd name="T76" fmla="*/ 2160 w 2664"/>
              <a:gd name="T77" fmla="*/ 1700 h 4093"/>
              <a:gd name="T78" fmla="*/ 1992 w 2664"/>
              <a:gd name="T79" fmla="*/ 1892 h 4093"/>
              <a:gd name="T80" fmla="*/ 2216 w 2664"/>
              <a:gd name="T81" fmla="*/ 1988 h 4093"/>
              <a:gd name="T82" fmla="*/ 2456 w 2664"/>
              <a:gd name="T83" fmla="*/ 2201 h 4093"/>
              <a:gd name="T84" fmla="*/ 2584 w 2664"/>
              <a:gd name="T85" fmla="*/ 2409 h 4093"/>
              <a:gd name="T86" fmla="*/ 2652 w 2664"/>
              <a:gd name="T87" fmla="*/ 2649 h 4093"/>
              <a:gd name="T88" fmla="*/ 2660 w 2664"/>
              <a:gd name="T89" fmla="*/ 2953 h 4093"/>
              <a:gd name="T90" fmla="*/ 2568 w 2664"/>
              <a:gd name="T91" fmla="*/ 3313 h 4093"/>
              <a:gd name="T92" fmla="*/ 2368 w 2664"/>
              <a:gd name="T93" fmla="*/ 3625 h 4093"/>
              <a:gd name="T94" fmla="*/ 2076 w 2664"/>
              <a:gd name="T95" fmla="*/ 3885 h 4093"/>
              <a:gd name="T96" fmla="*/ 1724 w 2664"/>
              <a:gd name="T97" fmla="*/ 4041 h 4093"/>
              <a:gd name="T98" fmla="*/ 1320 w 2664"/>
              <a:gd name="T99" fmla="*/ 4093 h 4093"/>
              <a:gd name="T100" fmla="*/ 936 w 2664"/>
              <a:gd name="T101" fmla="*/ 4049 h 4093"/>
              <a:gd name="T102" fmla="*/ 712 w 2664"/>
              <a:gd name="T103" fmla="*/ 3973 h 4093"/>
              <a:gd name="T104" fmla="*/ 416 w 2664"/>
              <a:gd name="T105" fmla="*/ 3781 h 4093"/>
              <a:gd name="T106" fmla="*/ 192 w 2664"/>
              <a:gd name="T107" fmla="*/ 3521 h 4093"/>
              <a:gd name="T108" fmla="*/ 68 w 2664"/>
              <a:gd name="T109" fmla="*/ 3261 h 4093"/>
              <a:gd name="T110" fmla="*/ 0 w 2664"/>
              <a:gd name="T111" fmla="*/ 2961 h 409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2664"/>
              <a:gd name="T169" fmla="*/ 0 h 4093"/>
              <a:gd name="T170" fmla="*/ 2664 w 2664"/>
              <a:gd name="T171" fmla="*/ 4093 h 4093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2664" h="4093">
                <a:moveTo>
                  <a:pt x="0" y="2961"/>
                </a:moveTo>
                <a:lnTo>
                  <a:pt x="744" y="2873"/>
                </a:lnTo>
                <a:lnTo>
                  <a:pt x="756" y="2941"/>
                </a:lnTo>
                <a:lnTo>
                  <a:pt x="772" y="3005"/>
                </a:lnTo>
                <a:lnTo>
                  <a:pt x="812" y="3121"/>
                </a:lnTo>
                <a:lnTo>
                  <a:pt x="868" y="3221"/>
                </a:lnTo>
                <a:lnTo>
                  <a:pt x="900" y="3265"/>
                </a:lnTo>
                <a:lnTo>
                  <a:pt x="936" y="3305"/>
                </a:lnTo>
                <a:lnTo>
                  <a:pt x="976" y="3341"/>
                </a:lnTo>
                <a:lnTo>
                  <a:pt x="1020" y="3373"/>
                </a:lnTo>
                <a:lnTo>
                  <a:pt x="1064" y="3397"/>
                </a:lnTo>
                <a:lnTo>
                  <a:pt x="1108" y="3421"/>
                </a:lnTo>
                <a:lnTo>
                  <a:pt x="1208" y="3449"/>
                </a:lnTo>
                <a:lnTo>
                  <a:pt x="1260" y="3453"/>
                </a:lnTo>
                <a:lnTo>
                  <a:pt x="1316" y="3457"/>
                </a:lnTo>
                <a:lnTo>
                  <a:pt x="1428" y="3445"/>
                </a:lnTo>
                <a:lnTo>
                  <a:pt x="1532" y="3413"/>
                </a:lnTo>
                <a:lnTo>
                  <a:pt x="1580" y="3385"/>
                </a:lnTo>
                <a:lnTo>
                  <a:pt x="1628" y="3357"/>
                </a:lnTo>
                <a:lnTo>
                  <a:pt x="1672" y="3317"/>
                </a:lnTo>
                <a:lnTo>
                  <a:pt x="1712" y="3277"/>
                </a:lnTo>
                <a:lnTo>
                  <a:pt x="1752" y="3229"/>
                </a:lnTo>
                <a:lnTo>
                  <a:pt x="1784" y="3177"/>
                </a:lnTo>
                <a:lnTo>
                  <a:pt x="1836" y="3065"/>
                </a:lnTo>
                <a:lnTo>
                  <a:pt x="1868" y="2933"/>
                </a:lnTo>
                <a:lnTo>
                  <a:pt x="1876" y="2865"/>
                </a:lnTo>
                <a:lnTo>
                  <a:pt x="1876" y="2789"/>
                </a:lnTo>
                <a:lnTo>
                  <a:pt x="1868" y="2653"/>
                </a:lnTo>
                <a:lnTo>
                  <a:pt x="1840" y="2529"/>
                </a:lnTo>
                <a:lnTo>
                  <a:pt x="1816" y="2473"/>
                </a:lnTo>
                <a:lnTo>
                  <a:pt x="1788" y="2421"/>
                </a:lnTo>
                <a:lnTo>
                  <a:pt x="1720" y="2329"/>
                </a:lnTo>
                <a:lnTo>
                  <a:pt x="1680" y="2289"/>
                </a:lnTo>
                <a:lnTo>
                  <a:pt x="1640" y="2257"/>
                </a:lnTo>
                <a:lnTo>
                  <a:pt x="1596" y="2225"/>
                </a:lnTo>
                <a:lnTo>
                  <a:pt x="1548" y="2205"/>
                </a:lnTo>
                <a:lnTo>
                  <a:pt x="1500" y="2185"/>
                </a:lnTo>
                <a:lnTo>
                  <a:pt x="1448" y="2173"/>
                </a:lnTo>
                <a:lnTo>
                  <a:pt x="1340" y="2161"/>
                </a:lnTo>
                <a:lnTo>
                  <a:pt x="1264" y="2165"/>
                </a:lnTo>
                <a:lnTo>
                  <a:pt x="1180" y="2173"/>
                </a:lnTo>
                <a:lnTo>
                  <a:pt x="1088" y="2193"/>
                </a:lnTo>
                <a:lnTo>
                  <a:pt x="988" y="2217"/>
                </a:lnTo>
                <a:lnTo>
                  <a:pt x="1072" y="1592"/>
                </a:lnTo>
                <a:lnTo>
                  <a:pt x="1220" y="1584"/>
                </a:lnTo>
                <a:lnTo>
                  <a:pt x="1288" y="1576"/>
                </a:lnTo>
                <a:lnTo>
                  <a:pt x="1348" y="1560"/>
                </a:lnTo>
                <a:lnTo>
                  <a:pt x="1404" y="1544"/>
                </a:lnTo>
                <a:lnTo>
                  <a:pt x="1460" y="1520"/>
                </a:lnTo>
                <a:lnTo>
                  <a:pt x="1548" y="1456"/>
                </a:lnTo>
                <a:lnTo>
                  <a:pt x="1588" y="1420"/>
                </a:lnTo>
                <a:lnTo>
                  <a:pt x="1620" y="1380"/>
                </a:lnTo>
                <a:lnTo>
                  <a:pt x="1672" y="1288"/>
                </a:lnTo>
                <a:lnTo>
                  <a:pt x="1704" y="1188"/>
                </a:lnTo>
                <a:lnTo>
                  <a:pt x="1712" y="1132"/>
                </a:lnTo>
                <a:lnTo>
                  <a:pt x="1712" y="1076"/>
                </a:lnTo>
                <a:lnTo>
                  <a:pt x="1708" y="980"/>
                </a:lnTo>
                <a:lnTo>
                  <a:pt x="1696" y="932"/>
                </a:lnTo>
                <a:lnTo>
                  <a:pt x="1684" y="892"/>
                </a:lnTo>
                <a:lnTo>
                  <a:pt x="1644" y="816"/>
                </a:lnTo>
                <a:lnTo>
                  <a:pt x="1592" y="752"/>
                </a:lnTo>
                <a:lnTo>
                  <a:pt x="1528" y="700"/>
                </a:lnTo>
                <a:lnTo>
                  <a:pt x="1492" y="680"/>
                </a:lnTo>
                <a:lnTo>
                  <a:pt x="1452" y="660"/>
                </a:lnTo>
                <a:lnTo>
                  <a:pt x="1368" y="640"/>
                </a:lnTo>
                <a:lnTo>
                  <a:pt x="1272" y="632"/>
                </a:lnTo>
                <a:lnTo>
                  <a:pt x="1180" y="640"/>
                </a:lnTo>
                <a:lnTo>
                  <a:pt x="1132" y="652"/>
                </a:lnTo>
                <a:lnTo>
                  <a:pt x="1092" y="664"/>
                </a:lnTo>
                <a:lnTo>
                  <a:pt x="1048" y="684"/>
                </a:lnTo>
                <a:lnTo>
                  <a:pt x="1012" y="708"/>
                </a:lnTo>
                <a:lnTo>
                  <a:pt x="972" y="736"/>
                </a:lnTo>
                <a:lnTo>
                  <a:pt x="936" y="768"/>
                </a:lnTo>
                <a:lnTo>
                  <a:pt x="876" y="844"/>
                </a:lnTo>
                <a:lnTo>
                  <a:pt x="848" y="888"/>
                </a:lnTo>
                <a:lnTo>
                  <a:pt x="824" y="936"/>
                </a:lnTo>
                <a:lnTo>
                  <a:pt x="804" y="988"/>
                </a:lnTo>
                <a:lnTo>
                  <a:pt x="788" y="1044"/>
                </a:lnTo>
                <a:lnTo>
                  <a:pt x="768" y="1168"/>
                </a:lnTo>
                <a:lnTo>
                  <a:pt x="60" y="1048"/>
                </a:lnTo>
                <a:lnTo>
                  <a:pt x="100" y="876"/>
                </a:lnTo>
                <a:lnTo>
                  <a:pt x="152" y="720"/>
                </a:lnTo>
                <a:lnTo>
                  <a:pt x="212" y="584"/>
                </a:lnTo>
                <a:lnTo>
                  <a:pt x="244" y="524"/>
                </a:lnTo>
                <a:lnTo>
                  <a:pt x="280" y="468"/>
                </a:lnTo>
                <a:lnTo>
                  <a:pt x="320" y="412"/>
                </a:lnTo>
                <a:lnTo>
                  <a:pt x="364" y="364"/>
                </a:lnTo>
                <a:lnTo>
                  <a:pt x="460" y="272"/>
                </a:lnTo>
                <a:lnTo>
                  <a:pt x="572" y="192"/>
                </a:lnTo>
                <a:lnTo>
                  <a:pt x="696" y="124"/>
                </a:lnTo>
                <a:lnTo>
                  <a:pt x="836" y="72"/>
                </a:lnTo>
                <a:lnTo>
                  <a:pt x="980" y="32"/>
                </a:lnTo>
                <a:lnTo>
                  <a:pt x="1056" y="16"/>
                </a:lnTo>
                <a:lnTo>
                  <a:pt x="1132" y="8"/>
                </a:lnTo>
                <a:lnTo>
                  <a:pt x="1296" y="0"/>
                </a:lnTo>
                <a:lnTo>
                  <a:pt x="1432" y="4"/>
                </a:lnTo>
                <a:lnTo>
                  <a:pt x="1564" y="24"/>
                </a:lnTo>
                <a:lnTo>
                  <a:pt x="1688" y="52"/>
                </a:lnTo>
                <a:lnTo>
                  <a:pt x="1804" y="88"/>
                </a:lnTo>
                <a:lnTo>
                  <a:pt x="1916" y="140"/>
                </a:lnTo>
                <a:lnTo>
                  <a:pt x="2020" y="204"/>
                </a:lnTo>
                <a:lnTo>
                  <a:pt x="2116" y="276"/>
                </a:lnTo>
                <a:lnTo>
                  <a:pt x="2204" y="360"/>
                </a:lnTo>
                <a:lnTo>
                  <a:pt x="2268" y="436"/>
                </a:lnTo>
                <a:lnTo>
                  <a:pt x="2328" y="512"/>
                </a:lnTo>
                <a:lnTo>
                  <a:pt x="2376" y="592"/>
                </a:lnTo>
                <a:lnTo>
                  <a:pt x="2416" y="676"/>
                </a:lnTo>
                <a:lnTo>
                  <a:pt x="2444" y="760"/>
                </a:lnTo>
                <a:lnTo>
                  <a:pt x="2468" y="848"/>
                </a:lnTo>
                <a:lnTo>
                  <a:pt x="2480" y="936"/>
                </a:lnTo>
                <a:lnTo>
                  <a:pt x="2484" y="1028"/>
                </a:lnTo>
                <a:lnTo>
                  <a:pt x="2476" y="1156"/>
                </a:lnTo>
                <a:lnTo>
                  <a:pt x="2448" y="1280"/>
                </a:lnTo>
                <a:lnTo>
                  <a:pt x="2404" y="1392"/>
                </a:lnTo>
                <a:lnTo>
                  <a:pt x="2340" y="1504"/>
                </a:lnTo>
                <a:lnTo>
                  <a:pt x="2260" y="1604"/>
                </a:lnTo>
                <a:lnTo>
                  <a:pt x="2160" y="1700"/>
                </a:lnTo>
                <a:lnTo>
                  <a:pt x="2044" y="1788"/>
                </a:lnTo>
                <a:lnTo>
                  <a:pt x="1908" y="1868"/>
                </a:lnTo>
                <a:lnTo>
                  <a:pt x="1992" y="1892"/>
                </a:lnTo>
                <a:lnTo>
                  <a:pt x="2072" y="1920"/>
                </a:lnTo>
                <a:lnTo>
                  <a:pt x="2148" y="1952"/>
                </a:lnTo>
                <a:lnTo>
                  <a:pt x="2216" y="1988"/>
                </a:lnTo>
                <a:lnTo>
                  <a:pt x="2284" y="2032"/>
                </a:lnTo>
                <a:lnTo>
                  <a:pt x="2348" y="2085"/>
                </a:lnTo>
                <a:lnTo>
                  <a:pt x="2456" y="2201"/>
                </a:lnTo>
                <a:lnTo>
                  <a:pt x="2508" y="2269"/>
                </a:lnTo>
                <a:lnTo>
                  <a:pt x="2548" y="2337"/>
                </a:lnTo>
                <a:lnTo>
                  <a:pt x="2584" y="2409"/>
                </a:lnTo>
                <a:lnTo>
                  <a:pt x="2612" y="2485"/>
                </a:lnTo>
                <a:lnTo>
                  <a:pt x="2636" y="2565"/>
                </a:lnTo>
                <a:lnTo>
                  <a:pt x="2652" y="2649"/>
                </a:lnTo>
                <a:lnTo>
                  <a:pt x="2660" y="2733"/>
                </a:lnTo>
                <a:lnTo>
                  <a:pt x="2664" y="2821"/>
                </a:lnTo>
                <a:lnTo>
                  <a:pt x="2660" y="2953"/>
                </a:lnTo>
                <a:lnTo>
                  <a:pt x="2640" y="3077"/>
                </a:lnTo>
                <a:lnTo>
                  <a:pt x="2612" y="3197"/>
                </a:lnTo>
                <a:lnTo>
                  <a:pt x="2568" y="3313"/>
                </a:lnTo>
                <a:lnTo>
                  <a:pt x="2516" y="3421"/>
                </a:lnTo>
                <a:lnTo>
                  <a:pt x="2448" y="3525"/>
                </a:lnTo>
                <a:lnTo>
                  <a:pt x="2368" y="3625"/>
                </a:lnTo>
                <a:lnTo>
                  <a:pt x="2280" y="3721"/>
                </a:lnTo>
                <a:lnTo>
                  <a:pt x="2180" y="3809"/>
                </a:lnTo>
                <a:lnTo>
                  <a:pt x="2076" y="3885"/>
                </a:lnTo>
                <a:lnTo>
                  <a:pt x="1964" y="3949"/>
                </a:lnTo>
                <a:lnTo>
                  <a:pt x="1848" y="4001"/>
                </a:lnTo>
                <a:lnTo>
                  <a:pt x="1724" y="4041"/>
                </a:lnTo>
                <a:lnTo>
                  <a:pt x="1596" y="4069"/>
                </a:lnTo>
                <a:lnTo>
                  <a:pt x="1460" y="4089"/>
                </a:lnTo>
                <a:lnTo>
                  <a:pt x="1320" y="4093"/>
                </a:lnTo>
                <a:lnTo>
                  <a:pt x="1188" y="4089"/>
                </a:lnTo>
                <a:lnTo>
                  <a:pt x="1060" y="4073"/>
                </a:lnTo>
                <a:lnTo>
                  <a:pt x="936" y="4049"/>
                </a:lnTo>
                <a:lnTo>
                  <a:pt x="880" y="4033"/>
                </a:lnTo>
                <a:lnTo>
                  <a:pt x="824" y="4017"/>
                </a:lnTo>
                <a:lnTo>
                  <a:pt x="712" y="3973"/>
                </a:lnTo>
                <a:lnTo>
                  <a:pt x="608" y="3917"/>
                </a:lnTo>
                <a:lnTo>
                  <a:pt x="508" y="3857"/>
                </a:lnTo>
                <a:lnTo>
                  <a:pt x="416" y="3781"/>
                </a:lnTo>
                <a:lnTo>
                  <a:pt x="332" y="3701"/>
                </a:lnTo>
                <a:lnTo>
                  <a:pt x="256" y="3613"/>
                </a:lnTo>
                <a:lnTo>
                  <a:pt x="192" y="3521"/>
                </a:lnTo>
                <a:lnTo>
                  <a:pt x="136" y="3421"/>
                </a:lnTo>
                <a:lnTo>
                  <a:pt x="88" y="3313"/>
                </a:lnTo>
                <a:lnTo>
                  <a:pt x="68" y="3261"/>
                </a:lnTo>
                <a:lnTo>
                  <a:pt x="48" y="3201"/>
                </a:lnTo>
                <a:lnTo>
                  <a:pt x="20" y="3085"/>
                </a:lnTo>
                <a:lnTo>
                  <a:pt x="0" y="2961"/>
                </a:lnTo>
                <a:close/>
              </a:path>
            </a:pathLst>
          </a:custGeom>
          <a:solidFill>
            <a:srgbClr val="ADC1CE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06714-815F-4B5F-BD19-5C10773A6746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290887" y="3028676"/>
            <a:ext cx="5599113" cy="80064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3100"/>
              </a:lnSpc>
              <a:defRPr sz="2800" b="1">
                <a:effectLst/>
              </a:defRPr>
            </a:lvl1pPr>
          </a:lstStyle>
          <a:p>
            <a:r>
              <a:rPr lang="es-ES_tradnl" dirty="0" smtClean="0"/>
              <a:t>Título del apartado</a:t>
            </a:r>
            <a:br>
              <a:rPr lang="es-ES_tradnl" dirty="0" smtClean="0"/>
            </a:br>
            <a:r>
              <a:rPr lang="es-ES_tradnl" dirty="0" smtClean="0"/>
              <a:t>Segunda línea del título</a:t>
            </a:r>
            <a:endParaRPr lang="es-ES_tradnl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A801A-8AFD-4957-9247-2723F470F183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grpSp>
        <p:nvGrpSpPr>
          <p:cNvPr id="7" name="Group 2"/>
          <p:cNvGrpSpPr>
            <a:grpSpLocks/>
          </p:cNvGrpSpPr>
          <p:nvPr userDrawn="1"/>
        </p:nvGrpSpPr>
        <p:grpSpPr bwMode="auto">
          <a:xfrm>
            <a:off x="1150938" y="1150938"/>
            <a:ext cx="3656012" cy="5110162"/>
            <a:chOff x="2682" y="177"/>
            <a:chExt cx="2880" cy="4024"/>
          </a:xfrm>
        </p:grpSpPr>
        <p:sp>
          <p:nvSpPr>
            <p:cNvPr id="9" name="Freeform 3"/>
            <p:cNvSpPr>
              <a:spLocks/>
            </p:cNvSpPr>
            <p:nvPr/>
          </p:nvSpPr>
          <p:spPr bwMode="auto">
            <a:xfrm>
              <a:off x="2682" y="177"/>
              <a:ext cx="2880" cy="4024"/>
            </a:xfrm>
            <a:custGeom>
              <a:avLst/>
              <a:gdLst>
                <a:gd name="T0" fmla="*/ 1640 w 2880"/>
                <a:gd name="T1" fmla="*/ 4024 h 4024"/>
                <a:gd name="T2" fmla="*/ 1640 w 2880"/>
                <a:gd name="T3" fmla="*/ 3216 h 4024"/>
                <a:gd name="T4" fmla="*/ 0 w 2880"/>
                <a:gd name="T5" fmla="*/ 3216 h 4024"/>
                <a:gd name="T6" fmla="*/ 0 w 2880"/>
                <a:gd name="T7" fmla="*/ 2544 h 4024"/>
                <a:gd name="T8" fmla="*/ 1740 w 2880"/>
                <a:gd name="T9" fmla="*/ 0 h 4024"/>
                <a:gd name="T10" fmla="*/ 2384 w 2880"/>
                <a:gd name="T11" fmla="*/ 0 h 4024"/>
                <a:gd name="T12" fmla="*/ 2384 w 2880"/>
                <a:gd name="T13" fmla="*/ 2544 h 4024"/>
                <a:gd name="T14" fmla="*/ 2880 w 2880"/>
                <a:gd name="T15" fmla="*/ 2544 h 4024"/>
                <a:gd name="T16" fmla="*/ 2880 w 2880"/>
                <a:gd name="T17" fmla="*/ 3216 h 4024"/>
                <a:gd name="T18" fmla="*/ 2384 w 2880"/>
                <a:gd name="T19" fmla="*/ 3216 h 4024"/>
                <a:gd name="T20" fmla="*/ 2384 w 2880"/>
                <a:gd name="T21" fmla="*/ 4024 h 4024"/>
                <a:gd name="T22" fmla="*/ 1640 w 2880"/>
                <a:gd name="T23" fmla="*/ 4024 h 40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880"/>
                <a:gd name="T37" fmla="*/ 0 h 4024"/>
                <a:gd name="T38" fmla="*/ 2880 w 2880"/>
                <a:gd name="T39" fmla="*/ 4024 h 402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880" h="4024">
                  <a:moveTo>
                    <a:pt x="1640" y="4024"/>
                  </a:moveTo>
                  <a:lnTo>
                    <a:pt x="1640" y="3216"/>
                  </a:lnTo>
                  <a:lnTo>
                    <a:pt x="0" y="3216"/>
                  </a:lnTo>
                  <a:lnTo>
                    <a:pt x="0" y="2544"/>
                  </a:lnTo>
                  <a:lnTo>
                    <a:pt x="1740" y="0"/>
                  </a:lnTo>
                  <a:lnTo>
                    <a:pt x="2384" y="0"/>
                  </a:lnTo>
                  <a:lnTo>
                    <a:pt x="2384" y="2544"/>
                  </a:lnTo>
                  <a:lnTo>
                    <a:pt x="2880" y="2544"/>
                  </a:lnTo>
                  <a:lnTo>
                    <a:pt x="2880" y="3216"/>
                  </a:lnTo>
                  <a:lnTo>
                    <a:pt x="2384" y="3216"/>
                  </a:lnTo>
                  <a:lnTo>
                    <a:pt x="2384" y="4024"/>
                  </a:lnTo>
                  <a:lnTo>
                    <a:pt x="1640" y="4024"/>
                  </a:lnTo>
                  <a:close/>
                </a:path>
              </a:pathLst>
            </a:custGeom>
            <a:solidFill>
              <a:srgbClr val="ADC1CE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0" name="Freeform 4"/>
            <p:cNvSpPr>
              <a:spLocks/>
            </p:cNvSpPr>
            <p:nvPr/>
          </p:nvSpPr>
          <p:spPr bwMode="auto">
            <a:xfrm>
              <a:off x="3402" y="1349"/>
              <a:ext cx="920" cy="1372"/>
            </a:xfrm>
            <a:custGeom>
              <a:avLst/>
              <a:gdLst>
                <a:gd name="T0" fmla="*/ 920 w 920"/>
                <a:gd name="T1" fmla="*/ 1372 h 1372"/>
                <a:gd name="T2" fmla="*/ 920 w 920"/>
                <a:gd name="T3" fmla="*/ 0 h 1372"/>
                <a:gd name="T4" fmla="*/ 0 w 920"/>
                <a:gd name="T5" fmla="*/ 1372 h 1372"/>
                <a:gd name="T6" fmla="*/ 920 w 920"/>
                <a:gd name="T7" fmla="*/ 1372 h 13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20"/>
                <a:gd name="T13" fmla="*/ 0 h 1372"/>
                <a:gd name="T14" fmla="*/ 920 w 920"/>
                <a:gd name="T15" fmla="*/ 1372 h 13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20" h="1372">
                  <a:moveTo>
                    <a:pt x="920" y="1372"/>
                  </a:moveTo>
                  <a:lnTo>
                    <a:pt x="920" y="0"/>
                  </a:lnTo>
                  <a:lnTo>
                    <a:pt x="0" y="1372"/>
                  </a:lnTo>
                  <a:lnTo>
                    <a:pt x="920" y="13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290887" y="3028676"/>
            <a:ext cx="5599113" cy="80064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3100"/>
              </a:lnSpc>
              <a:defRPr sz="2800" b="1">
                <a:effectLst/>
              </a:defRPr>
            </a:lvl1pPr>
          </a:lstStyle>
          <a:p>
            <a:r>
              <a:rPr lang="es-ES_tradnl" dirty="0" smtClean="0"/>
              <a:t>Título del apartado</a:t>
            </a:r>
            <a:br>
              <a:rPr lang="es-ES_tradnl" dirty="0" smtClean="0"/>
            </a:br>
            <a:r>
              <a:rPr lang="es-ES_tradnl" dirty="0" smtClean="0"/>
              <a:t>Segunda línea del título</a:t>
            </a:r>
            <a:endParaRPr lang="es-ES_tradnl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71FA-BC23-4AD8-84A8-E96D1B39121C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11" name="Freeform 2"/>
          <p:cNvSpPr>
            <a:spLocks/>
          </p:cNvSpPr>
          <p:nvPr userDrawn="1"/>
        </p:nvSpPr>
        <p:spPr bwMode="auto">
          <a:xfrm>
            <a:off x="1150938" y="1150938"/>
            <a:ext cx="3419475" cy="5103812"/>
          </a:xfrm>
          <a:custGeom>
            <a:avLst/>
            <a:gdLst>
              <a:gd name="T0" fmla="*/ 763 w 2694"/>
              <a:gd name="T1" fmla="*/ 2842 h 4017"/>
              <a:gd name="T2" fmla="*/ 791 w 2694"/>
              <a:gd name="T3" fmla="*/ 2962 h 4017"/>
              <a:gd name="T4" fmla="*/ 887 w 2694"/>
              <a:gd name="T5" fmla="*/ 3170 h 4017"/>
              <a:gd name="T6" fmla="*/ 1043 w 2694"/>
              <a:gd name="T7" fmla="*/ 3318 h 4017"/>
              <a:gd name="T8" fmla="*/ 1227 w 2694"/>
              <a:gd name="T9" fmla="*/ 3393 h 4017"/>
              <a:gd name="T10" fmla="*/ 1331 w 2694"/>
              <a:gd name="T11" fmla="*/ 3401 h 4017"/>
              <a:gd name="T12" fmla="*/ 1551 w 2694"/>
              <a:gd name="T13" fmla="*/ 3353 h 4017"/>
              <a:gd name="T14" fmla="*/ 1651 w 2694"/>
              <a:gd name="T15" fmla="*/ 3294 h 4017"/>
              <a:gd name="T16" fmla="*/ 1739 w 2694"/>
              <a:gd name="T17" fmla="*/ 3210 h 4017"/>
              <a:gd name="T18" fmla="*/ 1811 w 2694"/>
              <a:gd name="T19" fmla="*/ 3098 h 4017"/>
              <a:gd name="T20" fmla="*/ 1863 w 2694"/>
              <a:gd name="T21" fmla="*/ 2962 h 4017"/>
              <a:gd name="T22" fmla="*/ 1903 w 2694"/>
              <a:gd name="T23" fmla="*/ 2714 h 4017"/>
              <a:gd name="T24" fmla="*/ 1903 w 2694"/>
              <a:gd name="T25" fmla="*/ 2530 h 4017"/>
              <a:gd name="T26" fmla="*/ 1883 w 2694"/>
              <a:gd name="T27" fmla="*/ 2370 h 4017"/>
              <a:gd name="T28" fmla="*/ 1839 w 2694"/>
              <a:gd name="T29" fmla="*/ 2230 h 4017"/>
              <a:gd name="T30" fmla="*/ 1779 w 2694"/>
              <a:gd name="T31" fmla="*/ 2114 h 4017"/>
              <a:gd name="T32" fmla="*/ 1695 w 2694"/>
              <a:gd name="T33" fmla="*/ 2022 h 4017"/>
              <a:gd name="T34" fmla="*/ 1599 w 2694"/>
              <a:gd name="T35" fmla="*/ 1955 h 4017"/>
              <a:gd name="T36" fmla="*/ 1495 w 2694"/>
              <a:gd name="T37" fmla="*/ 1907 h 4017"/>
              <a:gd name="T38" fmla="*/ 1307 w 2694"/>
              <a:gd name="T39" fmla="*/ 1883 h 4017"/>
              <a:gd name="T40" fmla="*/ 1147 w 2694"/>
              <a:gd name="T41" fmla="*/ 1899 h 4017"/>
              <a:gd name="T42" fmla="*/ 995 w 2694"/>
              <a:gd name="T43" fmla="*/ 1955 h 4017"/>
              <a:gd name="T44" fmla="*/ 851 w 2694"/>
              <a:gd name="T45" fmla="*/ 2046 h 4017"/>
              <a:gd name="T46" fmla="*/ 715 w 2694"/>
              <a:gd name="T47" fmla="*/ 2174 h 4017"/>
              <a:gd name="T48" fmla="*/ 488 w 2694"/>
              <a:gd name="T49" fmla="*/ 0 h 4017"/>
              <a:gd name="T50" fmla="*/ 2518 w 2694"/>
              <a:gd name="T51" fmla="*/ 715 h 4017"/>
              <a:gd name="T52" fmla="*/ 947 w 2694"/>
              <a:gd name="T53" fmla="*/ 1399 h 4017"/>
              <a:gd name="T54" fmla="*/ 1207 w 2694"/>
              <a:gd name="T55" fmla="*/ 1303 h 4017"/>
              <a:gd name="T56" fmla="*/ 1471 w 2694"/>
              <a:gd name="T57" fmla="*/ 1271 h 4017"/>
              <a:gd name="T58" fmla="*/ 1719 w 2694"/>
              <a:gd name="T59" fmla="*/ 1291 h 4017"/>
              <a:gd name="T60" fmla="*/ 1947 w 2694"/>
              <a:gd name="T61" fmla="*/ 1363 h 4017"/>
              <a:gd name="T62" fmla="*/ 2150 w 2694"/>
              <a:gd name="T63" fmla="*/ 1479 h 4017"/>
              <a:gd name="T64" fmla="*/ 2338 w 2694"/>
              <a:gd name="T65" fmla="*/ 1639 h 4017"/>
              <a:gd name="T66" fmla="*/ 2494 w 2694"/>
              <a:gd name="T67" fmla="*/ 1839 h 4017"/>
              <a:gd name="T68" fmla="*/ 2554 w 2694"/>
              <a:gd name="T69" fmla="*/ 1951 h 4017"/>
              <a:gd name="T70" fmla="*/ 2606 w 2694"/>
              <a:gd name="T71" fmla="*/ 2066 h 4017"/>
              <a:gd name="T72" fmla="*/ 2670 w 2694"/>
              <a:gd name="T73" fmla="*/ 2322 h 4017"/>
              <a:gd name="T74" fmla="*/ 2694 w 2694"/>
              <a:gd name="T75" fmla="*/ 2606 h 4017"/>
              <a:gd name="T76" fmla="*/ 2678 w 2694"/>
              <a:gd name="T77" fmla="*/ 2846 h 4017"/>
              <a:gd name="T78" fmla="*/ 2622 w 2694"/>
              <a:gd name="T79" fmla="*/ 3074 h 4017"/>
              <a:gd name="T80" fmla="*/ 2534 w 2694"/>
              <a:gd name="T81" fmla="*/ 3286 h 4017"/>
              <a:gd name="T82" fmla="*/ 2406 w 2694"/>
              <a:gd name="T83" fmla="*/ 3489 h 4017"/>
              <a:gd name="T84" fmla="*/ 2250 w 2694"/>
              <a:gd name="T85" fmla="*/ 3669 h 4017"/>
              <a:gd name="T86" fmla="*/ 2070 w 2694"/>
              <a:gd name="T87" fmla="*/ 3809 h 4017"/>
              <a:gd name="T88" fmla="*/ 1871 w 2694"/>
              <a:gd name="T89" fmla="*/ 3917 h 4017"/>
              <a:gd name="T90" fmla="*/ 1727 w 2694"/>
              <a:gd name="T91" fmla="*/ 3965 h 4017"/>
              <a:gd name="T92" fmla="*/ 1571 w 2694"/>
              <a:gd name="T93" fmla="*/ 4001 h 4017"/>
              <a:gd name="T94" fmla="*/ 1323 w 2694"/>
              <a:gd name="T95" fmla="*/ 4017 h 4017"/>
              <a:gd name="T96" fmla="*/ 1059 w 2694"/>
              <a:gd name="T97" fmla="*/ 4001 h 4017"/>
              <a:gd name="T98" fmla="*/ 819 w 2694"/>
              <a:gd name="T99" fmla="*/ 3945 h 4017"/>
              <a:gd name="T100" fmla="*/ 608 w 2694"/>
              <a:gd name="T101" fmla="*/ 3849 h 4017"/>
              <a:gd name="T102" fmla="*/ 420 w 2694"/>
              <a:gd name="T103" fmla="*/ 3721 h 4017"/>
              <a:gd name="T104" fmla="*/ 260 w 2694"/>
              <a:gd name="T105" fmla="*/ 3557 h 4017"/>
              <a:gd name="T106" fmla="*/ 140 w 2694"/>
              <a:gd name="T107" fmla="*/ 3369 h 4017"/>
              <a:gd name="T108" fmla="*/ 52 w 2694"/>
              <a:gd name="T109" fmla="*/ 3158 h 4017"/>
              <a:gd name="T110" fmla="*/ 0 w 2694"/>
              <a:gd name="T111" fmla="*/ 2918 h 401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2694"/>
              <a:gd name="T169" fmla="*/ 0 h 4017"/>
              <a:gd name="T170" fmla="*/ 2694 w 2694"/>
              <a:gd name="T171" fmla="*/ 4017 h 4017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2694" h="4017">
                <a:moveTo>
                  <a:pt x="0" y="2918"/>
                </a:moveTo>
                <a:lnTo>
                  <a:pt x="763" y="2842"/>
                </a:lnTo>
                <a:lnTo>
                  <a:pt x="775" y="2902"/>
                </a:lnTo>
                <a:lnTo>
                  <a:pt x="791" y="2962"/>
                </a:lnTo>
                <a:lnTo>
                  <a:pt x="831" y="3074"/>
                </a:lnTo>
                <a:lnTo>
                  <a:pt x="887" y="3170"/>
                </a:lnTo>
                <a:lnTo>
                  <a:pt x="959" y="3254"/>
                </a:lnTo>
                <a:lnTo>
                  <a:pt x="1043" y="3318"/>
                </a:lnTo>
                <a:lnTo>
                  <a:pt x="1131" y="3365"/>
                </a:lnTo>
                <a:lnTo>
                  <a:pt x="1227" y="3393"/>
                </a:lnTo>
                <a:lnTo>
                  <a:pt x="1279" y="3401"/>
                </a:lnTo>
                <a:lnTo>
                  <a:pt x="1331" y="3401"/>
                </a:lnTo>
                <a:lnTo>
                  <a:pt x="1447" y="3389"/>
                </a:lnTo>
                <a:lnTo>
                  <a:pt x="1551" y="3353"/>
                </a:lnTo>
                <a:lnTo>
                  <a:pt x="1603" y="3326"/>
                </a:lnTo>
                <a:lnTo>
                  <a:pt x="1651" y="3294"/>
                </a:lnTo>
                <a:lnTo>
                  <a:pt x="1695" y="3254"/>
                </a:lnTo>
                <a:lnTo>
                  <a:pt x="1739" y="3210"/>
                </a:lnTo>
                <a:lnTo>
                  <a:pt x="1779" y="3158"/>
                </a:lnTo>
                <a:lnTo>
                  <a:pt x="1811" y="3098"/>
                </a:lnTo>
                <a:lnTo>
                  <a:pt x="1839" y="3034"/>
                </a:lnTo>
                <a:lnTo>
                  <a:pt x="1863" y="2962"/>
                </a:lnTo>
                <a:lnTo>
                  <a:pt x="1895" y="2802"/>
                </a:lnTo>
                <a:lnTo>
                  <a:pt x="1903" y="2714"/>
                </a:lnTo>
                <a:lnTo>
                  <a:pt x="1903" y="2618"/>
                </a:lnTo>
                <a:lnTo>
                  <a:pt x="1903" y="2530"/>
                </a:lnTo>
                <a:lnTo>
                  <a:pt x="1895" y="2446"/>
                </a:lnTo>
                <a:lnTo>
                  <a:pt x="1883" y="2370"/>
                </a:lnTo>
                <a:lnTo>
                  <a:pt x="1863" y="2298"/>
                </a:lnTo>
                <a:lnTo>
                  <a:pt x="1839" y="2230"/>
                </a:lnTo>
                <a:lnTo>
                  <a:pt x="1811" y="2170"/>
                </a:lnTo>
                <a:lnTo>
                  <a:pt x="1779" y="2114"/>
                </a:lnTo>
                <a:lnTo>
                  <a:pt x="1739" y="2066"/>
                </a:lnTo>
                <a:lnTo>
                  <a:pt x="1695" y="2022"/>
                </a:lnTo>
                <a:lnTo>
                  <a:pt x="1651" y="1987"/>
                </a:lnTo>
                <a:lnTo>
                  <a:pt x="1599" y="1955"/>
                </a:lnTo>
                <a:lnTo>
                  <a:pt x="1547" y="1927"/>
                </a:lnTo>
                <a:lnTo>
                  <a:pt x="1495" y="1907"/>
                </a:lnTo>
                <a:lnTo>
                  <a:pt x="1435" y="1895"/>
                </a:lnTo>
                <a:lnTo>
                  <a:pt x="1307" y="1883"/>
                </a:lnTo>
                <a:lnTo>
                  <a:pt x="1227" y="1887"/>
                </a:lnTo>
                <a:lnTo>
                  <a:pt x="1147" y="1899"/>
                </a:lnTo>
                <a:lnTo>
                  <a:pt x="1071" y="1923"/>
                </a:lnTo>
                <a:lnTo>
                  <a:pt x="995" y="1955"/>
                </a:lnTo>
                <a:lnTo>
                  <a:pt x="923" y="1995"/>
                </a:lnTo>
                <a:lnTo>
                  <a:pt x="851" y="2046"/>
                </a:lnTo>
                <a:lnTo>
                  <a:pt x="783" y="2106"/>
                </a:lnTo>
                <a:lnTo>
                  <a:pt x="715" y="2174"/>
                </a:lnTo>
                <a:lnTo>
                  <a:pt x="92" y="2082"/>
                </a:lnTo>
                <a:lnTo>
                  <a:pt x="488" y="0"/>
                </a:lnTo>
                <a:lnTo>
                  <a:pt x="2518" y="0"/>
                </a:lnTo>
                <a:lnTo>
                  <a:pt x="2518" y="715"/>
                </a:lnTo>
                <a:lnTo>
                  <a:pt x="1067" y="715"/>
                </a:lnTo>
                <a:lnTo>
                  <a:pt x="947" y="1399"/>
                </a:lnTo>
                <a:lnTo>
                  <a:pt x="1079" y="1343"/>
                </a:lnTo>
                <a:lnTo>
                  <a:pt x="1207" y="1303"/>
                </a:lnTo>
                <a:lnTo>
                  <a:pt x="1339" y="1279"/>
                </a:lnTo>
                <a:lnTo>
                  <a:pt x="1471" y="1271"/>
                </a:lnTo>
                <a:lnTo>
                  <a:pt x="1599" y="1275"/>
                </a:lnTo>
                <a:lnTo>
                  <a:pt x="1719" y="1291"/>
                </a:lnTo>
                <a:lnTo>
                  <a:pt x="1835" y="1323"/>
                </a:lnTo>
                <a:lnTo>
                  <a:pt x="1947" y="1363"/>
                </a:lnTo>
                <a:lnTo>
                  <a:pt x="2050" y="1415"/>
                </a:lnTo>
                <a:lnTo>
                  <a:pt x="2150" y="1479"/>
                </a:lnTo>
                <a:lnTo>
                  <a:pt x="2246" y="1555"/>
                </a:lnTo>
                <a:lnTo>
                  <a:pt x="2338" y="1639"/>
                </a:lnTo>
                <a:lnTo>
                  <a:pt x="2422" y="1739"/>
                </a:lnTo>
                <a:lnTo>
                  <a:pt x="2494" y="1839"/>
                </a:lnTo>
                <a:lnTo>
                  <a:pt x="2526" y="1895"/>
                </a:lnTo>
                <a:lnTo>
                  <a:pt x="2554" y="1951"/>
                </a:lnTo>
                <a:lnTo>
                  <a:pt x="2582" y="2007"/>
                </a:lnTo>
                <a:lnTo>
                  <a:pt x="2606" y="2066"/>
                </a:lnTo>
                <a:lnTo>
                  <a:pt x="2646" y="2190"/>
                </a:lnTo>
                <a:lnTo>
                  <a:pt x="2670" y="2322"/>
                </a:lnTo>
                <a:lnTo>
                  <a:pt x="2690" y="2462"/>
                </a:lnTo>
                <a:lnTo>
                  <a:pt x="2694" y="2606"/>
                </a:lnTo>
                <a:lnTo>
                  <a:pt x="2690" y="2726"/>
                </a:lnTo>
                <a:lnTo>
                  <a:pt x="2678" y="2846"/>
                </a:lnTo>
                <a:lnTo>
                  <a:pt x="2654" y="2962"/>
                </a:lnTo>
                <a:lnTo>
                  <a:pt x="2622" y="3074"/>
                </a:lnTo>
                <a:lnTo>
                  <a:pt x="2582" y="3182"/>
                </a:lnTo>
                <a:lnTo>
                  <a:pt x="2534" y="3286"/>
                </a:lnTo>
                <a:lnTo>
                  <a:pt x="2474" y="3389"/>
                </a:lnTo>
                <a:lnTo>
                  <a:pt x="2406" y="3489"/>
                </a:lnTo>
                <a:lnTo>
                  <a:pt x="2306" y="3613"/>
                </a:lnTo>
                <a:lnTo>
                  <a:pt x="2250" y="3669"/>
                </a:lnTo>
                <a:lnTo>
                  <a:pt x="2194" y="3721"/>
                </a:lnTo>
                <a:lnTo>
                  <a:pt x="2070" y="3809"/>
                </a:lnTo>
                <a:lnTo>
                  <a:pt x="1943" y="3885"/>
                </a:lnTo>
                <a:lnTo>
                  <a:pt x="1871" y="3917"/>
                </a:lnTo>
                <a:lnTo>
                  <a:pt x="1799" y="3945"/>
                </a:lnTo>
                <a:lnTo>
                  <a:pt x="1727" y="3965"/>
                </a:lnTo>
                <a:lnTo>
                  <a:pt x="1651" y="3985"/>
                </a:lnTo>
                <a:lnTo>
                  <a:pt x="1571" y="4001"/>
                </a:lnTo>
                <a:lnTo>
                  <a:pt x="1491" y="4009"/>
                </a:lnTo>
                <a:lnTo>
                  <a:pt x="1323" y="4017"/>
                </a:lnTo>
                <a:lnTo>
                  <a:pt x="1187" y="4013"/>
                </a:lnTo>
                <a:lnTo>
                  <a:pt x="1059" y="4001"/>
                </a:lnTo>
                <a:lnTo>
                  <a:pt x="935" y="3977"/>
                </a:lnTo>
                <a:lnTo>
                  <a:pt x="819" y="3945"/>
                </a:lnTo>
                <a:lnTo>
                  <a:pt x="707" y="3901"/>
                </a:lnTo>
                <a:lnTo>
                  <a:pt x="608" y="3849"/>
                </a:lnTo>
                <a:lnTo>
                  <a:pt x="508" y="3789"/>
                </a:lnTo>
                <a:lnTo>
                  <a:pt x="420" y="3721"/>
                </a:lnTo>
                <a:lnTo>
                  <a:pt x="336" y="3641"/>
                </a:lnTo>
                <a:lnTo>
                  <a:pt x="260" y="3557"/>
                </a:lnTo>
                <a:lnTo>
                  <a:pt x="196" y="3469"/>
                </a:lnTo>
                <a:lnTo>
                  <a:pt x="140" y="3369"/>
                </a:lnTo>
                <a:lnTo>
                  <a:pt x="92" y="3270"/>
                </a:lnTo>
                <a:lnTo>
                  <a:pt x="52" y="3158"/>
                </a:lnTo>
                <a:lnTo>
                  <a:pt x="20" y="3042"/>
                </a:lnTo>
                <a:lnTo>
                  <a:pt x="0" y="2918"/>
                </a:lnTo>
                <a:close/>
              </a:path>
            </a:pathLst>
          </a:custGeom>
          <a:solidFill>
            <a:srgbClr val="ADC1CE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290887" y="3028676"/>
            <a:ext cx="5599113" cy="80064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3100"/>
              </a:lnSpc>
              <a:defRPr sz="2800" b="1">
                <a:effectLst/>
              </a:defRPr>
            </a:lvl1pPr>
          </a:lstStyle>
          <a:p>
            <a:r>
              <a:rPr lang="es-ES_tradnl" dirty="0" smtClean="0"/>
              <a:t>Título del apartado</a:t>
            </a:r>
            <a:br>
              <a:rPr lang="es-ES_tradnl" dirty="0" smtClean="0"/>
            </a:br>
            <a:r>
              <a:rPr lang="es-ES_tradnl" dirty="0" smtClean="0"/>
              <a:t>Segunda línea del título</a:t>
            </a:r>
            <a:endParaRPr lang="es-ES_tradnl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FBFA-451E-4FB1-932C-B148C6DA98A7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grpSp>
        <p:nvGrpSpPr>
          <p:cNvPr id="7" name="Group 2"/>
          <p:cNvGrpSpPr>
            <a:grpSpLocks/>
          </p:cNvGrpSpPr>
          <p:nvPr userDrawn="1"/>
        </p:nvGrpSpPr>
        <p:grpSpPr bwMode="auto">
          <a:xfrm>
            <a:off x="1150938" y="1150938"/>
            <a:ext cx="3405187" cy="5197475"/>
            <a:chOff x="2967" y="104"/>
            <a:chExt cx="2680" cy="4093"/>
          </a:xfrm>
        </p:grpSpPr>
        <p:sp>
          <p:nvSpPr>
            <p:cNvPr id="8" name="Freeform 3"/>
            <p:cNvSpPr>
              <a:spLocks/>
            </p:cNvSpPr>
            <p:nvPr/>
          </p:nvSpPr>
          <p:spPr bwMode="auto">
            <a:xfrm>
              <a:off x="2967" y="104"/>
              <a:ext cx="2680" cy="4093"/>
            </a:xfrm>
            <a:custGeom>
              <a:avLst/>
              <a:gdLst>
                <a:gd name="T0" fmla="*/ 1860 w 2680"/>
                <a:gd name="T1" fmla="*/ 1080 h 4093"/>
                <a:gd name="T2" fmla="*/ 1812 w 2680"/>
                <a:gd name="T3" fmla="*/ 880 h 4093"/>
                <a:gd name="T4" fmla="*/ 1720 w 2680"/>
                <a:gd name="T5" fmla="*/ 740 h 4093"/>
                <a:gd name="T6" fmla="*/ 1588 w 2680"/>
                <a:gd name="T7" fmla="*/ 660 h 4093"/>
                <a:gd name="T8" fmla="*/ 1420 w 2680"/>
                <a:gd name="T9" fmla="*/ 632 h 4093"/>
                <a:gd name="T10" fmla="*/ 1248 w 2680"/>
                <a:gd name="T11" fmla="*/ 660 h 4093"/>
                <a:gd name="T12" fmla="*/ 1144 w 2680"/>
                <a:gd name="T13" fmla="*/ 716 h 4093"/>
                <a:gd name="T14" fmla="*/ 1052 w 2680"/>
                <a:gd name="T15" fmla="*/ 800 h 4093"/>
                <a:gd name="T16" fmla="*/ 968 w 2680"/>
                <a:gd name="T17" fmla="*/ 912 h 4093"/>
                <a:gd name="T18" fmla="*/ 900 w 2680"/>
                <a:gd name="T19" fmla="*/ 1080 h 4093"/>
                <a:gd name="T20" fmla="*/ 848 w 2680"/>
                <a:gd name="T21" fmla="*/ 1308 h 4093"/>
                <a:gd name="T22" fmla="*/ 808 w 2680"/>
                <a:gd name="T23" fmla="*/ 1596 h 4093"/>
                <a:gd name="T24" fmla="*/ 872 w 2680"/>
                <a:gd name="T25" fmla="*/ 1680 h 4093"/>
                <a:gd name="T26" fmla="*/ 1032 w 2680"/>
                <a:gd name="T27" fmla="*/ 1552 h 4093"/>
                <a:gd name="T28" fmla="*/ 1164 w 2680"/>
                <a:gd name="T29" fmla="*/ 1488 h 4093"/>
                <a:gd name="T30" fmla="*/ 1304 w 2680"/>
                <a:gd name="T31" fmla="*/ 1444 h 4093"/>
                <a:gd name="T32" fmla="*/ 1512 w 2680"/>
                <a:gd name="T33" fmla="*/ 1420 h 4093"/>
                <a:gd name="T34" fmla="*/ 1744 w 2680"/>
                <a:gd name="T35" fmla="*/ 1444 h 4093"/>
                <a:gd name="T36" fmla="*/ 1956 w 2680"/>
                <a:gd name="T37" fmla="*/ 1512 h 4093"/>
                <a:gd name="T38" fmla="*/ 2152 w 2680"/>
                <a:gd name="T39" fmla="*/ 1628 h 4093"/>
                <a:gd name="T40" fmla="*/ 2332 w 2680"/>
                <a:gd name="T41" fmla="*/ 1788 h 4093"/>
                <a:gd name="T42" fmla="*/ 2484 w 2680"/>
                <a:gd name="T43" fmla="*/ 1984 h 4093"/>
                <a:gd name="T44" fmla="*/ 2592 w 2680"/>
                <a:gd name="T45" fmla="*/ 2209 h 4093"/>
                <a:gd name="T46" fmla="*/ 2656 w 2680"/>
                <a:gd name="T47" fmla="*/ 2457 h 4093"/>
                <a:gd name="T48" fmla="*/ 2680 w 2680"/>
                <a:gd name="T49" fmla="*/ 2733 h 4093"/>
                <a:gd name="T50" fmla="*/ 2656 w 2680"/>
                <a:gd name="T51" fmla="*/ 3029 h 4093"/>
                <a:gd name="T52" fmla="*/ 2588 w 2680"/>
                <a:gd name="T53" fmla="*/ 3289 h 4093"/>
                <a:gd name="T54" fmla="*/ 2476 w 2680"/>
                <a:gd name="T55" fmla="*/ 3521 h 4093"/>
                <a:gd name="T56" fmla="*/ 2316 w 2680"/>
                <a:gd name="T57" fmla="*/ 3721 h 4093"/>
                <a:gd name="T58" fmla="*/ 2124 w 2680"/>
                <a:gd name="T59" fmla="*/ 3885 h 4093"/>
                <a:gd name="T60" fmla="*/ 1904 w 2680"/>
                <a:gd name="T61" fmla="*/ 4001 h 4093"/>
                <a:gd name="T62" fmla="*/ 1660 w 2680"/>
                <a:gd name="T63" fmla="*/ 4069 h 4093"/>
                <a:gd name="T64" fmla="*/ 1392 w 2680"/>
                <a:gd name="T65" fmla="*/ 4093 h 4093"/>
                <a:gd name="T66" fmla="*/ 1172 w 2680"/>
                <a:gd name="T67" fmla="*/ 4077 h 4093"/>
                <a:gd name="T68" fmla="*/ 1032 w 2680"/>
                <a:gd name="T69" fmla="*/ 4049 h 4093"/>
                <a:gd name="T70" fmla="*/ 836 w 2680"/>
                <a:gd name="T71" fmla="*/ 3977 h 4093"/>
                <a:gd name="T72" fmla="*/ 716 w 2680"/>
                <a:gd name="T73" fmla="*/ 3909 h 4093"/>
                <a:gd name="T74" fmla="*/ 492 w 2680"/>
                <a:gd name="T75" fmla="*/ 3733 h 4093"/>
                <a:gd name="T76" fmla="*/ 344 w 2680"/>
                <a:gd name="T77" fmla="*/ 3561 h 4093"/>
                <a:gd name="T78" fmla="*/ 220 w 2680"/>
                <a:gd name="T79" fmla="*/ 3349 h 4093"/>
                <a:gd name="T80" fmla="*/ 100 w 2680"/>
                <a:gd name="T81" fmla="*/ 3001 h 4093"/>
                <a:gd name="T82" fmla="*/ 24 w 2680"/>
                <a:gd name="T83" fmla="*/ 2577 h 4093"/>
                <a:gd name="T84" fmla="*/ 0 w 2680"/>
                <a:gd name="T85" fmla="*/ 2077 h 4093"/>
                <a:gd name="T86" fmla="*/ 28 w 2680"/>
                <a:gd name="T87" fmla="*/ 1564 h 4093"/>
                <a:gd name="T88" fmla="*/ 104 w 2680"/>
                <a:gd name="T89" fmla="*/ 1128 h 4093"/>
                <a:gd name="T90" fmla="*/ 192 w 2680"/>
                <a:gd name="T91" fmla="*/ 852 h 4093"/>
                <a:gd name="T92" fmla="*/ 272 w 2680"/>
                <a:gd name="T93" fmla="*/ 692 h 4093"/>
                <a:gd name="T94" fmla="*/ 360 w 2680"/>
                <a:gd name="T95" fmla="*/ 548 h 4093"/>
                <a:gd name="T96" fmla="*/ 516 w 2680"/>
                <a:gd name="T97" fmla="*/ 372 h 4093"/>
                <a:gd name="T98" fmla="*/ 748 w 2680"/>
                <a:gd name="T99" fmla="*/ 188 h 4093"/>
                <a:gd name="T100" fmla="*/ 944 w 2680"/>
                <a:gd name="T101" fmla="*/ 92 h 4093"/>
                <a:gd name="T102" fmla="*/ 1156 w 2680"/>
                <a:gd name="T103" fmla="*/ 28 h 4093"/>
                <a:gd name="T104" fmla="*/ 1308 w 2680"/>
                <a:gd name="T105" fmla="*/ 8 h 4093"/>
                <a:gd name="T106" fmla="*/ 1580 w 2680"/>
                <a:gd name="T107" fmla="*/ 4 h 4093"/>
                <a:gd name="T108" fmla="*/ 1788 w 2680"/>
                <a:gd name="T109" fmla="*/ 36 h 4093"/>
                <a:gd name="T110" fmla="*/ 1976 w 2680"/>
                <a:gd name="T111" fmla="*/ 100 h 4093"/>
                <a:gd name="T112" fmla="*/ 2144 w 2680"/>
                <a:gd name="T113" fmla="*/ 196 h 4093"/>
                <a:gd name="T114" fmla="*/ 2292 w 2680"/>
                <a:gd name="T115" fmla="*/ 324 h 4093"/>
                <a:gd name="T116" fmla="*/ 2416 w 2680"/>
                <a:gd name="T117" fmla="*/ 480 h 4093"/>
                <a:gd name="T118" fmla="*/ 2512 w 2680"/>
                <a:gd name="T119" fmla="*/ 664 h 4093"/>
                <a:gd name="T120" fmla="*/ 2580 w 2680"/>
                <a:gd name="T121" fmla="*/ 880 h 409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680"/>
                <a:gd name="T184" fmla="*/ 0 h 4093"/>
                <a:gd name="T185" fmla="*/ 2680 w 2680"/>
                <a:gd name="T186" fmla="*/ 4093 h 409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680" h="4093">
                  <a:moveTo>
                    <a:pt x="2604" y="996"/>
                  </a:moveTo>
                  <a:lnTo>
                    <a:pt x="1860" y="1080"/>
                  </a:lnTo>
                  <a:lnTo>
                    <a:pt x="1840" y="972"/>
                  </a:lnTo>
                  <a:lnTo>
                    <a:pt x="1812" y="880"/>
                  </a:lnTo>
                  <a:lnTo>
                    <a:pt x="1772" y="804"/>
                  </a:lnTo>
                  <a:lnTo>
                    <a:pt x="1720" y="740"/>
                  </a:lnTo>
                  <a:lnTo>
                    <a:pt x="1656" y="692"/>
                  </a:lnTo>
                  <a:lnTo>
                    <a:pt x="1588" y="660"/>
                  </a:lnTo>
                  <a:lnTo>
                    <a:pt x="1508" y="640"/>
                  </a:lnTo>
                  <a:lnTo>
                    <a:pt x="1420" y="632"/>
                  </a:lnTo>
                  <a:lnTo>
                    <a:pt x="1304" y="644"/>
                  </a:lnTo>
                  <a:lnTo>
                    <a:pt x="1248" y="660"/>
                  </a:lnTo>
                  <a:lnTo>
                    <a:pt x="1196" y="684"/>
                  </a:lnTo>
                  <a:lnTo>
                    <a:pt x="1144" y="716"/>
                  </a:lnTo>
                  <a:lnTo>
                    <a:pt x="1096" y="756"/>
                  </a:lnTo>
                  <a:lnTo>
                    <a:pt x="1052" y="800"/>
                  </a:lnTo>
                  <a:lnTo>
                    <a:pt x="1008" y="848"/>
                  </a:lnTo>
                  <a:lnTo>
                    <a:pt x="968" y="912"/>
                  </a:lnTo>
                  <a:lnTo>
                    <a:pt x="932" y="988"/>
                  </a:lnTo>
                  <a:lnTo>
                    <a:pt x="900" y="1080"/>
                  </a:lnTo>
                  <a:lnTo>
                    <a:pt x="872" y="1188"/>
                  </a:lnTo>
                  <a:lnTo>
                    <a:pt x="848" y="1308"/>
                  </a:lnTo>
                  <a:lnTo>
                    <a:pt x="828" y="1444"/>
                  </a:lnTo>
                  <a:lnTo>
                    <a:pt x="808" y="1596"/>
                  </a:lnTo>
                  <a:lnTo>
                    <a:pt x="796" y="1760"/>
                  </a:lnTo>
                  <a:lnTo>
                    <a:pt x="872" y="1680"/>
                  </a:lnTo>
                  <a:lnTo>
                    <a:pt x="948" y="1612"/>
                  </a:lnTo>
                  <a:lnTo>
                    <a:pt x="1032" y="1552"/>
                  </a:lnTo>
                  <a:lnTo>
                    <a:pt x="1120" y="1508"/>
                  </a:lnTo>
                  <a:lnTo>
                    <a:pt x="1164" y="1488"/>
                  </a:lnTo>
                  <a:lnTo>
                    <a:pt x="1212" y="1468"/>
                  </a:lnTo>
                  <a:lnTo>
                    <a:pt x="1304" y="1444"/>
                  </a:lnTo>
                  <a:lnTo>
                    <a:pt x="1408" y="1428"/>
                  </a:lnTo>
                  <a:lnTo>
                    <a:pt x="1512" y="1420"/>
                  </a:lnTo>
                  <a:lnTo>
                    <a:pt x="1628" y="1428"/>
                  </a:lnTo>
                  <a:lnTo>
                    <a:pt x="1744" y="1444"/>
                  </a:lnTo>
                  <a:lnTo>
                    <a:pt x="1852" y="1472"/>
                  </a:lnTo>
                  <a:lnTo>
                    <a:pt x="1956" y="1512"/>
                  </a:lnTo>
                  <a:lnTo>
                    <a:pt x="2056" y="1564"/>
                  </a:lnTo>
                  <a:lnTo>
                    <a:pt x="2152" y="1628"/>
                  </a:lnTo>
                  <a:lnTo>
                    <a:pt x="2244" y="1700"/>
                  </a:lnTo>
                  <a:lnTo>
                    <a:pt x="2332" y="1788"/>
                  </a:lnTo>
                  <a:lnTo>
                    <a:pt x="2416" y="1884"/>
                  </a:lnTo>
                  <a:lnTo>
                    <a:pt x="2484" y="1984"/>
                  </a:lnTo>
                  <a:lnTo>
                    <a:pt x="2544" y="2093"/>
                  </a:lnTo>
                  <a:lnTo>
                    <a:pt x="2592" y="2209"/>
                  </a:lnTo>
                  <a:lnTo>
                    <a:pt x="2628" y="2329"/>
                  </a:lnTo>
                  <a:lnTo>
                    <a:pt x="2656" y="2457"/>
                  </a:lnTo>
                  <a:lnTo>
                    <a:pt x="2672" y="2593"/>
                  </a:lnTo>
                  <a:lnTo>
                    <a:pt x="2680" y="2733"/>
                  </a:lnTo>
                  <a:lnTo>
                    <a:pt x="2672" y="2885"/>
                  </a:lnTo>
                  <a:lnTo>
                    <a:pt x="2656" y="3029"/>
                  </a:lnTo>
                  <a:lnTo>
                    <a:pt x="2628" y="3161"/>
                  </a:lnTo>
                  <a:lnTo>
                    <a:pt x="2588" y="3289"/>
                  </a:lnTo>
                  <a:lnTo>
                    <a:pt x="2536" y="3409"/>
                  </a:lnTo>
                  <a:lnTo>
                    <a:pt x="2476" y="3521"/>
                  </a:lnTo>
                  <a:lnTo>
                    <a:pt x="2400" y="3625"/>
                  </a:lnTo>
                  <a:lnTo>
                    <a:pt x="2316" y="3721"/>
                  </a:lnTo>
                  <a:lnTo>
                    <a:pt x="2224" y="3809"/>
                  </a:lnTo>
                  <a:lnTo>
                    <a:pt x="2124" y="3885"/>
                  </a:lnTo>
                  <a:lnTo>
                    <a:pt x="2016" y="3949"/>
                  </a:lnTo>
                  <a:lnTo>
                    <a:pt x="1904" y="4001"/>
                  </a:lnTo>
                  <a:lnTo>
                    <a:pt x="1784" y="4041"/>
                  </a:lnTo>
                  <a:lnTo>
                    <a:pt x="1660" y="4069"/>
                  </a:lnTo>
                  <a:lnTo>
                    <a:pt x="1528" y="4089"/>
                  </a:lnTo>
                  <a:lnTo>
                    <a:pt x="1392" y="4093"/>
                  </a:lnTo>
                  <a:lnTo>
                    <a:pt x="1240" y="4085"/>
                  </a:lnTo>
                  <a:lnTo>
                    <a:pt x="1172" y="4077"/>
                  </a:lnTo>
                  <a:lnTo>
                    <a:pt x="1100" y="4065"/>
                  </a:lnTo>
                  <a:lnTo>
                    <a:pt x="1032" y="4049"/>
                  </a:lnTo>
                  <a:lnTo>
                    <a:pt x="964" y="4029"/>
                  </a:lnTo>
                  <a:lnTo>
                    <a:pt x="836" y="3977"/>
                  </a:lnTo>
                  <a:lnTo>
                    <a:pt x="776" y="3945"/>
                  </a:lnTo>
                  <a:lnTo>
                    <a:pt x="716" y="3909"/>
                  </a:lnTo>
                  <a:lnTo>
                    <a:pt x="600" y="3829"/>
                  </a:lnTo>
                  <a:lnTo>
                    <a:pt x="492" y="3733"/>
                  </a:lnTo>
                  <a:lnTo>
                    <a:pt x="392" y="3625"/>
                  </a:lnTo>
                  <a:lnTo>
                    <a:pt x="344" y="3561"/>
                  </a:lnTo>
                  <a:lnTo>
                    <a:pt x="300" y="3497"/>
                  </a:lnTo>
                  <a:lnTo>
                    <a:pt x="220" y="3349"/>
                  </a:lnTo>
                  <a:lnTo>
                    <a:pt x="152" y="3185"/>
                  </a:lnTo>
                  <a:lnTo>
                    <a:pt x="100" y="3001"/>
                  </a:lnTo>
                  <a:lnTo>
                    <a:pt x="56" y="2797"/>
                  </a:lnTo>
                  <a:lnTo>
                    <a:pt x="24" y="2577"/>
                  </a:lnTo>
                  <a:lnTo>
                    <a:pt x="8" y="2337"/>
                  </a:lnTo>
                  <a:lnTo>
                    <a:pt x="0" y="2077"/>
                  </a:lnTo>
                  <a:lnTo>
                    <a:pt x="8" y="1808"/>
                  </a:lnTo>
                  <a:lnTo>
                    <a:pt x="28" y="1564"/>
                  </a:lnTo>
                  <a:lnTo>
                    <a:pt x="60" y="1336"/>
                  </a:lnTo>
                  <a:lnTo>
                    <a:pt x="104" y="1128"/>
                  </a:lnTo>
                  <a:lnTo>
                    <a:pt x="160" y="936"/>
                  </a:lnTo>
                  <a:lnTo>
                    <a:pt x="192" y="852"/>
                  </a:lnTo>
                  <a:lnTo>
                    <a:pt x="232" y="768"/>
                  </a:lnTo>
                  <a:lnTo>
                    <a:pt x="272" y="692"/>
                  </a:lnTo>
                  <a:lnTo>
                    <a:pt x="312" y="616"/>
                  </a:lnTo>
                  <a:lnTo>
                    <a:pt x="360" y="548"/>
                  </a:lnTo>
                  <a:lnTo>
                    <a:pt x="408" y="488"/>
                  </a:lnTo>
                  <a:lnTo>
                    <a:pt x="516" y="372"/>
                  </a:lnTo>
                  <a:lnTo>
                    <a:pt x="628" y="272"/>
                  </a:lnTo>
                  <a:lnTo>
                    <a:pt x="748" y="188"/>
                  </a:lnTo>
                  <a:lnTo>
                    <a:pt x="876" y="120"/>
                  </a:lnTo>
                  <a:lnTo>
                    <a:pt x="944" y="92"/>
                  </a:lnTo>
                  <a:lnTo>
                    <a:pt x="1012" y="68"/>
                  </a:lnTo>
                  <a:lnTo>
                    <a:pt x="1156" y="28"/>
                  </a:lnTo>
                  <a:lnTo>
                    <a:pt x="1232" y="16"/>
                  </a:lnTo>
                  <a:lnTo>
                    <a:pt x="1308" y="8"/>
                  </a:lnTo>
                  <a:lnTo>
                    <a:pt x="1468" y="0"/>
                  </a:lnTo>
                  <a:lnTo>
                    <a:pt x="1580" y="4"/>
                  </a:lnTo>
                  <a:lnTo>
                    <a:pt x="1684" y="16"/>
                  </a:lnTo>
                  <a:lnTo>
                    <a:pt x="1788" y="36"/>
                  </a:lnTo>
                  <a:lnTo>
                    <a:pt x="1884" y="64"/>
                  </a:lnTo>
                  <a:lnTo>
                    <a:pt x="1976" y="100"/>
                  </a:lnTo>
                  <a:lnTo>
                    <a:pt x="2064" y="144"/>
                  </a:lnTo>
                  <a:lnTo>
                    <a:pt x="2144" y="196"/>
                  </a:lnTo>
                  <a:lnTo>
                    <a:pt x="2220" y="256"/>
                  </a:lnTo>
                  <a:lnTo>
                    <a:pt x="2292" y="324"/>
                  </a:lnTo>
                  <a:lnTo>
                    <a:pt x="2360" y="400"/>
                  </a:lnTo>
                  <a:lnTo>
                    <a:pt x="2416" y="480"/>
                  </a:lnTo>
                  <a:lnTo>
                    <a:pt x="2468" y="568"/>
                  </a:lnTo>
                  <a:lnTo>
                    <a:pt x="2512" y="664"/>
                  </a:lnTo>
                  <a:lnTo>
                    <a:pt x="2548" y="768"/>
                  </a:lnTo>
                  <a:lnTo>
                    <a:pt x="2580" y="880"/>
                  </a:lnTo>
                  <a:lnTo>
                    <a:pt x="2604" y="996"/>
                  </a:lnTo>
                  <a:close/>
                </a:path>
              </a:pathLst>
            </a:custGeom>
            <a:solidFill>
              <a:srgbClr val="ADC1CE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9" name="Freeform 4"/>
            <p:cNvSpPr>
              <a:spLocks/>
            </p:cNvSpPr>
            <p:nvPr/>
          </p:nvSpPr>
          <p:spPr bwMode="auto">
            <a:xfrm>
              <a:off x="3831" y="2092"/>
              <a:ext cx="1064" cy="1469"/>
            </a:xfrm>
            <a:custGeom>
              <a:avLst/>
              <a:gdLst>
                <a:gd name="T0" fmla="*/ 0 w 1064"/>
                <a:gd name="T1" fmla="*/ 685 h 1469"/>
                <a:gd name="T2" fmla="*/ 0 w 1064"/>
                <a:gd name="T3" fmla="*/ 777 h 1469"/>
                <a:gd name="T4" fmla="*/ 8 w 1064"/>
                <a:gd name="T5" fmla="*/ 865 h 1469"/>
                <a:gd name="T6" fmla="*/ 24 w 1064"/>
                <a:gd name="T7" fmla="*/ 945 h 1469"/>
                <a:gd name="T8" fmla="*/ 40 w 1064"/>
                <a:gd name="T9" fmla="*/ 1017 h 1469"/>
                <a:gd name="T10" fmla="*/ 96 w 1064"/>
                <a:gd name="T11" fmla="*/ 1153 h 1469"/>
                <a:gd name="T12" fmla="*/ 132 w 1064"/>
                <a:gd name="T13" fmla="*/ 1213 h 1469"/>
                <a:gd name="T14" fmla="*/ 172 w 1064"/>
                <a:gd name="T15" fmla="*/ 1265 h 1469"/>
                <a:gd name="T16" fmla="*/ 260 w 1064"/>
                <a:gd name="T17" fmla="*/ 1353 h 1469"/>
                <a:gd name="T18" fmla="*/ 356 w 1064"/>
                <a:gd name="T19" fmla="*/ 1417 h 1469"/>
                <a:gd name="T20" fmla="*/ 456 w 1064"/>
                <a:gd name="T21" fmla="*/ 1457 h 1469"/>
                <a:gd name="T22" fmla="*/ 564 w 1064"/>
                <a:gd name="T23" fmla="*/ 1469 h 1469"/>
                <a:gd name="T24" fmla="*/ 668 w 1064"/>
                <a:gd name="T25" fmla="*/ 1457 h 1469"/>
                <a:gd name="T26" fmla="*/ 716 w 1064"/>
                <a:gd name="T27" fmla="*/ 1445 h 1469"/>
                <a:gd name="T28" fmla="*/ 760 w 1064"/>
                <a:gd name="T29" fmla="*/ 1429 h 1469"/>
                <a:gd name="T30" fmla="*/ 844 w 1064"/>
                <a:gd name="T31" fmla="*/ 1373 h 1469"/>
                <a:gd name="T32" fmla="*/ 884 w 1064"/>
                <a:gd name="T33" fmla="*/ 1341 h 1469"/>
                <a:gd name="T34" fmla="*/ 920 w 1064"/>
                <a:gd name="T35" fmla="*/ 1301 h 1469"/>
                <a:gd name="T36" fmla="*/ 984 w 1064"/>
                <a:gd name="T37" fmla="*/ 1205 h 1469"/>
                <a:gd name="T38" fmla="*/ 1008 w 1064"/>
                <a:gd name="T39" fmla="*/ 1145 h 1469"/>
                <a:gd name="T40" fmla="*/ 1028 w 1064"/>
                <a:gd name="T41" fmla="*/ 1081 h 1469"/>
                <a:gd name="T42" fmla="*/ 1052 w 1064"/>
                <a:gd name="T43" fmla="*/ 933 h 1469"/>
                <a:gd name="T44" fmla="*/ 1064 w 1064"/>
                <a:gd name="T45" fmla="*/ 757 h 1469"/>
                <a:gd name="T46" fmla="*/ 1052 w 1064"/>
                <a:gd name="T47" fmla="*/ 573 h 1469"/>
                <a:gd name="T48" fmla="*/ 1024 w 1064"/>
                <a:gd name="T49" fmla="*/ 417 h 1469"/>
                <a:gd name="T50" fmla="*/ 1004 w 1064"/>
                <a:gd name="T51" fmla="*/ 349 h 1469"/>
                <a:gd name="T52" fmla="*/ 976 w 1064"/>
                <a:gd name="T53" fmla="*/ 289 h 1469"/>
                <a:gd name="T54" fmla="*/ 944 w 1064"/>
                <a:gd name="T55" fmla="*/ 233 h 1469"/>
                <a:gd name="T56" fmla="*/ 908 w 1064"/>
                <a:gd name="T57" fmla="*/ 185 h 1469"/>
                <a:gd name="T58" fmla="*/ 868 w 1064"/>
                <a:gd name="T59" fmla="*/ 141 h 1469"/>
                <a:gd name="T60" fmla="*/ 828 w 1064"/>
                <a:gd name="T61" fmla="*/ 105 h 1469"/>
                <a:gd name="T62" fmla="*/ 784 w 1064"/>
                <a:gd name="T63" fmla="*/ 73 h 1469"/>
                <a:gd name="T64" fmla="*/ 736 w 1064"/>
                <a:gd name="T65" fmla="*/ 44 h 1469"/>
                <a:gd name="T66" fmla="*/ 688 w 1064"/>
                <a:gd name="T67" fmla="*/ 24 h 1469"/>
                <a:gd name="T68" fmla="*/ 636 w 1064"/>
                <a:gd name="T69" fmla="*/ 12 h 1469"/>
                <a:gd name="T70" fmla="*/ 528 w 1064"/>
                <a:gd name="T71" fmla="*/ 0 h 1469"/>
                <a:gd name="T72" fmla="*/ 420 w 1064"/>
                <a:gd name="T73" fmla="*/ 12 h 1469"/>
                <a:gd name="T74" fmla="*/ 320 w 1064"/>
                <a:gd name="T75" fmla="*/ 44 h 1469"/>
                <a:gd name="T76" fmla="*/ 276 w 1064"/>
                <a:gd name="T77" fmla="*/ 69 h 1469"/>
                <a:gd name="T78" fmla="*/ 232 w 1064"/>
                <a:gd name="T79" fmla="*/ 97 h 1469"/>
                <a:gd name="T80" fmla="*/ 192 w 1064"/>
                <a:gd name="T81" fmla="*/ 133 h 1469"/>
                <a:gd name="T82" fmla="*/ 152 w 1064"/>
                <a:gd name="T83" fmla="*/ 177 h 1469"/>
                <a:gd name="T84" fmla="*/ 116 w 1064"/>
                <a:gd name="T85" fmla="*/ 221 h 1469"/>
                <a:gd name="T86" fmla="*/ 84 w 1064"/>
                <a:gd name="T87" fmla="*/ 273 h 1469"/>
                <a:gd name="T88" fmla="*/ 60 w 1064"/>
                <a:gd name="T89" fmla="*/ 329 h 1469"/>
                <a:gd name="T90" fmla="*/ 36 w 1064"/>
                <a:gd name="T91" fmla="*/ 389 h 1469"/>
                <a:gd name="T92" fmla="*/ 20 w 1064"/>
                <a:gd name="T93" fmla="*/ 457 h 1469"/>
                <a:gd name="T94" fmla="*/ 8 w 1064"/>
                <a:gd name="T95" fmla="*/ 529 h 1469"/>
                <a:gd name="T96" fmla="*/ 0 w 1064"/>
                <a:gd name="T97" fmla="*/ 605 h 1469"/>
                <a:gd name="T98" fmla="*/ 0 w 1064"/>
                <a:gd name="T99" fmla="*/ 685 h 14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64"/>
                <a:gd name="T151" fmla="*/ 0 h 1469"/>
                <a:gd name="T152" fmla="*/ 1064 w 1064"/>
                <a:gd name="T153" fmla="*/ 1469 h 14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64" h="1469">
                  <a:moveTo>
                    <a:pt x="0" y="685"/>
                  </a:moveTo>
                  <a:lnTo>
                    <a:pt x="0" y="777"/>
                  </a:lnTo>
                  <a:lnTo>
                    <a:pt x="8" y="865"/>
                  </a:lnTo>
                  <a:lnTo>
                    <a:pt x="24" y="945"/>
                  </a:lnTo>
                  <a:lnTo>
                    <a:pt x="40" y="1017"/>
                  </a:lnTo>
                  <a:lnTo>
                    <a:pt x="96" y="1153"/>
                  </a:lnTo>
                  <a:lnTo>
                    <a:pt x="132" y="1213"/>
                  </a:lnTo>
                  <a:lnTo>
                    <a:pt x="172" y="1265"/>
                  </a:lnTo>
                  <a:lnTo>
                    <a:pt x="260" y="1353"/>
                  </a:lnTo>
                  <a:lnTo>
                    <a:pt x="356" y="1417"/>
                  </a:lnTo>
                  <a:lnTo>
                    <a:pt x="456" y="1457"/>
                  </a:lnTo>
                  <a:lnTo>
                    <a:pt x="564" y="1469"/>
                  </a:lnTo>
                  <a:lnTo>
                    <a:pt x="668" y="1457"/>
                  </a:lnTo>
                  <a:lnTo>
                    <a:pt x="716" y="1445"/>
                  </a:lnTo>
                  <a:lnTo>
                    <a:pt x="760" y="1429"/>
                  </a:lnTo>
                  <a:lnTo>
                    <a:pt x="844" y="1373"/>
                  </a:lnTo>
                  <a:lnTo>
                    <a:pt x="884" y="1341"/>
                  </a:lnTo>
                  <a:lnTo>
                    <a:pt x="920" y="1301"/>
                  </a:lnTo>
                  <a:lnTo>
                    <a:pt x="984" y="1205"/>
                  </a:lnTo>
                  <a:lnTo>
                    <a:pt x="1008" y="1145"/>
                  </a:lnTo>
                  <a:lnTo>
                    <a:pt x="1028" y="1081"/>
                  </a:lnTo>
                  <a:lnTo>
                    <a:pt x="1052" y="933"/>
                  </a:lnTo>
                  <a:lnTo>
                    <a:pt x="1064" y="757"/>
                  </a:lnTo>
                  <a:lnTo>
                    <a:pt x="1052" y="573"/>
                  </a:lnTo>
                  <a:lnTo>
                    <a:pt x="1024" y="417"/>
                  </a:lnTo>
                  <a:lnTo>
                    <a:pt x="1004" y="349"/>
                  </a:lnTo>
                  <a:lnTo>
                    <a:pt x="976" y="289"/>
                  </a:lnTo>
                  <a:lnTo>
                    <a:pt x="944" y="233"/>
                  </a:lnTo>
                  <a:lnTo>
                    <a:pt x="908" y="185"/>
                  </a:lnTo>
                  <a:lnTo>
                    <a:pt x="868" y="141"/>
                  </a:lnTo>
                  <a:lnTo>
                    <a:pt x="828" y="105"/>
                  </a:lnTo>
                  <a:lnTo>
                    <a:pt x="784" y="73"/>
                  </a:lnTo>
                  <a:lnTo>
                    <a:pt x="736" y="44"/>
                  </a:lnTo>
                  <a:lnTo>
                    <a:pt x="688" y="24"/>
                  </a:lnTo>
                  <a:lnTo>
                    <a:pt x="636" y="12"/>
                  </a:lnTo>
                  <a:lnTo>
                    <a:pt x="528" y="0"/>
                  </a:lnTo>
                  <a:lnTo>
                    <a:pt x="420" y="12"/>
                  </a:lnTo>
                  <a:lnTo>
                    <a:pt x="320" y="44"/>
                  </a:lnTo>
                  <a:lnTo>
                    <a:pt x="276" y="69"/>
                  </a:lnTo>
                  <a:lnTo>
                    <a:pt x="232" y="97"/>
                  </a:lnTo>
                  <a:lnTo>
                    <a:pt x="192" y="133"/>
                  </a:lnTo>
                  <a:lnTo>
                    <a:pt x="152" y="177"/>
                  </a:lnTo>
                  <a:lnTo>
                    <a:pt x="116" y="221"/>
                  </a:lnTo>
                  <a:lnTo>
                    <a:pt x="84" y="273"/>
                  </a:lnTo>
                  <a:lnTo>
                    <a:pt x="60" y="329"/>
                  </a:lnTo>
                  <a:lnTo>
                    <a:pt x="36" y="389"/>
                  </a:lnTo>
                  <a:lnTo>
                    <a:pt x="20" y="457"/>
                  </a:lnTo>
                  <a:lnTo>
                    <a:pt x="8" y="529"/>
                  </a:lnTo>
                  <a:lnTo>
                    <a:pt x="0" y="605"/>
                  </a:lnTo>
                  <a:lnTo>
                    <a:pt x="0" y="68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290887" y="3028676"/>
            <a:ext cx="5599113" cy="80064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3100"/>
              </a:lnSpc>
              <a:defRPr sz="2800" b="1">
                <a:effectLst/>
              </a:defRPr>
            </a:lvl1pPr>
          </a:lstStyle>
          <a:p>
            <a:r>
              <a:rPr lang="es-ES_tradnl" dirty="0" smtClean="0"/>
              <a:t>Título del apartado</a:t>
            </a:r>
            <a:br>
              <a:rPr lang="es-ES_tradnl" dirty="0" smtClean="0"/>
            </a:br>
            <a:r>
              <a:rPr lang="es-ES_tradnl" dirty="0" smtClean="0"/>
              <a:t>Segunda línea del título</a:t>
            </a:r>
            <a:endParaRPr lang="es-ES_tradnl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A7AE3-76AC-425C-A94F-B0A9A1946689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10" name="Freeform 2"/>
          <p:cNvSpPr>
            <a:spLocks/>
          </p:cNvSpPr>
          <p:nvPr userDrawn="1"/>
        </p:nvSpPr>
        <p:spPr bwMode="auto">
          <a:xfrm>
            <a:off x="1150938" y="1150938"/>
            <a:ext cx="3332162" cy="5016500"/>
          </a:xfrm>
          <a:custGeom>
            <a:avLst/>
            <a:gdLst>
              <a:gd name="T0" fmla="*/ 0 w 2626"/>
              <a:gd name="T1" fmla="*/ 711 h 3948"/>
              <a:gd name="T2" fmla="*/ 0 w 2626"/>
              <a:gd name="T3" fmla="*/ 0 h 3948"/>
              <a:gd name="T4" fmla="*/ 2626 w 2626"/>
              <a:gd name="T5" fmla="*/ 0 h 3948"/>
              <a:gd name="T6" fmla="*/ 2626 w 2626"/>
              <a:gd name="T7" fmla="*/ 555 h 3948"/>
              <a:gd name="T8" fmla="*/ 2546 w 2626"/>
              <a:gd name="T9" fmla="*/ 639 h 3948"/>
              <a:gd name="T10" fmla="*/ 2462 w 2626"/>
              <a:gd name="T11" fmla="*/ 731 h 3948"/>
              <a:gd name="T12" fmla="*/ 2382 w 2626"/>
              <a:gd name="T13" fmla="*/ 835 h 3948"/>
              <a:gd name="T14" fmla="*/ 2298 w 2626"/>
              <a:gd name="T15" fmla="*/ 947 h 3948"/>
              <a:gd name="T16" fmla="*/ 2134 w 2626"/>
              <a:gd name="T17" fmla="*/ 1191 h 3948"/>
              <a:gd name="T18" fmla="*/ 1967 w 2626"/>
              <a:gd name="T19" fmla="*/ 1475 h 3948"/>
              <a:gd name="T20" fmla="*/ 1807 w 2626"/>
              <a:gd name="T21" fmla="*/ 1778 h 3948"/>
              <a:gd name="T22" fmla="*/ 1671 w 2626"/>
              <a:gd name="T23" fmla="*/ 2090 h 3948"/>
              <a:gd name="T24" fmla="*/ 1607 w 2626"/>
              <a:gd name="T25" fmla="*/ 2250 h 3948"/>
              <a:gd name="T26" fmla="*/ 1551 w 2626"/>
              <a:gd name="T27" fmla="*/ 2414 h 3948"/>
              <a:gd name="T28" fmla="*/ 1451 w 2626"/>
              <a:gd name="T29" fmla="*/ 2745 h 3948"/>
              <a:gd name="T30" fmla="*/ 1411 w 2626"/>
              <a:gd name="T31" fmla="*/ 2913 h 3948"/>
              <a:gd name="T32" fmla="*/ 1375 w 2626"/>
              <a:gd name="T33" fmla="*/ 3073 h 3948"/>
              <a:gd name="T34" fmla="*/ 1323 w 2626"/>
              <a:gd name="T35" fmla="*/ 3385 h 3948"/>
              <a:gd name="T36" fmla="*/ 1303 w 2626"/>
              <a:gd name="T37" fmla="*/ 3532 h 3948"/>
              <a:gd name="T38" fmla="*/ 1291 w 2626"/>
              <a:gd name="T39" fmla="*/ 3676 h 3948"/>
              <a:gd name="T40" fmla="*/ 1283 w 2626"/>
              <a:gd name="T41" fmla="*/ 3812 h 3948"/>
              <a:gd name="T42" fmla="*/ 1279 w 2626"/>
              <a:gd name="T43" fmla="*/ 3948 h 3948"/>
              <a:gd name="T44" fmla="*/ 540 w 2626"/>
              <a:gd name="T45" fmla="*/ 3948 h 3948"/>
              <a:gd name="T46" fmla="*/ 548 w 2626"/>
              <a:gd name="T47" fmla="*/ 3740 h 3948"/>
              <a:gd name="T48" fmla="*/ 568 w 2626"/>
              <a:gd name="T49" fmla="*/ 3532 h 3948"/>
              <a:gd name="T50" fmla="*/ 596 w 2626"/>
              <a:gd name="T51" fmla="*/ 3321 h 3948"/>
              <a:gd name="T52" fmla="*/ 636 w 2626"/>
              <a:gd name="T53" fmla="*/ 3109 h 3948"/>
              <a:gd name="T54" fmla="*/ 683 w 2626"/>
              <a:gd name="T55" fmla="*/ 2897 h 3948"/>
              <a:gd name="T56" fmla="*/ 739 w 2626"/>
              <a:gd name="T57" fmla="*/ 2685 h 3948"/>
              <a:gd name="T58" fmla="*/ 803 w 2626"/>
              <a:gd name="T59" fmla="*/ 2469 h 3948"/>
              <a:gd name="T60" fmla="*/ 879 w 2626"/>
              <a:gd name="T61" fmla="*/ 2254 h 3948"/>
              <a:gd name="T62" fmla="*/ 967 w 2626"/>
              <a:gd name="T63" fmla="*/ 2042 h 3948"/>
              <a:gd name="T64" fmla="*/ 1055 w 2626"/>
              <a:gd name="T65" fmla="*/ 1834 h 3948"/>
              <a:gd name="T66" fmla="*/ 1155 w 2626"/>
              <a:gd name="T67" fmla="*/ 1634 h 3948"/>
              <a:gd name="T68" fmla="*/ 1259 w 2626"/>
              <a:gd name="T69" fmla="*/ 1439 h 3948"/>
              <a:gd name="T70" fmla="*/ 1371 w 2626"/>
              <a:gd name="T71" fmla="*/ 1247 h 3948"/>
              <a:gd name="T72" fmla="*/ 1491 w 2626"/>
              <a:gd name="T73" fmla="*/ 1063 h 3948"/>
              <a:gd name="T74" fmla="*/ 1615 w 2626"/>
              <a:gd name="T75" fmla="*/ 883 h 3948"/>
              <a:gd name="T76" fmla="*/ 1747 w 2626"/>
              <a:gd name="T77" fmla="*/ 711 h 3948"/>
              <a:gd name="T78" fmla="*/ 0 w 2626"/>
              <a:gd name="T79" fmla="*/ 711 h 394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2626"/>
              <a:gd name="T121" fmla="*/ 0 h 3948"/>
              <a:gd name="T122" fmla="*/ 2626 w 2626"/>
              <a:gd name="T123" fmla="*/ 3948 h 3948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2626" h="3948">
                <a:moveTo>
                  <a:pt x="0" y="711"/>
                </a:moveTo>
                <a:lnTo>
                  <a:pt x="0" y="0"/>
                </a:lnTo>
                <a:lnTo>
                  <a:pt x="2626" y="0"/>
                </a:lnTo>
                <a:lnTo>
                  <a:pt x="2626" y="555"/>
                </a:lnTo>
                <a:lnTo>
                  <a:pt x="2546" y="639"/>
                </a:lnTo>
                <a:lnTo>
                  <a:pt x="2462" y="731"/>
                </a:lnTo>
                <a:lnTo>
                  <a:pt x="2382" y="835"/>
                </a:lnTo>
                <a:lnTo>
                  <a:pt x="2298" y="947"/>
                </a:lnTo>
                <a:lnTo>
                  <a:pt x="2134" y="1191"/>
                </a:lnTo>
                <a:lnTo>
                  <a:pt x="1967" y="1475"/>
                </a:lnTo>
                <a:lnTo>
                  <a:pt x="1807" y="1778"/>
                </a:lnTo>
                <a:lnTo>
                  <a:pt x="1671" y="2090"/>
                </a:lnTo>
                <a:lnTo>
                  <a:pt x="1607" y="2250"/>
                </a:lnTo>
                <a:lnTo>
                  <a:pt x="1551" y="2414"/>
                </a:lnTo>
                <a:lnTo>
                  <a:pt x="1451" y="2745"/>
                </a:lnTo>
                <a:lnTo>
                  <a:pt x="1411" y="2913"/>
                </a:lnTo>
                <a:lnTo>
                  <a:pt x="1375" y="3073"/>
                </a:lnTo>
                <a:lnTo>
                  <a:pt x="1323" y="3385"/>
                </a:lnTo>
                <a:lnTo>
                  <a:pt x="1303" y="3532"/>
                </a:lnTo>
                <a:lnTo>
                  <a:pt x="1291" y="3676"/>
                </a:lnTo>
                <a:lnTo>
                  <a:pt x="1283" y="3812"/>
                </a:lnTo>
                <a:lnTo>
                  <a:pt x="1279" y="3948"/>
                </a:lnTo>
                <a:lnTo>
                  <a:pt x="540" y="3948"/>
                </a:lnTo>
                <a:lnTo>
                  <a:pt x="548" y="3740"/>
                </a:lnTo>
                <a:lnTo>
                  <a:pt x="568" y="3532"/>
                </a:lnTo>
                <a:lnTo>
                  <a:pt x="596" y="3321"/>
                </a:lnTo>
                <a:lnTo>
                  <a:pt x="636" y="3109"/>
                </a:lnTo>
                <a:lnTo>
                  <a:pt x="683" y="2897"/>
                </a:lnTo>
                <a:lnTo>
                  <a:pt x="739" y="2685"/>
                </a:lnTo>
                <a:lnTo>
                  <a:pt x="803" y="2469"/>
                </a:lnTo>
                <a:lnTo>
                  <a:pt x="879" y="2254"/>
                </a:lnTo>
                <a:lnTo>
                  <a:pt x="967" y="2042"/>
                </a:lnTo>
                <a:lnTo>
                  <a:pt x="1055" y="1834"/>
                </a:lnTo>
                <a:lnTo>
                  <a:pt x="1155" y="1634"/>
                </a:lnTo>
                <a:lnTo>
                  <a:pt x="1259" y="1439"/>
                </a:lnTo>
                <a:lnTo>
                  <a:pt x="1371" y="1247"/>
                </a:lnTo>
                <a:lnTo>
                  <a:pt x="1491" y="1063"/>
                </a:lnTo>
                <a:lnTo>
                  <a:pt x="1615" y="883"/>
                </a:lnTo>
                <a:lnTo>
                  <a:pt x="1747" y="711"/>
                </a:lnTo>
                <a:lnTo>
                  <a:pt x="0" y="711"/>
                </a:lnTo>
                <a:close/>
              </a:path>
            </a:pathLst>
          </a:custGeom>
          <a:solidFill>
            <a:srgbClr val="ADC1CE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290887" y="3028676"/>
            <a:ext cx="5599113" cy="80064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3100"/>
              </a:lnSpc>
              <a:defRPr sz="2800" b="1">
                <a:effectLst/>
              </a:defRPr>
            </a:lvl1pPr>
          </a:lstStyle>
          <a:p>
            <a:r>
              <a:rPr lang="es-ES_tradnl" dirty="0" smtClean="0"/>
              <a:t>Título del apartado</a:t>
            </a:r>
            <a:br>
              <a:rPr lang="es-ES_tradnl" dirty="0" smtClean="0"/>
            </a:br>
            <a:r>
              <a:rPr lang="es-ES_tradnl" dirty="0" smtClean="0"/>
              <a:t>Segunda línea del título</a:t>
            </a:r>
            <a:endParaRPr lang="es-ES_tradnl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8FCD-946B-475F-A18E-36B600D42165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grpSp>
        <p:nvGrpSpPr>
          <p:cNvPr id="7" name="Group 2"/>
          <p:cNvGrpSpPr>
            <a:grpSpLocks/>
          </p:cNvGrpSpPr>
          <p:nvPr userDrawn="1"/>
        </p:nvGrpSpPr>
        <p:grpSpPr bwMode="auto">
          <a:xfrm>
            <a:off x="1150938" y="1150938"/>
            <a:ext cx="3346450" cy="5200650"/>
            <a:chOff x="3003" y="130"/>
            <a:chExt cx="2635" cy="4095"/>
          </a:xfrm>
        </p:grpSpPr>
        <p:sp>
          <p:nvSpPr>
            <p:cNvPr id="8" name="Freeform 3"/>
            <p:cNvSpPr>
              <a:spLocks/>
            </p:cNvSpPr>
            <p:nvPr/>
          </p:nvSpPr>
          <p:spPr bwMode="auto">
            <a:xfrm>
              <a:off x="3003" y="130"/>
              <a:ext cx="2635" cy="4095"/>
            </a:xfrm>
            <a:custGeom>
              <a:avLst/>
              <a:gdLst>
                <a:gd name="T0" fmla="*/ 528 w 2635"/>
                <a:gd name="T1" fmla="*/ 1792 h 4095"/>
                <a:gd name="T2" fmla="*/ 312 w 2635"/>
                <a:gd name="T3" fmla="*/ 1620 h 4095"/>
                <a:gd name="T4" fmla="*/ 176 w 2635"/>
                <a:gd name="T5" fmla="*/ 1404 h 4095"/>
                <a:gd name="T6" fmla="*/ 132 w 2635"/>
                <a:gd name="T7" fmla="*/ 1284 h 4095"/>
                <a:gd name="T8" fmla="*/ 108 w 2635"/>
                <a:gd name="T9" fmla="*/ 1160 h 4095"/>
                <a:gd name="T10" fmla="*/ 104 w 2635"/>
                <a:gd name="T11" fmla="*/ 924 h 4095"/>
                <a:gd name="T12" fmla="*/ 144 w 2635"/>
                <a:gd name="T13" fmla="*/ 720 h 4095"/>
                <a:gd name="T14" fmla="*/ 220 w 2635"/>
                <a:gd name="T15" fmla="*/ 532 h 4095"/>
                <a:gd name="T16" fmla="*/ 340 w 2635"/>
                <a:gd name="T17" fmla="*/ 368 h 4095"/>
                <a:gd name="T18" fmla="*/ 452 w 2635"/>
                <a:gd name="T19" fmla="*/ 256 h 4095"/>
                <a:gd name="T20" fmla="*/ 584 w 2635"/>
                <a:gd name="T21" fmla="*/ 164 h 4095"/>
                <a:gd name="T22" fmla="*/ 792 w 2635"/>
                <a:gd name="T23" fmla="*/ 72 h 4095"/>
                <a:gd name="T24" fmla="*/ 1032 w 2635"/>
                <a:gd name="T25" fmla="*/ 16 h 4095"/>
                <a:gd name="T26" fmla="*/ 1304 w 2635"/>
                <a:gd name="T27" fmla="*/ 0 h 4095"/>
                <a:gd name="T28" fmla="*/ 1571 w 2635"/>
                <a:gd name="T29" fmla="*/ 16 h 4095"/>
                <a:gd name="T30" fmla="*/ 1807 w 2635"/>
                <a:gd name="T31" fmla="*/ 72 h 4095"/>
                <a:gd name="T32" fmla="*/ 2015 w 2635"/>
                <a:gd name="T33" fmla="*/ 164 h 4095"/>
                <a:gd name="T34" fmla="*/ 2187 w 2635"/>
                <a:gd name="T35" fmla="*/ 292 h 4095"/>
                <a:gd name="T36" fmla="*/ 2327 w 2635"/>
                <a:gd name="T37" fmla="*/ 448 h 4095"/>
                <a:gd name="T38" fmla="*/ 2427 w 2635"/>
                <a:gd name="T39" fmla="*/ 624 h 4095"/>
                <a:gd name="T40" fmla="*/ 2475 w 2635"/>
                <a:gd name="T41" fmla="*/ 768 h 4095"/>
                <a:gd name="T42" fmla="*/ 2499 w 2635"/>
                <a:gd name="T43" fmla="*/ 924 h 4095"/>
                <a:gd name="T44" fmla="*/ 2495 w 2635"/>
                <a:gd name="T45" fmla="*/ 1168 h 4095"/>
                <a:gd name="T46" fmla="*/ 2423 w 2635"/>
                <a:gd name="T47" fmla="*/ 1416 h 4095"/>
                <a:gd name="T48" fmla="*/ 2279 w 2635"/>
                <a:gd name="T49" fmla="*/ 1632 h 4095"/>
                <a:gd name="T50" fmla="*/ 2187 w 2635"/>
                <a:gd name="T51" fmla="*/ 1720 h 4095"/>
                <a:gd name="T52" fmla="*/ 1951 w 2635"/>
                <a:gd name="T53" fmla="*/ 1860 h 4095"/>
                <a:gd name="T54" fmla="*/ 2179 w 2635"/>
                <a:gd name="T55" fmla="*/ 1980 h 4095"/>
                <a:gd name="T56" fmla="*/ 2307 w 2635"/>
                <a:gd name="T57" fmla="*/ 2075 h 4095"/>
                <a:gd name="T58" fmla="*/ 2411 w 2635"/>
                <a:gd name="T59" fmla="*/ 2191 h 4095"/>
                <a:gd name="T60" fmla="*/ 2499 w 2635"/>
                <a:gd name="T61" fmla="*/ 2319 h 4095"/>
                <a:gd name="T62" fmla="*/ 2591 w 2635"/>
                <a:gd name="T63" fmla="*/ 2527 h 4095"/>
                <a:gd name="T64" fmla="*/ 2623 w 2635"/>
                <a:gd name="T65" fmla="*/ 2683 h 4095"/>
                <a:gd name="T66" fmla="*/ 2635 w 2635"/>
                <a:gd name="T67" fmla="*/ 2843 h 4095"/>
                <a:gd name="T68" fmla="*/ 2611 w 2635"/>
                <a:gd name="T69" fmla="*/ 3111 h 4095"/>
                <a:gd name="T70" fmla="*/ 2543 w 2635"/>
                <a:gd name="T71" fmla="*/ 3347 h 4095"/>
                <a:gd name="T72" fmla="*/ 2435 w 2635"/>
                <a:gd name="T73" fmla="*/ 3559 h 4095"/>
                <a:gd name="T74" fmla="*/ 2279 w 2635"/>
                <a:gd name="T75" fmla="*/ 3747 h 4095"/>
                <a:gd name="T76" fmla="*/ 2087 w 2635"/>
                <a:gd name="T77" fmla="*/ 3899 h 4095"/>
                <a:gd name="T78" fmla="*/ 1867 w 2635"/>
                <a:gd name="T79" fmla="*/ 4007 h 4095"/>
                <a:gd name="T80" fmla="*/ 1615 w 2635"/>
                <a:gd name="T81" fmla="*/ 4071 h 4095"/>
                <a:gd name="T82" fmla="*/ 1339 w 2635"/>
                <a:gd name="T83" fmla="*/ 4095 h 4095"/>
                <a:gd name="T84" fmla="*/ 1076 w 2635"/>
                <a:gd name="T85" fmla="*/ 4075 h 4095"/>
                <a:gd name="T86" fmla="*/ 836 w 2635"/>
                <a:gd name="T87" fmla="*/ 4023 h 4095"/>
                <a:gd name="T88" fmla="*/ 620 w 2635"/>
                <a:gd name="T89" fmla="*/ 3935 h 4095"/>
                <a:gd name="T90" fmla="*/ 520 w 2635"/>
                <a:gd name="T91" fmla="*/ 3875 h 4095"/>
                <a:gd name="T92" fmla="*/ 328 w 2635"/>
                <a:gd name="T93" fmla="*/ 3719 h 4095"/>
                <a:gd name="T94" fmla="*/ 200 w 2635"/>
                <a:gd name="T95" fmla="*/ 3571 h 4095"/>
                <a:gd name="T96" fmla="*/ 136 w 2635"/>
                <a:gd name="T97" fmla="*/ 3463 h 4095"/>
                <a:gd name="T98" fmla="*/ 60 w 2635"/>
                <a:gd name="T99" fmla="*/ 3287 h 4095"/>
                <a:gd name="T100" fmla="*/ 4 w 2635"/>
                <a:gd name="T101" fmla="*/ 3023 h 4095"/>
                <a:gd name="T102" fmla="*/ 0 w 2635"/>
                <a:gd name="T103" fmla="*/ 2799 h 4095"/>
                <a:gd name="T104" fmla="*/ 20 w 2635"/>
                <a:gd name="T105" fmla="*/ 2643 h 4095"/>
                <a:gd name="T106" fmla="*/ 60 w 2635"/>
                <a:gd name="T107" fmla="*/ 2491 h 4095"/>
                <a:gd name="T108" fmla="*/ 160 w 2635"/>
                <a:gd name="T109" fmla="*/ 2283 h 4095"/>
                <a:gd name="T110" fmla="*/ 252 w 2635"/>
                <a:gd name="T111" fmla="*/ 2151 h 4095"/>
                <a:gd name="T112" fmla="*/ 368 w 2635"/>
                <a:gd name="T113" fmla="*/ 2040 h 4095"/>
                <a:gd name="T114" fmla="*/ 508 w 2635"/>
                <a:gd name="T115" fmla="*/ 1944 h 4095"/>
                <a:gd name="T116" fmla="*/ 668 w 2635"/>
                <a:gd name="T117" fmla="*/ 1860 h 409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635"/>
                <a:gd name="T178" fmla="*/ 0 h 4095"/>
                <a:gd name="T179" fmla="*/ 2635 w 2635"/>
                <a:gd name="T180" fmla="*/ 4095 h 409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635" h="4095">
                  <a:moveTo>
                    <a:pt x="668" y="1860"/>
                  </a:moveTo>
                  <a:lnTo>
                    <a:pt x="528" y="1792"/>
                  </a:lnTo>
                  <a:lnTo>
                    <a:pt x="412" y="1712"/>
                  </a:lnTo>
                  <a:lnTo>
                    <a:pt x="312" y="1620"/>
                  </a:lnTo>
                  <a:lnTo>
                    <a:pt x="232" y="1516"/>
                  </a:lnTo>
                  <a:lnTo>
                    <a:pt x="176" y="1404"/>
                  </a:lnTo>
                  <a:lnTo>
                    <a:pt x="152" y="1344"/>
                  </a:lnTo>
                  <a:lnTo>
                    <a:pt x="132" y="1284"/>
                  </a:lnTo>
                  <a:lnTo>
                    <a:pt x="120" y="1224"/>
                  </a:lnTo>
                  <a:lnTo>
                    <a:pt x="108" y="1160"/>
                  </a:lnTo>
                  <a:lnTo>
                    <a:pt x="100" y="1032"/>
                  </a:lnTo>
                  <a:lnTo>
                    <a:pt x="104" y="924"/>
                  </a:lnTo>
                  <a:lnTo>
                    <a:pt x="120" y="820"/>
                  </a:lnTo>
                  <a:lnTo>
                    <a:pt x="144" y="720"/>
                  </a:lnTo>
                  <a:lnTo>
                    <a:pt x="176" y="624"/>
                  </a:lnTo>
                  <a:lnTo>
                    <a:pt x="220" y="532"/>
                  </a:lnTo>
                  <a:lnTo>
                    <a:pt x="276" y="448"/>
                  </a:lnTo>
                  <a:lnTo>
                    <a:pt x="340" y="368"/>
                  </a:lnTo>
                  <a:lnTo>
                    <a:pt x="412" y="292"/>
                  </a:lnTo>
                  <a:lnTo>
                    <a:pt x="452" y="256"/>
                  </a:lnTo>
                  <a:lnTo>
                    <a:pt x="492" y="224"/>
                  </a:lnTo>
                  <a:lnTo>
                    <a:pt x="584" y="164"/>
                  </a:lnTo>
                  <a:lnTo>
                    <a:pt x="684" y="112"/>
                  </a:lnTo>
                  <a:lnTo>
                    <a:pt x="792" y="72"/>
                  </a:lnTo>
                  <a:lnTo>
                    <a:pt x="908" y="40"/>
                  </a:lnTo>
                  <a:lnTo>
                    <a:pt x="1032" y="16"/>
                  </a:lnTo>
                  <a:lnTo>
                    <a:pt x="1164" y="4"/>
                  </a:lnTo>
                  <a:lnTo>
                    <a:pt x="1304" y="0"/>
                  </a:lnTo>
                  <a:lnTo>
                    <a:pt x="1439" y="4"/>
                  </a:lnTo>
                  <a:lnTo>
                    <a:pt x="1571" y="16"/>
                  </a:lnTo>
                  <a:lnTo>
                    <a:pt x="1695" y="40"/>
                  </a:lnTo>
                  <a:lnTo>
                    <a:pt x="1807" y="72"/>
                  </a:lnTo>
                  <a:lnTo>
                    <a:pt x="1915" y="112"/>
                  </a:lnTo>
                  <a:lnTo>
                    <a:pt x="2015" y="164"/>
                  </a:lnTo>
                  <a:lnTo>
                    <a:pt x="2103" y="224"/>
                  </a:lnTo>
                  <a:lnTo>
                    <a:pt x="2187" y="292"/>
                  </a:lnTo>
                  <a:lnTo>
                    <a:pt x="2263" y="368"/>
                  </a:lnTo>
                  <a:lnTo>
                    <a:pt x="2327" y="448"/>
                  </a:lnTo>
                  <a:lnTo>
                    <a:pt x="2379" y="532"/>
                  </a:lnTo>
                  <a:lnTo>
                    <a:pt x="2427" y="624"/>
                  </a:lnTo>
                  <a:lnTo>
                    <a:pt x="2459" y="720"/>
                  </a:lnTo>
                  <a:lnTo>
                    <a:pt x="2475" y="768"/>
                  </a:lnTo>
                  <a:lnTo>
                    <a:pt x="2483" y="820"/>
                  </a:lnTo>
                  <a:lnTo>
                    <a:pt x="2499" y="924"/>
                  </a:lnTo>
                  <a:lnTo>
                    <a:pt x="2503" y="1032"/>
                  </a:lnTo>
                  <a:lnTo>
                    <a:pt x="2495" y="1168"/>
                  </a:lnTo>
                  <a:lnTo>
                    <a:pt x="2467" y="1296"/>
                  </a:lnTo>
                  <a:lnTo>
                    <a:pt x="2423" y="1416"/>
                  </a:lnTo>
                  <a:lnTo>
                    <a:pt x="2359" y="1532"/>
                  </a:lnTo>
                  <a:lnTo>
                    <a:pt x="2279" y="1632"/>
                  </a:lnTo>
                  <a:lnTo>
                    <a:pt x="2235" y="1680"/>
                  </a:lnTo>
                  <a:lnTo>
                    <a:pt x="2187" y="1720"/>
                  </a:lnTo>
                  <a:lnTo>
                    <a:pt x="2075" y="1796"/>
                  </a:lnTo>
                  <a:lnTo>
                    <a:pt x="1951" y="1860"/>
                  </a:lnTo>
                  <a:lnTo>
                    <a:pt x="2111" y="1936"/>
                  </a:lnTo>
                  <a:lnTo>
                    <a:pt x="2179" y="1980"/>
                  </a:lnTo>
                  <a:lnTo>
                    <a:pt x="2247" y="2028"/>
                  </a:lnTo>
                  <a:lnTo>
                    <a:pt x="2307" y="2075"/>
                  </a:lnTo>
                  <a:lnTo>
                    <a:pt x="2363" y="2131"/>
                  </a:lnTo>
                  <a:lnTo>
                    <a:pt x="2411" y="2191"/>
                  </a:lnTo>
                  <a:lnTo>
                    <a:pt x="2459" y="2251"/>
                  </a:lnTo>
                  <a:lnTo>
                    <a:pt x="2499" y="2319"/>
                  </a:lnTo>
                  <a:lnTo>
                    <a:pt x="2535" y="2387"/>
                  </a:lnTo>
                  <a:lnTo>
                    <a:pt x="2591" y="2527"/>
                  </a:lnTo>
                  <a:lnTo>
                    <a:pt x="2607" y="2603"/>
                  </a:lnTo>
                  <a:lnTo>
                    <a:pt x="2623" y="2683"/>
                  </a:lnTo>
                  <a:lnTo>
                    <a:pt x="2631" y="2763"/>
                  </a:lnTo>
                  <a:lnTo>
                    <a:pt x="2635" y="2843"/>
                  </a:lnTo>
                  <a:lnTo>
                    <a:pt x="2627" y="2979"/>
                  </a:lnTo>
                  <a:lnTo>
                    <a:pt x="2611" y="3111"/>
                  </a:lnTo>
                  <a:lnTo>
                    <a:pt x="2583" y="3231"/>
                  </a:lnTo>
                  <a:lnTo>
                    <a:pt x="2543" y="3347"/>
                  </a:lnTo>
                  <a:lnTo>
                    <a:pt x="2495" y="3459"/>
                  </a:lnTo>
                  <a:lnTo>
                    <a:pt x="2435" y="3559"/>
                  </a:lnTo>
                  <a:lnTo>
                    <a:pt x="2363" y="3659"/>
                  </a:lnTo>
                  <a:lnTo>
                    <a:pt x="2279" y="3747"/>
                  </a:lnTo>
                  <a:lnTo>
                    <a:pt x="2187" y="3827"/>
                  </a:lnTo>
                  <a:lnTo>
                    <a:pt x="2087" y="3899"/>
                  </a:lnTo>
                  <a:lnTo>
                    <a:pt x="1979" y="3959"/>
                  </a:lnTo>
                  <a:lnTo>
                    <a:pt x="1867" y="4007"/>
                  </a:lnTo>
                  <a:lnTo>
                    <a:pt x="1743" y="4047"/>
                  </a:lnTo>
                  <a:lnTo>
                    <a:pt x="1615" y="4071"/>
                  </a:lnTo>
                  <a:lnTo>
                    <a:pt x="1479" y="4091"/>
                  </a:lnTo>
                  <a:lnTo>
                    <a:pt x="1339" y="4095"/>
                  </a:lnTo>
                  <a:lnTo>
                    <a:pt x="1204" y="4091"/>
                  </a:lnTo>
                  <a:lnTo>
                    <a:pt x="1076" y="4075"/>
                  </a:lnTo>
                  <a:lnTo>
                    <a:pt x="952" y="4055"/>
                  </a:lnTo>
                  <a:lnTo>
                    <a:pt x="836" y="4023"/>
                  </a:lnTo>
                  <a:lnTo>
                    <a:pt x="728" y="3983"/>
                  </a:lnTo>
                  <a:lnTo>
                    <a:pt x="620" y="3935"/>
                  </a:lnTo>
                  <a:lnTo>
                    <a:pt x="572" y="3907"/>
                  </a:lnTo>
                  <a:lnTo>
                    <a:pt x="520" y="3875"/>
                  </a:lnTo>
                  <a:lnTo>
                    <a:pt x="428" y="3807"/>
                  </a:lnTo>
                  <a:lnTo>
                    <a:pt x="328" y="3719"/>
                  </a:lnTo>
                  <a:lnTo>
                    <a:pt x="240" y="3623"/>
                  </a:lnTo>
                  <a:lnTo>
                    <a:pt x="200" y="3571"/>
                  </a:lnTo>
                  <a:lnTo>
                    <a:pt x="164" y="3519"/>
                  </a:lnTo>
                  <a:lnTo>
                    <a:pt x="136" y="3463"/>
                  </a:lnTo>
                  <a:lnTo>
                    <a:pt x="104" y="3407"/>
                  </a:lnTo>
                  <a:lnTo>
                    <a:pt x="60" y="3287"/>
                  </a:lnTo>
                  <a:lnTo>
                    <a:pt x="24" y="3159"/>
                  </a:lnTo>
                  <a:lnTo>
                    <a:pt x="4" y="3023"/>
                  </a:lnTo>
                  <a:lnTo>
                    <a:pt x="0" y="2879"/>
                  </a:lnTo>
                  <a:lnTo>
                    <a:pt x="0" y="2799"/>
                  </a:lnTo>
                  <a:lnTo>
                    <a:pt x="8" y="2719"/>
                  </a:lnTo>
                  <a:lnTo>
                    <a:pt x="20" y="2643"/>
                  </a:lnTo>
                  <a:lnTo>
                    <a:pt x="40" y="2567"/>
                  </a:lnTo>
                  <a:lnTo>
                    <a:pt x="60" y="2491"/>
                  </a:lnTo>
                  <a:lnTo>
                    <a:pt x="88" y="2419"/>
                  </a:lnTo>
                  <a:lnTo>
                    <a:pt x="160" y="2283"/>
                  </a:lnTo>
                  <a:lnTo>
                    <a:pt x="204" y="2215"/>
                  </a:lnTo>
                  <a:lnTo>
                    <a:pt x="252" y="2151"/>
                  </a:lnTo>
                  <a:lnTo>
                    <a:pt x="308" y="2095"/>
                  </a:lnTo>
                  <a:lnTo>
                    <a:pt x="368" y="2040"/>
                  </a:lnTo>
                  <a:lnTo>
                    <a:pt x="432" y="1992"/>
                  </a:lnTo>
                  <a:lnTo>
                    <a:pt x="508" y="1944"/>
                  </a:lnTo>
                  <a:lnTo>
                    <a:pt x="584" y="1900"/>
                  </a:lnTo>
                  <a:lnTo>
                    <a:pt x="668" y="1860"/>
                  </a:lnTo>
                  <a:close/>
                </a:path>
              </a:pathLst>
            </a:custGeom>
            <a:solidFill>
              <a:srgbClr val="ADC1CE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9" name="Freeform 4"/>
            <p:cNvSpPr>
              <a:spLocks/>
            </p:cNvSpPr>
            <p:nvPr/>
          </p:nvSpPr>
          <p:spPr bwMode="auto">
            <a:xfrm>
              <a:off x="3759" y="2317"/>
              <a:ext cx="1119" cy="1288"/>
            </a:xfrm>
            <a:custGeom>
              <a:avLst/>
              <a:gdLst>
                <a:gd name="T0" fmla="*/ 0 w 1119"/>
                <a:gd name="T1" fmla="*/ 616 h 1288"/>
                <a:gd name="T2" fmla="*/ 4 w 1119"/>
                <a:gd name="T3" fmla="*/ 696 h 1288"/>
                <a:gd name="T4" fmla="*/ 8 w 1119"/>
                <a:gd name="T5" fmla="*/ 768 h 1288"/>
                <a:gd name="T6" fmla="*/ 24 w 1119"/>
                <a:gd name="T7" fmla="*/ 836 h 1288"/>
                <a:gd name="T8" fmla="*/ 40 w 1119"/>
                <a:gd name="T9" fmla="*/ 900 h 1288"/>
                <a:gd name="T10" fmla="*/ 64 w 1119"/>
                <a:gd name="T11" fmla="*/ 960 h 1288"/>
                <a:gd name="T12" fmla="*/ 92 w 1119"/>
                <a:gd name="T13" fmla="*/ 1016 h 1288"/>
                <a:gd name="T14" fmla="*/ 124 w 1119"/>
                <a:gd name="T15" fmla="*/ 1064 h 1288"/>
                <a:gd name="T16" fmla="*/ 160 w 1119"/>
                <a:gd name="T17" fmla="*/ 1112 h 1288"/>
                <a:gd name="T18" fmla="*/ 204 w 1119"/>
                <a:gd name="T19" fmla="*/ 1152 h 1288"/>
                <a:gd name="T20" fmla="*/ 248 w 1119"/>
                <a:gd name="T21" fmla="*/ 1188 h 1288"/>
                <a:gd name="T22" fmla="*/ 296 w 1119"/>
                <a:gd name="T23" fmla="*/ 1220 h 1288"/>
                <a:gd name="T24" fmla="*/ 344 w 1119"/>
                <a:gd name="T25" fmla="*/ 1244 h 1288"/>
                <a:gd name="T26" fmla="*/ 396 w 1119"/>
                <a:gd name="T27" fmla="*/ 1264 h 1288"/>
                <a:gd name="T28" fmla="*/ 452 w 1119"/>
                <a:gd name="T29" fmla="*/ 1280 h 1288"/>
                <a:gd name="T30" fmla="*/ 567 w 1119"/>
                <a:gd name="T31" fmla="*/ 1288 h 1288"/>
                <a:gd name="T32" fmla="*/ 683 w 1119"/>
                <a:gd name="T33" fmla="*/ 1280 h 1288"/>
                <a:gd name="T34" fmla="*/ 735 w 1119"/>
                <a:gd name="T35" fmla="*/ 1264 h 1288"/>
                <a:gd name="T36" fmla="*/ 783 w 1119"/>
                <a:gd name="T37" fmla="*/ 1248 h 1288"/>
                <a:gd name="T38" fmla="*/ 879 w 1119"/>
                <a:gd name="T39" fmla="*/ 1196 h 1288"/>
                <a:gd name="T40" fmla="*/ 919 w 1119"/>
                <a:gd name="T41" fmla="*/ 1160 h 1288"/>
                <a:gd name="T42" fmla="*/ 963 w 1119"/>
                <a:gd name="T43" fmla="*/ 1120 h 1288"/>
                <a:gd name="T44" fmla="*/ 999 w 1119"/>
                <a:gd name="T45" fmla="*/ 1076 h 1288"/>
                <a:gd name="T46" fmla="*/ 1031 w 1119"/>
                <a:gd name="T47" fmla="*/ 1024 h 1288"/>
                <a:gd name="T48" fmla="*/ 1055 w 1119"/>
                <a:gd name="T49" fmla="*/ 968 h 1288"/>
                <a:gd name="T50" fmla="*/ 1079 w 1119"/>
                <a:gd name="T51" fmla="*/ 912 h 1288"/>
                <a:gd name="T52" fmla="*/ 1095 w 1119"/>
                <a:gd name="T53" fmla="*/ 848 h 1288"/>
                <a:gd name="T54" fmla="*/ 1107 w 1119"/>
                <a:gd name="T55" fmla="*/ 776 h 1288"/>
                <a:gd name="T56" fmla="*/ 1115 w 1119"/>
                <a:gd name="T57" fmla="*/ 704 h 1288"/>
                <a:gd name="T58" fmla="*/ 1119 w 1119"/>
                <a:gd name="T59" fmla="*/ 624 h 1288"/>
                <a:gd name="T60" fmla="*/ 1107 w 1119"/>
                <a:gd name="T61" fmla="*/ 492 h 1288"/>
                <a:gd name="T62" fmla="*/ 1079 w 1119"/>
                <a:gd name="T63" fmla="*/ 372 h 1288"/>
                <a:gd name="T64" fmla="*/ 1055 w 1119"/>
                <a:gd name="T65" fmla="*/ 316 h 1288"/>
                <a:gd name="T66" fmla="*/ 1027 w 1119"/>
                <a:gd name="T67" fmla="*/ 264 h 1288"/>
                <a:gd name="T68" fmla="*/ 959 w 1119"/>
                <a:gd name="T69" fmla="*/ 172 h 1288"/>
                <a:gd name="T70" fmla="*/ 875 w 1119"/>
                <a:gd name="T71" fmla="*/ 100 h 1288"/>
                <a:gd name="T72" fmla="*/ 827 w 1119"/>
                <a:gd name="T73" fmla="*/ 68 h 1288"/>
                <a:gd name="T74" fmla="*/ 779 w 1119"/>
                <a:gd name="T75" fmla="*/ 44 h 1288"/>
                <a:gd name="T76" fmla="*/ 727 w 1119"/>
                <a:gd name="T77" fmla="*/ 24 h 1288"/>
                <a:gd name="T78" fmla="*/ 671 w 1119"/>
                <a:gd name="T79" fmla="*/ 12 h 1288"/>
                <a:gd name="T80" fmla="*/ 556 w 1119"/>
                <a:gd name="T81" fmla="*/ 0 h 1288"/>
                <a:gd name="T82" fmla="*/ 488 w 1119"/>
                <a:gd name="T83" fmla="*/ 4 h 1288"/>
                <a:gd name="T84" fmla="*/ 424 w 1119"/>
                <a:gd name="T85" fmla="*/ 12 h 1288"/>
                <a:gd name="T86" fmla="*/ 368 w 1119"/>
                <a:gd name="T87" fmla="*/ 28 h 1288"/>
                <a:gd name="T88" fmla="*/ 312 w 1119"/>
                <a:gd name="T89" fmla="*/ 52 h 1288"/>
                <a:gd name="T90" fmla="*/ 260 w 1119"/>
                <a:gd name="T91" fmla="*/ 76 h 1288"/>
                <a:gd name="T92" fmla="*/ 216 w 1119"/>
                <a:gd name="T93" fmla="*/ 112 h 1288"/>
                <a:gd name="T94" fmla="*/ 172 w 1119"/>
                <a:gd name="T95" fmla="*/ 152 h 1288"/>
                <a:gd name="T96" fmla="*/ 136 w 1119"/>
                <a:gd name="T97" fmla="*/ 196 h 1288"/>
                <a:gd name="T98" fmla="*/ 104 w 1119"/>
                <a:gd name="T99" fmla="*/ 244 h 1288"/>
                <a:gd name="T100" fmla="*/ 76 w 1119"/>
                <a:gd name="T101" fmla="*/ 296 h 1288"/>
                <a:gd name="T102" fmla="*/ 32 w 1119"/>
                <a:gd name="T103" fmla="*/ 400 h 1288"/>
                <a:gd name="T104" fmla="*/ 8 w 1119"/>
                <a:gd name="T105" fmla="*/ 504 h 1288"/>
                <a:gd name="T106" fmla="*/ 0 w 1119"/>
                <a:gd name="T107" fmla="*/ 616 h 128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19"/>
                <a:gd name="T163" fmla="*/ 0 h 1288"/>
                <a:gd name="T164" fmla="*/ 1119 w 1119"/>
                <a:gd name="T165" fmla="*/ 1288 h 128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19" h="1288">
                  <a:moveTo>
                    <a:pt x="0" y="616"/>
                  </a:moveTo>
                  <a:lnTo>
                    <a:pt x="4" y="696"/>
                  </a:lnTo>
                  <a:lnTo>
                    <a:pt x="8" y="768"/>
                  </a:lnTo>
                  <a:lnTo>
                    <a:pt x="24" y="836"/>
                  </a:lnTo>
                  <a:lnTo>
                    <a:pt x="40" y="900"/>
                  </a:lnTo>
                  <a:lnTo>
                    <a:pt x="64" y="960"/>
                  </a:lnTo>
                  <a:lnTo>
                    <a:pt x="92" y="1016"/>
                  </a:lnTo>
                  <a:lnTo>
                    <a:pt x="124" y="1064"/>
                  </a:lnTo>
                  <a:lnTo>
                    <a:pt x="160" y="1112"/>
                  </a:lnTo>
                  <a:lnTo>
                    <a:pt x="204" y="1152"/>
                  </a:lnTo>
                  <a:lnTo>
                    <a:pt x="248" y="1188"/>
                  </a:lnTo>
                  <a:lnTo>
                    <a:pt x="296" y="1220"/>
                  </a:lnTo>
                  <a:lnTo>
                    <a:pt x="344" y="1244"/>
                  </a:lnTo>
                  <a:lnTo>
                    <a:pt x="396" y="1264"/>
                  </a:lnTo>
                  <a:lnTo>
                    <a:pt x="452" y="1280"/>
                  </a:lnTo>
                  <a:lnTo>
                    <a:pt x="567" y="1288"/>
                  </a:lnTo>
                  <a:lnTo>
                    <a:pt x="683" y="1280"/>
                  </a:lnTo>
                  <a:lnTo>
                    <a:pt x="735" y="1264"/>
                  </a:lnTo>
                  <a:lnTo>
                    <a:pt x="783" y="1248"/>
                  </a:lnTo>
                  <a:lnTo>
                    <a:pt x="879" y="1196"/>
                  </a:lnTo>
                  <a:lnTo>
                    <a:pt x="919" y="1160"/>
                  </a:lnTo>
                  <a:lnTo>
                    <a:pt x="963" y="1120"/>
                  </a:lnTo>
                  <a:lnTo>
                    <a:pt x="999" y="1076"/>
                  </a:lnTo>
                  <a:lnTo>
                    <a:pt x="1031" y="1024"/>
                  </a:lnTo>
                  <a:lnTo>
                    <a:pt x="1055" y="968"/>
                  </a:lnTo>
                  <a:lnTo>
                    <a:pt x="1079" y="912"/>
                  </a:lnTo>
                  <a:lnTo>
                    <a:pt x="1095" y="848"/>
                  </a:lnTo>
                  <a:lnTo>
                    <a:pt x="1107" y="776"/>
                  </a:lnTo>
                  <a:lnTo>
                    <a:pt x="1115" y="704"/>
                  </a:lnTo>
                  <a:lnTo>
                    <a:pt x="1119" y="624"/>
                  </a:lnTo>
                  <a:lnTo>
                    <a:pt x="1107" y="492"/>
                  </a:lnTo>
                  <a:lnTo>
                    <a:pt x="1079" y="372"/>
                  </a:lnTo>
                  <a:lnTo>
                    <a:pt x="1055" y="316"/>
                  </a:lnTo>
                  <a:lnTo>
                    <a:pt x="1027" y="264"/>
                  </a:lnTo>
                  <a:lnTo>
                    <a:pt x="959" y="172"/>
                  </a:lnTo>
                  <a:lnTo>
                    <a:pt x="875" y="100"/>
                  </a:lnTo>
                  <a:lnTo>
                    <a:pt x="827" y="68"/>
                  </a:lnTo>
                  <a:lnTo>
                    <a:pt x="779" y="44"/>
                  </a:lnTo>
                  <a:lnTo>
                    <a:pt x="727" y="24"/>
                  </a:lnTo>
                  <a:lnTo>
                    <a:pt x="671" y="12"/>
                  </a:lnTo>
                  <a:lnTo>
                    <a:pt x="556" y="0"/>
                  </a:lnTo>
                  <a:lnTo>
                    <a:pt x="488" y="4"/>
                  </a:lnTo>
                  <a:lnTo>
                    <a:pt x="424" y="12"/>
                  </a:lnTo>
                  <a:lnTo>
                    <a:pt x="368" y="28"/>
                  </a:lnTo>
                  <a:lnTo>
                    <a:pt x="312" y="52"/>
                  </a:lnTo>
                  <a:lnTo>
                    <a:pt x="260" y="76"/>
                  </a:lnTo>
                  <a:lnTo>
                    <a:pt x="216" y="112"/>
                  </a:lnTo>
                  <a:lnTo>
                    <a:pt x="172" y="152"/>
                  </a:lnTo>
                  <a:lnTo>
                    <a:pt x="136" y="196"/>
                  </a:lnTo>
                  <a:lnTo>
                    <a:pt x="104" y="244"/>
                  </a:lnTo>
                  <a:lnTo>
                    <a:pt x="76" y="296"/>
                  </a:lnTo>
                  <a:lnTo>
                    <a:pt x="32" y="400"/>
                  </a:lnTo>
                  <a:lnTo>
                    <a:pt x="8" y="504"/>
                  </a:lnTo>
                  <a:lnTo>
                    <a:pt x="0" y="6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3831" y="738"/>
              <a:ext cx="955" cy="968"/>
            </a:xfrm>
            <a:custGeom>
              <a:avLst/>
              <a:gdLst>
                <a:gd name="T0" fmla="*/ 0 w 955"/>
                <a:gd name="T1" fmla="*/ 480 h 968"/>
                <a:gd name="T2" fmla="*/ 8 w 955"/>
                <a:gd name="T3" fmla="*/ 588 h 968"/>
                <a:gd name="T4" fmla="*/ 16 w 955"/>
                <a:gd name="T5" fmla="*/ 636 h 968"/>
                <a:gd name="T6" fmla="*/ 32 w 955"/>
                <a:gd name="T7" fmla="*/ 684 h 968"/>
                <a:gd name="T8" fmla="*/ 72 w 955"/>
                <a:gd name="T9" fmla="*/ 768 h 968"/>
                <a:gd name="T10" fmla="*/ 128 w 955"/>
                <a:gd name="T11" fmla="*/ 836 h 968"/>
                <a:gd name="T12" fmla="*/ 160 w 955"/>
                <a:gd name="T13" fmla="*/ 868 h 968"/>
                <a:gd name="T14" fmla="*/ 200 w 955"/>
                <a:gd name="T15" fmla="*/ 896 h 968"/>
                <a:gd name="T16" fmla="*/ 280 w 955"/>
                <a:gd name="T17" fmla="*/ 936 h 968"/>
                <a:gd name="T18" fmla="*/ 324 w 955"/>
                <a:gd name="T19" fmla="*/ 948 h 968"/>
                <a:gd name="T20" fmla="*/ 372 w 955"/>
                <a:gd name="T21" fmla="*/ 960 h 968"/>
                <a:gd name="T22" fmla="*/ 476 w 955"/>
                <a:gd name="T23" fmla="*/ 968 h 968"/>
                <a:gd name="T24" fmla="*/ 579 w 955"/>
                <a:gd name="T25" fmla="*/ 960 h 968"/>
                <a:gd name="T26" fmla="*/ 627 w 955"/>
                <a:gd name="T27" fmla="*/ 948 h 968"/>
                <a:gd name="T28" fmla="*/ 671 w 955"/>
                <a:gd name="T29" fmla="*/ 936 h 968"/>
                <a:gd name="T30" fmla="*/ 751 w 955"/>
                <a:gd name="T31" fmla="*/ 896 h 968"/>
                <a:gd name="T32" fmla="*/ 823 w 955"/>
                <a:gd name="T33" fmla="*/ 836 h 968"/>
                <a:gd name="T34" fmla="*/ 855 w 955"/>
                <a:gd name="T35" fmla="*/ 804 h 968"/>
                <a:gd name="T36" fmla="*/ 879 w 955"/>
                <a:gd name="T37" fmla="*/ 768 h 968"/>
                <a:gd name="T38" fmla="*/ 903 w 955"/>
                <a:gd name="T39" fmla="*/ 724 h 968"/>
                <a:gd name="T40" fmla="*/ 923 w 955"/>
                <a:gd name="T41" fmla="*/ 684 h 968"/>
                <a:gd name="T42" fmla="*/ 947 w 955"/>
                <a:gd name="T43" fmla="*/ 584 h 968"/>
                <a:gd name="T44" fmla="*/ 955 w 955"/>
                <a:gd name="T45" fmla="*/ 476 h 968"/>
                <a:gd name="T46" fmla="*/ 947 w 955"/>
                <a:gd name="T47" fmla="*/ 376 h 968"/>
                <a:gd name="T48" fmla="*/ 935 w 955"/>
                <a:gd name="T49" fmla="*/ 328 h 968"/>
                <a:gd name="T50" fmla="*/ 923 w 955"/>
                <a:gd name="T51" fmla="*/ 284 h 968"/>
                <a:gd name="T52" fmla="*/ 879 w 955"/>
                <a:gd name="T53" fmla="*/ 204 h 968"/>
                <a:gd name="T54" fmla="*/ 823 w 955"/>
                <a:gd name="T55" fmla="*/ 132 h 968"/>
                <a:gd name="T56" fmla="*/ 755 w 955"/>
                <a:gd name="T57" fmla="*/ 76 h 968"/>
                <a:gd name="T58" fmla="*/ 715 w 955"/>
                <a:gd name="T59" fmla="*/ 52 h 968"/>
                <a:gd name="T60" fmla="*/ 675 w 955"/>
                <a:gd name="T61" fmla="*/ 36 h 968"/>
                <a:gd name="T62" fmla="*/ 631 w 955"/>
                <a:gd name="T63" fmla="*/ 20 h 968"/>
                <a:gd name="T64" fmla="*/ 583 w 955"/>
                <a:gd name="T65" fmla="*/ 8 h 968"/>
                <a:gd name="T66" fmla="*/ 484 w 955"/>
                <a:gd name="T67" fmla="*/ 0 h 968"/>
                <a:gd name="T68" fmla="*/ 376 w 955"/>
                <a:gd name="T69" fmla="*/ 8 h 968"/>
                <a:gd name="T70" fmla="*/ 328 w 955"/>
                <a:gd name="T71" fmla="*/ 20 h 968"/>
                <a:gd name="T72" fmla="*/ 284 w 955"/>
                <a:gd name="T73" fmla="*/ 36 h 968"/>
                <a:gd name="T74" fmla="*/ 200 w 955"/>
                <a:gd name="T75" fmla="*/ 76 h 968"/>
                <a:gd name="T76" fmla="*/ 132 w 955"/>
                <a:gd name="T77" fmla="*/ 132 h 968"/>
                <a:gd name="T78" fmla="*/ 100 w 955"/>
                <a:gd name="T79" fmla="*/ 168 h 968"/>
                <a:gd name="T80" fmla="*/ 72 w 955"/>
                <a:gd name="T81" fmla="*/ 204 h 968"/>
                <a:gd name="T82" fmla="*/ 52 w 955"/>
                <a:gd name="T83" fmla="*/ 244 h 968"/>
                <a:gd name="T84" fmla="*/ 32 w 955"/>
                <a:gd name="T85" fmla="*/ 284 h 968"/>
                <a:gd name="T86" fmla="*/ 16 w 955"/>
                <a:gd name="T87" fmla="*/ 328 h 968"/>
                <a:gd name="T88" fmla="*/ 8 w 955"/>
                <a:gd name="T89" fmla="*/ 376 h 968"/>
                <a:gd name="T90" fmla="*/ 0 w 955"/>
                <a:gd name="T91" fmla="*/ 480 h 96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55"/>
                <a:gd name="T139" fmla="*/ 0 h 968"/>
                <a:gd name="T140" fmla="*/ 955 w 955"/>
                <a:gd name="T141" fmla="*/ 968 h 96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55" h="968">
                  <a:moveTo>
                    <a:pt x="0" y="480"/>
                  </a:moveTo>
                  <a:lnTo>
                    <a:pt x="8" y="588"/>
                  </a:lnTo>
                  <a:lnTo>
                    <a:pt x="16" y="636"/>
                  </a:lnTo>
                  <a:lnTo>
                    <a:pt x="32" y="684"/>
                  </a:lnTo>
                  <a:lnTo>
                    <a:pt x="72" y="768"/>
                  </a:lnTo>
                  <a:lnTo>
                    <a:pt x="128" y="836"/>
                  </a:lnTo>
                  <a:lnTo>
                    <a:pt x="160" y="868"/>
                  </a:lnTo>
                  <a:lnTo>
                    <a:pt x="200" y="896"/>
                  </a:lnTo>
                  <a:lnTo>
                    <a:pt x="280" y="936"/>
                  </a:lnTo>
                  <a:lnTo>
                    <a:pt x="324" y="948"/>
                  </a:lnTo>
                  <a:lnTo>
                    <a:pt x="372" y="960"/>
                  </a:lnTo>
                  <a:lnTo>
                    <a:pt x="476" y="968"/>
                  </a:lnTo>
                  <a:lnTo>
                    <a:pt x="579" y="960"/>
                  </a:lnTo>
                  <a:lnTo>
                    <a:pt x="627" y="948"/>
                  </a:lnTo>
                  <a:lnTo>
                    <a:pt x="671" y="936"/>
                  </a:lnTo>
                  <a:lnTo>
                    <a:pt x="751" y="896"/>
                  </a:lnTo>
                  <a:lnTo>
                    <a:pt x="823" y="836"/>
                  </a:lnTo>
                  <a:lnTo>
                    <a:pt x="855" y="804"/>
                  </a:lnTo>
                  <a:lnTo>
                    <a:pt x="879" y="768"/>
                  </a:lnTo>
                  <a:lnTo>
                    <a:pt x="903" y="724"/>
                  </a:lnTo>
                  <a:lnTo>
                    <a:pt x="923" y="684"/>
                  </a:lnTo>
                  <a:lnTo>
                    <a:pt x="947" y="584"/>
                  </a:lnTo>
                  <a:lnTo>
                    <a:pt x="955" y="476"/>
                  </a:lnTo>
                  <a:lnTo>
                    <a:pt x="947" y="376"/>
                  </a:lnTo>
                  <a:lnTo>
                    <a:pt x="935" y="328"/>
                  </a:lnTo>
                  <a:lnTo>
                    <a:pt x="923" y="284"/>
                  </a:lnTo>
                  <a:lnTo>
                    <a:pt x="879" y="204"/>
                  </a:lnTo>
                  <a:lnTo>
                    <a:pt x="823" y="132"/>
                  </a:lnTo>
                  <a:lnTo>
                    <a:pt x="755" y="76"/>
                  </a:lnTo>
                  <a:lnTo>
                    <a:pt x="715" y="52"/>
                  </a:lnTo>
                  <a:lnTo>
                    <a:pt x="675" y="36"/>
                  </a:lnTo>
                  <a:lnTo>
                    <a:pt x="631" y="20"/>
                  </a:lnTo>
                  <a:lnTo>
                    <a:pt x="583" y="8"/>
                  </a:lnTo>
                  <a:lnTo>
                    <a:pt x="484" y="0"/>
                  </a:lnTo>
                  <a:lnTo>
                    <a:pt x="376" y="8"/>
                  </a:lnTo>
                  <a:lnTo>
                    <a:pt x="328" y="20"/>
                  </a:lnTo>
                  <a:lnTo>
                    <a:pt x="284" y="36"/>
                  </a:lnTo>
                  <a:lnTo>
                    <a:pt x="200" y="76"/>
                  </a:lnTo>
                  <a:lnTo>
                    <a:pt x="132" y="132"/>
                  </a:lnTo>
                  <a:lnTo>
                    <a:pt x="100" y="168"/>
                  </a:lnTo>
                  <a:lnTo>
                    <a:pt x="72" y="204"/>
                  </a:lnTo>
                  <a:lnTo>
                    <a:pt x="52" y="244"/>
                  </a:lnTo>
                  <a:lnTo>
                    <a:pt x="32" y="284"/>
                  </a:lnTo>
                  <a:lnTo>
                    <a:pt x="16" y="328"/>
                  </a:lnTo>
                  <a:lnTo>
                    <a:pt x="8" y="376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290887" y="3028676"/>
            <a:ext cx="5599113" cy="80064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3100"/>
              </a:lnSpc>
              <a:defRPr sz="2800" b="1">
                <a:effectLst/>
              </a:defRPr>
            </a:lvl1pPr>
          </a:lstStyle>
          <a:p>
            <a:r>
              <a:rPr lang="es-ES_tradnl" dirty="0" smtClean="0"/>
              <a:t>Título del apartado</a:t>
            </a:r>
            <a:br>
              <a:rPr lang="es-ES_tradnl" dirty="0" smtClean="0"/>
            </a:br>
            <a:r>
              <a:rPr lang="es-ES_tradnl" dirty="0" smtClean="0"/>
              <a:t>Segunda línea del título</a:t>
            </a:r>
            <a:endParaRPr lang="es-ES_tradnl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FD3EF-48C4-41E5-818A-A6E6DC0A501D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grpSp>
        <p:nvGrpSpPr>
          <p:cNvPr id="10" name="Group 2050"/>
          <p:cNvGrpSpPr>
            <a:grpSpLocks/>
          </p:cNvGrpSpPr>
          <p:nvPr userDrawn="1"/>
        </p:nvGrpSpPr>
        <p:grpSpPr bwMode="auto">
          <a:xfrm>
            <a:off x="1150938" y="1150938"/>
            <a:ext cx="3397250" cy="5203825"/>
            <a:chOff x="147" y="4"/>
            <a:chExt cx="2676" cy="4097"/>
          </a:xfrm>
        </p:grpSpPr>
        <p:sp>
          <p:nvSpPr>
            <p:cNvPr id="12" name="Freeform 2051"/>
            <p:cNvSpPr>
              <a:spLocks/>
            </p:cNvSpPr>
            <p:nvPr/>
          </p:nvSpPr>
          <p:spPr bwMode="auto">
            <a:xfrm>
              <a:off x="147" y="4"/>
              <a:ext cx="2676" cy="4097"/>
            </a:xfrm>
            <a:custGeom>
              <a:avLst/>
              <a:gdLst>
                <a:gd name="T0" fmla="*/ 820 w 2676"/>
                <a:gd name="T1" fmla="*/ 3017 h 4097"/>
                <a:gd name="T2" fmla="*/ 872 w 2676"/>
                <a:gd name="T3" fmla="*/ 3213 h 4097"/>
                <a:gd name="T4" fmla="*/ 964 w 2676"/>
                <a:gd name="T5" fmla="*/ 3353 h 4097"/>
                <a:gd name="T6" fmla="*/ 1024 w 2676"/>
                <a:gd name="T7" fmla="*/ 3401 h 4097"/>
                <a:gd name="T8" fmla="*/ 1176 w 2676"/>
                <a:gd name="T9" fmla="*/ 3457 h 4097"/>
                <a:gd name="T10" fmla="*/ 1380 w 2676"/>
                <a:gd name="T11" fmla="*/ 3449 h 4097"/>
                <a:gd name="T12" fmla="*/ 1488 w 2676"/>
                <a:gd name="T13" fmla="*/ 3409 h 4097"/>
                <a:gd name="T14" fmla="*/ 1628 w 2676"/>
                <a:gd name="T15" fmla="*/ 3293 h 4097"/>
                <a:gd name="T16" fmla="*/ 1712 w 2676"/>
                <a:gd name="T17" fmla="*/ 3181 h 4097"/>
                <a:gd name="T18" fmla="*/ 1780 w 2676"/>
                <a:gd name="T19" fmla="*/ 3013 h 4097"/>
                <a:gd name="T20" fmla="*/ 1832 w 2676"/>
                <a:gd name="T21" fmla="*/ 2785 h 4097"/>
                <a:gd name="T22" fmla="*/ 1884 w 2676"/>
                <a:gd name="T23" fmla="*/ 2337 h 4097"/>
                <a:gd name="T24" fmla="*/ 1732 w 2676"/>
                <a:gd name="T25" fmla="*/ 2481 h 4097"/>
                <a:gd name="T26" fmla="*/ 1560 w 2676"/>
                <a:gd name="T27" fmla="*/ 2589 h 4097"/>
                <a:gd name="T28" fmla="*/ 1368 w 2676"/>
                <a:gd name="T29" fmla="*/ 2649 h 4097"/>
                <a:gd name="T30" fmla="*/ 1160 w 2676"/>
                <a:gd name="T31" fmla="*/ 2673 h 4097"/>
                <a:gd name="T32" fmla="*/ 932 w 2676"/>
                <a:gd name="T33" fmla="*/ 2649 h 4097"/>
                <a:gd name="T34" fmla="*/ 720 w 2676"/>
                <a:gd name="T35" fmla="*/ 2581 h 4097"/>
                <a:gd name="T36" fmla="*/ 524 w 2676"/>
                <a:gd name="T37" fmla="*/ 2469 h 4097"/>
                <a:gd name="T38" fmla="*/ 344 w 2676"/>
                <a:gd name="T39" fmla="*/ 2309 h 4097"/>
                <a:gd name="T40" fmla="*/ 192 w 2676"/>
                <a:gd name="T41" fmla="*/ 2113 h 4097"/>
                <a:gd name="T42" fmla="*/ 88 w 2676"/>
                <a:gd name="T43" fmla="*/ 1888 h 4097"/>
                <a:gd name="T44" fmla="*/ 48 w 2676"/>
                <a:gd name="T45" fmla="*/ 1764 h 4097"/>
                <a:gd name="T46" fmla="*/ 8 w 2676"/>
                <a:gd name="T47" fmla="*/ 1500 h 4097"/>
                <a:gd name="T48" fmla="*/ 8 w 2676"/>
                <a:gd name="T49" fmla="*/ 1208 h 4097"/>
                <a:gd name="T50" fmla="*/ 52 w 2676"/>
                <a:gd name="T51" fmla="*/ 932 h 4097"/>
                <a:gd name="T52" fmla="*/ 144 w 2676"/>
                <a:gd name="T53" fmla="*/ 688 h 4097"/>
                <a:gd name="T54" fmla="*/ 276 w 2676"/>
                <a:gd name="T55" fmla="*/ 472 h 4097"/>
                <a:gd name="T56" fmla="*/ 456 w 2676"/>
                <a:gd name="T57" fmla="*/ 288 h 4097"/>
                <a:gd name="T58" fmla="*/ 664 w 2676"/>
                <a:gd name="T59" fmla="*/ 144 h 4097"/>
                <a:gd name="T60" fmla="*/ 892 w 2676"/>
                <a:gd name="T61" fmla="*/ 52 h 4097"/>
                <a:gd name="T62" fmla="*/ 1148 w 2676"/>
                <a:gd name="T63" fmla="*/ 4 h 4097"/>
                <a:gd name="T64" fmla="*/ 1436 w 2676"/>
                <a:gd name="T65" fmla="*/ 8 h 4097"/>
                <a:gd name="T66" fmla="*/ 1644 w 2676"/>
                <a:gd name="T67" fmla="*/ 44 h 4097"/>
                <a:gd name="T68" fmla="*/ 1840 w 2676"/>
                <a:gd name="T69" fmla="*/ 116 h 4097"/>
                <a:gd name="T70" fmla="*/ 1964 w 2676"/>
                <a:gd name="T71" fmla="*/ 184 h 4097"/>
                <a:gd name="T72" fmla="*/ 2184 w 2676"/>
                <a:gd name="T73" fmla="*/ 360 h 4097"/>
                <a:gd name="T74" fmla="*/ 2336 w 2676"/>
                <a:gd name="T75" fmla="*/ 532 h 4097"/>
                <a:gd name="T76" fmla="*/ 2460 w 2676"/>
                <a:gd name="T77" fmla="*/ 744 h 4097"/>
                <a:gd name="T78" fmla="*/ 2580 w 2676"/>
                <a:gd name="T79" fmla="*/ 1096 h 4097"/>
                <a:gd name="T80" fmla="*/ 2652 w 2676"/>
                <a:gd name="T81" fmla="*/ 1520 h 4097"/>
                <a:gd name="T82" fmla="*/ 2676 w 2676"/>
                <a:gd name="T83" fmla="*/ 2024 h 4097"/>
                <a:gd name="T84" fmla="*/ 2652 w 2676"/>
                <a:gd name="T85" fmla="*/ 2537 h 4097"/>
                <a:gd name="T86" fmla="*/ 2576 w 2676"/>
                <a:gd name="T87" fmla="*/ 2969 h 4097"/>
                <a:gd name="T88" fmla="*/ 2484 w 2676"/>
                <a:gd name="T89" fmla="*/ 3245 h 4097"/>
                <a:gd name="T90" fmla="*/ 2408 w 2676"/>
                <a:gd name="T91" fmla="*/ 3405 h 4097"/>
                <a:gd name="T92" fmla="*/ 2320 w 2676"/>
                <a:gd name="T93" fmla="*/ 3545 h 4097"/>
                <a:gd name="T94" fmla="*/ 2164 w 2676"/>
                <a:gd name="T95" fmla="*/ 3725 h 4097"/>
                <a:gd name="T96" fmla="*/ 1932 w 2676"/>
                <a:gd name="T97" fmla="*/ 3905 h 4097"/>
                <a:gd name="T98" fmla="*/ 1736 w 2676"/>
                <a:gd name="T99" fmla="*/ 4005 h 4097"/>
                <a:gd name="T100" fmla="*/ 1520 w 2676"/>
                <a:gd name="T101" fmla="*/ 4065 h 4097"/>
                <a:gd name="T102" fmla="*/ 1368 w 2676"/>
                <a:gd name="T103" fmla="*/ 4089 h 4097"/>
                <a:gd name="T104" fmla="*/ 1096 w 2676"/>
                <a:gd name="T105" fmla="*/ 4093 h 4097"/>
                <a:gd name="T106" fmla="*/ 884 w 2676"/>
                <a:gd name="T107" fmla="*/ 4061 h 4097"/>
                <a:gd name="T108" fmla="*/ 692 w 2676"/>
                <a:gd name="T109" fmla="*/ 4001 h 4097"/>
                <a:gd name="T110" fmla="*/ 524 w 2676"/>
                <a:gd name="T111" fmla="*/ 3905 h 4097"/>
                <a:gd name="T112" fmla="*/ 380 w 2676"/>
                <a:gd name="T113" fmla="*/ 3781 h 4097"/>
                <a:gd name="T114" fmla="*/ 260 w 2676"/>
                <a:gd name="T115" fmla="*/ 3625 h 4097"/>
                <a:gd name="T116" fmla="*/ 168 w 2676"/>
                <a:gd name="T117" fmla="*/ 3437 h 4097"/>
                <a:gd name="T118" fmla="*/ 100 w 2676"/>
                <a:gd name="T119" fmla="*/ 3221 h 409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676"/>
                <a:gd name="T181" fmla="*/ 0 h 4097"/>
                <a:gd name="T182" fmla="*/ 2676 w 2676"/>
                <a:gd name="T183" fmla="*/ 4097 h 409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676" h="4097">
                  <a:moveTo>
                    <a:pt x="76" y="3097"/>
                  </a:moveTo>
                  <a:lnTo>
                    <a:pt x="820" y="3017"/>
                  </a:lnTo>
                  <a:lnTo>
                    <a:pt x="840" y="3121"/>
                  </a:lnTo>
                  <a:lnTo>
                    <a:pt x="872" y="3213"/>
                  </a:lnTo>
                  <a:lnTo>
                    <a:pt x="912" y="3289"/>
                  </a:lnTo>
                  <a:lnTo>
                    <a:pt x="964" y="3353"/>
                  </a:lnTo>
                  <a:lnTo>
                    <a:pt x="992" y="3377"/>
                  </a:lnTo>
                  <a:lnTo>
                    <a:pt x="1024" y="3401"/>
                  </a:lnTo>
                  <a:lnTo>
                    <a:pt x="1096" y="3433"/>
                  </a:lnTo>
                  <a:lnTo>
                    <a:pt x="1176" y="3457"/>
                  </a:lnTo>
                  <a:lnTo>
                    <a:pt x="1268" y="3461"/>
                  </a:lnTo>
                  <a:lnTo>
                    <a:pt x="1380" y="3449"/>
                  </a:lnTo>
                  <a:lnTo>
                    <a:pt x="1436" y="3433"/>
                  </a:lnTo>
                  <a:lnTo>
                    <a:pt x="1488" y="3409"/>
                  </a:lnTo>
                  <a:lnTo>
                    <a:pt x="1584" y="3341"/>
                  </a:lnTo>
                  <a:lnTo>
                    <a:pt x="1628" y="3293"/>
                  </a:lnTo>
                  <a:lnTo>
                    <a:pt x="1672" y="3245"/>
                  </a:lnTo>
                  <a:lnTo>
                    <a:pt x="1712" y="3181"/>
                  </a:lnTo>
                  <a:lnTo>
                    <a:pt x="1748" y="3105"/>
                  </a:lnTo>
                  <a:lnTo>
                    <a:pt x="1780" y="3013"/>
                  </a:lnTo>
                  <a:lnTo>
                    <a:pt x="1808" y="2909"/>
                  </a:lnTo>
                  <a:lnTo>
                    <a:pt x="1832" y="2785"/>
                  </a:lnTo>
                  <a:lnTo>
                    <a:pt x="1856" y="2649"/>
                  </a:lnTo>
                  <a:lnTo>
                    <a:pt x="1884" y="2337"/>
                  </a:lnTo>
                  <a:lnTo>
                    <a:pt x="1812" y="2413"/>
                  </a:lnTo>
                  <a:lnTo>
                    <a:pt x="1732" y="2481"/>
                  </a:lnTo>
                  <a:lnTo>
                    <a:pt x="1648" y="2541"/>
                  </a:lnTo>
                  <a:lnTo>
                    <a:pt x="1560" y="2589"/>
                  </a:lnTo>
                  <a:lnTo>
                    <a:pt x="1468" y="2625"/>
                  </a:lnTo>
                  <a:lnTo>
                    <a:pt x="1368" y="2649"/>
                  </a:lnTo>
                  <a:lnTo>
                    <a:pt x="1268" y="2665"/>
                  </a:lnTo>
                  <a:lnTo>
                    <a:pt x="1160" y="2673"/>
                  </a:lnTo>
                  <a:lnTo>
                    <a:pt x="1044" y="2665"/>
                  </a:lnTo>
                  <a:lnTo>
                    <a:pt x="932" y="2649"/>
                  </a:lnTo>
                  <a:lnTo>
                    <a:pt x="824" y="2621"/>
                  </a:lnTo>
                  <a:lnTo>
                    <a:pt x="720" y="2581"/>
                  </a:lnTo>
                  <a:lnTo>
                    <a:pt x="620" y="2529"/>
                  </a:lnTo>
                  <a:lnTo>
                    <a:pt x="524" y="2469"/>
                  </a:lnTo>
                  <a:lnTo>
                    <a:pt x="432" y="2393"/>
                  </a:lnTo>
                  <a:lnTo>
                    <a:pt x="344" y="2309"/>
                  </a:lnTo>
                  <a:lnTo>
                    <a:pt x="264" y="2213"/>
                  </a:lnTo>
                  <a:lnTo>
                    <a:pt x="192" y="2113"/>
                  </a:lnTo>
                  <a:lnTo>
                    <a:pt x="136" y="2000"/>
                  </a:lnTo>
                  <a:lnTo>
                    <a:pt x="88" y="1888"/>
                  </a:lnTo>
                  <a:lnTo>
                    <a:pt x="68" y="1824"/>
                  </a:lnTo>
                  <a:lnTo>
                    <a:pt x="48" y="1764"/>
                  </a:lnTo>
                  <a:lnTo>
                    <a:pt x="24" y="1636"/>
                  </a:lnTo>
                  <a:lnTo>
                    <a:pt x="8" y="1500"/>
                  </a:lnTo>
                  <a:lnTo>
                    <a:pt x="0" y="1356"/>
                  </a:lnTo>
                  <a:lnTo>
                    <a:pt x="8" y="1208"/>
                  </a:lnTo>
                  <a:lnTo>
                    <a:pt x="24" y="1064"/>
                  </a:lnTo>
                  <a:lnTo>
                    <a:pt x="52" y="932"/>
                  </a:lnTo>
                  <a:lnTo>
                    <a:pt x="92" y="804"/>
                  </a:lnTo>
                  <a:lnTo>
                    <a:pt x="144" y="688"/>
                  </a:lnTo>
                  <a:lnTo>
                    <a:pt x="204" y="576"/>
                  </a:lnTo>
                  <a:lnTo>
                    <a:pt x="276" y="472"/>
                  </a:lnTo>
                  <a:lnTo>
                    <a:pt x="360" y="376"/>
                  </a:lnTo>
                  <a:lnTo>
                    <a:pt x="456" y="288"/>
                  </a:lnTo>
                  <a:lnTo>
                    <a:pt x="556" y="212"/>
                  </a:lnTo>
                  <a:lnTo>
                    <a:pt x="664" y="144"/>
                  </a:lnTo>
                  <a:lnTo>
                    <a:pt x="776" y="92"/>
                  </a:lnTo>
                  <a:lnTo>
                    <a:pt x="892" y="52"/>
                  </a:lnTo>
                  <a:lnTo>
                    <a:pt x="1020" y="24"/>
                  </a:lnTo>
                  <a:lnTo>
                    <a:pt x="1148" y="4"/>
                  </a:lnTo>
                  <a:lnTo>
                    <a:pt x="1288" y="0"/>
                  </a:lnTo>
                  <a:lnTo>
                    <a:pt x="1436" y="8"/>
                  </a:lnTo>
                  <a:lnTo>
                    <a:pt x="1576" y="28"/>
                  </a:lnTo>
                  <a:lnTo>
                    <a:pt x="1644" y="44"/>
                  </a:lnTo>
                  <a:lnTo>
                    <a:pt x="1712" y="68"/>
                  </a:lnTo>
                  <a:lnTo>
                    <a:pt x="1840" y="116"/>
                  </a:lnTo>
                  <a:lnTo>
                    <a:pt x="1904" y="148"/>
                  </a:lnTo>
                  <a:lnTo>
                    <a:pt x="1964" y="184"/>
                  </a:lnTo>
                  <a:lnTo>
                    <a:pt x="2076" y="264"/>
                  </a:lnTo>
                  <a:lnTo>
                    <a:pt x="2184" y="360"/>
                  </a:lnTo>
                  <a:lnTo>
                    <a:pt x="2288" y="472"/>
                  </a:lnTo>
                  <a:lnTo>
                    <a:pt x="2336" y="532"/>
                  </a:lnTo>
                  <a:lnTo>
                    <a:pt x="2380" y="600"/>
                  </a:lnTo>
                  <a:lnTo>
                    <a:pt x="2460" y="744"/>
                  </a:lnTo>
                  <a:lnTo>
                    <a:pt x="2524" y="912"/>
                  </a:lnTo>
                  <a:lnTo>
                    <a:pt x="2580" y="1096"/>
                  </a:lnTo>
                  <a:lnTo>
                    <a:pt x="2624" y="1300"/>
                  </a:lnTo>
                  <a:lnTo>
                    <a:pt x="2652" y="1520"/>
                  </a:lnTo>
                  <a:lnTo>
                    <a:pt x="2672" y="1764"/>
                  </a:lnTo>
                  <a:lnTo>
                    <a:pt x="2676" y="2024"/>
                  </a:lnTo>
                  <a:lnTo>
                    <a:pt x="2672" y="2289"/>
                  </a:lnTo>
                  <a:lnTo>
                    <a:pt x="2652" y="2537"/>
                  </a:lnTo>
                  <a:lnTo>
                    <a:pt x="2620" y="2761"/>
                  </a:lnTo>
                  <a:lnTo>
                    <a:pt x="2576" y="2969"/>
                  </a:lnTo>
                  <a:lnTo>
                    <a:pt x="2520" y="3157"/>
                  </a:lnTo>
                  <a:lnTo>
                    <a:pt x="2484" y="3245"/>
                  </a:lnTo>
                  <a:lnTo>
                    <a:pt x="2448" y="3329"/>
                  </a:lnTo>
                  <a:lnTo>
                    <a:pt x="2408" y="3405"/>
                  </a:lnTo>
                  <a:lnTo>
                    <a:pt x="2368" y="3477"/>
                  </a:lnTo>
                  <a:lnTo>
                    <a:pt x="2320" y="3545"/>
                  </a:lnTo>
                  <a:lnTo>
                    <a:pt x="2272" y="3609"/>
                  </a:lnTo>
                  <a:lnTo>
                    <a:pt x="2164" y="3725"/>
                  </a:lnTo>
                  <a:lnTo>
                    <a:pt x="2052" y="3821"/>
                  </a:lnTo>
                  <a:lnTo>
                    <a:pt x="1932" y="3905"/>
                  </a:lnTo>
                  <a:lnTo>
                    <a:pt x="1800" y="3973"/>
                  </a:lnTo>
                  <a:lnTo>
                    <a:pt x="1736" y="4005"/>
                  </a:lnTo>
                  <a:lnTo>
                    <a:pt x="1664" y="4029"/>
                  </a:lnTo>
                  <a:lnTo>
                    <a:pt x="1520" y="4065"/>
                  </a:lnTo>
                  <a:lnTo>
                    <a:pt x="1448" y="4081"/>
                  </a:lnTo>
                  <a:lnTo>
                    <a:pt x="1368" y="4089"/>
                  </a:lnTo>
                  <a:lnTo>
                    <a:pt x="1208" y="4097"/>
                  </a:lnTo>
                  <a:lnTo>
                    <a:pt x="1096" y="4093"/>
                  </a:lnTo>
                  <a:lnTo>
                    <a:pt x="984" y="4081"/>
                  </a:lnTo>
                  <a:lnTo>
                    <a:pt x="884" y="4061"/>
                  </a:lnTo>
                  <a:lnTo>
                    <a:pt x="784" y="4033"/>
                  </a:lnTo>
                  <a:lnTo>
                    <a:pt x="692" y="4001"/>
                  </a:lnTo>
                  <a:lnTo>
                    <a:pt x="604" y="3957"/>
                  </a:lnTo>
                  <a:lnTo>
                    <a:pt x="524" y="3905"/>
                  </a:lnTo>
                  <a:lnTo>
                    <a:pt x="448" y="3849"/>
                  </a:lnTo>
                  <a:lnTo>
                    <a:pt x="380" y="3781"/>
                  </a:lnTo>
                  <a:lnTo>
                    <a:pt x="316" y="3705"/>
                  </a:lnTo>
                  <a:lnTo>
                    <a:pt x="260" y="3625"/>
                  </a:lnTo>
                  <a:lnTo>
                    <a:pt x="212" y="3533"/>
                  </a:lnTo>
                  <a:lnTo>
                    <a:pt x="168" y="3437"/>
                  </a:lnTo>
                  <a:lnTo>
                    <a:pt x="132" y="3333"/>
                  </a:lnTo>
                  <a:lnTo>
                    <a:pt x="100" y="3221"/>
                  </a:lnTo>
                  <a:lnTo>
                    <a:pt x="76" y="3097"/>
                  </a:lnTo>
                  <a:close/>
                </a:path>
              </a:pathLst>
            </a:custGeom>
            <a:solidFill>
              <a:srgbClr val="ADC1CE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3" name="Freeform 2052"/>
            <p:cNvSpPr>
              <a:spLocks/>
            </p:cNvSpPr>
            <p:nvPr/>
          </p:nvSpPr>
          <p:spPr bwMode="auto">
            <a:xfrm>
              <a:off x="903" y="640"/>
              <a:ext cx="1060" cy="1473"/>
            </a:xfrm>
            <a:custGeom>
              <a:avLst/>
              <a:gdLst>
                <a:gd name="T0" fmla="*/ 1060 w 1060"/>
                <a:gd name="T1" fmla="*/ 784 h 1473"/>
                <a:gd name="T2" fmla="*/ 1056 w 1060"/>
                <a:gd name="T3" fmla="*/ 692 h 1473"/>
                <a:gd name="T4" fmla="*/ 1048 w 1060"/>
                <a:gd name="T5" fmla="*/ 608 h 1473"/>
                <a:gd name="T6" fmla="*/ 1036 w 1060"/>
                <a:gd name="T7" fmla="*/ 528 h 1473"/>
                <a:gd name="T8" fmla="*/ 1016 w 1060"/>
                <a:gd name="T9" fmla="*/ 452 h 1473"/>
                <a:gd name="T10" fmla="*/ 964 w 1060"/>
                <a:gd name="T11" fmla="*/ 320 h 1473"/>
                <a:gd name="T12" fmla="*/ 928 w 1060"/>
                <a:gd name="T13" fmla="*/ 260 h 1473"/>
                <a:gd name="T14" fmla="*/ 888 w 1060"/>
                <a:gd name="T15" fmla="*/ 204 h 1473"/>
                <a:gd name="T16" fmla="*/ 844 w 1060"/>
                <a:gd name="T17" fmla="*/ 156 h 1473"/>
                <a:gd name="T18" fmla="*/ 800 w 1060"/>
                <a:gd name="T19" fmla="*/ 116 h 1473"/>
                <a:gd name="T20" fmla="*/ 704 w 1060"/>
                <a:gd name="T21" fmla="*/ 52 h 1473"/>
                <a:gd name="T22" fmla="*/ 604 w 1060"/>
                <a:gd name="T23" fmla="*/ 12 h 1473"/>
                <a:gd name="T24" fmla="*/ 496 w 1060"/>
                <a:gd name="T25" fmla="*/ 0 h 1473"/>
                <a:gd name="T26" fmla="*/ 392 w 1060"/>
                <a:gd name="T27" fmla="*/ 12 h 1473"/>
                <a:gd name="T28" fmla="*/ 344 w 1060"/>
                <a:gd name="T29" fmla="*/ 24 h 1473"/>
                <a:gd name="T30" fmla="*/ 300 w 1060"/>
                <a:gd name="T31" fmla="*/ 44 h 1473"/>
                <a:gd name="T32" fmla="*/ 216 w 1060"/>
                <a:gd name="T33" fmla="*/ 96 h 1473"/>
                <a:gd name="T34" fmla="*/ 176 w 1060"/>
                <a:gd name="T35" fmla="*/ 132 h 1473"/>
                <a:gd name="T36" fmla="*/ 140 w 1060"/>
                <a:gd name="T37" fmla="*/ 172 h 1473"/>
                <a:gd name="T38" fmla="*/ 108 w 1060"/>
                <a:gd name="T39" fmla="*/ 216 h 1473"/>
                <a:gd name="T40" fmla="*/ 80 w 1060"/>
                <a:gd name="T41" fmla="*/ 268 h 1473"/>
                <a:gd name="T42" fmla="*/ 36 w 1060"/>
                <a:gd name="T43" fmla="*/ 392 h 1473"/>
                <a:gd name="T44" fmla="*/ 8 w 1060"/>
                <a:gd name="T45" fmla="*/ 540 h 1473"/>
                <a:gd name="T46" fmla="*/ 0 w 1060"/>
                <a:gd name="T47" fmla="*/ 720 h 1473"/>
                <a:gd name="T48" fmla="*/ 8 w 1060"/>
                <a:gd name="T49" fmla="*/ 900 h 1473"/>
                <a:gd name="T50" fmla="*/ 36 w 1060"/>
                <a:gd name="T51" fmla="*/ 1056 h 1473"/>
                <a:gd name="T52" fmla="*/ 60 w 1060"/>
                <a:gd name="T53" fmla="*/ 1124 h 1473"/>
                <a:gd name="T54" fmla="*/ 84 w 1060"/>
                <a:gd name="T55" fmla="*/ 1188 h 1473"/>
                <a:gd name="T56" fmla="*/ 116 w 1060"/>
                <a:gd name="T57" fmla="*/ 1244 h 1473"/>
                <a:gd name="T58" fmla="*/ 152 w 1060"/>
                <a:gd name="T59" fmla="*/ 1292 h 1473"/>
                <a:gd name="T60" fmla="*/ 192 w 1060"/>
                <a:gd name="T61" fmla="*/ 1332 h 1473"/>
                <a:gd name="T62" fmla="*/ 236 w 1060"/>
                <a:gd name="T63" fmla="*/ 1372 h 1473"/>
                <a:gd name="T64" fmla="*/ 280 w 1060"/>
                <a:gd name="T65" fmla="*/ 1400 h 1473"/>
                <a:gd name="T66" fmla="*/ 324 w 1060"/>
                <a:gd name="T67" fmla="*/ 1429 h 1473"/>
                <a:gd name="T68" fmla="*/ 376 w 1060"/>
                <a:gd name="T69" fmla="*/ 1449 h 1473"/>
                <a:gd name="T70" fmla="*/ 424 w 1060"/>
                <a:gd name="T71" fmla="*/ 1461 h 1473"/>
                <a:gd name="T72" fmla="*/ 536 w 1060"/>
                <a:gd name="T73" fmla="*/ 1473 h 1473"/>
                <a:gd name="T74" fmla="*/ 640 w 1060"/>
                <a:gd name="T75" fmla="*/ 1461 h 1473"/>
                <a:gd name="T76" fmla="*/ 740 w 1060"/>
                <a:gd name="T77" fmla="*/ 1429 h 1473"/>
                <a:gd name="T78" fmla="*/ 784 w 1060"/>
                <a:gd name="T79" fmla="*/ 1404 h 1473"/>
                <a:gd name="T80" fmla="*/ 828 w 1060"/>
                <a:gd name="T81" fmla="*/ 1372 h 1473"/>
                <a:gd name="T82" fmla="*/ 868 w 1060"/>
                <a:gd name="T83" fmla="*/ 1336 h 1473"/>
                <a:gd name="T84" fmla="*/ 908 w 1060"/>
                <a:gd name="T85" fmla="*/ 1296 h 1473"/>
                <a:gd name="T86" fmla="*/ 944 w 1060"/>
                <a:gd name="T87" fmla="*/ 1252 h 1473"/>
                <a:gd name="T88" fmla="*/ 976 w 1060"/>
                <a:gd name="T89" fmla="*/ 1200 h 1473"/>
                <a:gd name="T90" fmla="*/ 1000 w 1060"/>
                <a:gd name="T91" fmla="*/ 1144 h 1473"/>
                <a:gd name="T92" fmla="*/ 1024 w 1060"/>
                <a:gd name="T93" fmla="*/ 1080 h 1473"/>
                <a:gd name="T94" fmla="*/ 1040 w 1060"/>
                <a:gd name="T95" fmla="*/ 1012 h 1473"/>
                <a:gd name="T96" fmla="*/ 1052 w 1060"/>
                <a:gd name="T97" fmla="*/ 940 h 1473"/>
                <a:gd name="T98" fmla="*/ 1060 w 1060"/>
                <a:gd name="T99" fmla="*/ 864 h 1473"/>
                <a:gd name="T100" fmla="*/ 1060 w 1060"/>
                <a:gd name="T101" fmla="*/ 784 h 147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060"/>
                <a:gd name="T154" fmla="*/ 0 h 1473"/>
                <a:gd name="T155" fmla="*/ 1060 w 1060"/>
                <a:gd name="T156" fmla="*/ 1473 h 147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060" h="1473">
                  <a:moveTo>
                    <a:pt x="1060" y="784"/>
                  </a:moveTo>
                  <a:lnTo>
                    <a:pt x="1056" y="692"/>
                  </a:lnTo>
                  <a:lnTo>
                    <a:pt x="1048" y="608"/>
                  </a:lnTo>
                  <a:lnTo>
                    <a:pt x="1036" y="528"/>
                  </a:lnTo>
                  <a:lnTo>
                    <a:pt x="1016" y="452"/>
                  </a:lnTo>
                  <a:lnTo>
                    <a:pt x="964" y="320"/>
                  </a:lnTo>
                  <a:lnTo>
                    <a:pt x="928" y="260"/>
                  </a:lnTo>
                  <a:lnTo>
                    <a:pt x="888" y="204"/>
                  </a:lnTo>
                  <a:lnTo>
                    <a:pt x="844" y="156"/>
                  </a:lnTo>
                  <a:lnTo>
                    <a:pt x="800" y="116"/>
                  </a:lnTo>
                  <a:lnTo>
                    <a:pt x="704" y="52"/>
                  </a:lnTo>
                  <a:lnTo>
                    <a:pt x="604" y="12"/>
                  </a:lnTo>
                  <a:lnTo>
                    <a:pt x="496" y="0"/>
                  </a:lnTo>
                  <a:lnTo>
                    <a:pt x="392" y="12"/>
                  </a:lnTo>
                  <a:lnTo>
                    <a:pt x="344" y="24"/>
                  </a:lnTo>
                  <a:lnTo>
                    <a:pt x="300" y="44"/>
                  </a:lnTo>
                  <a:lnTo>
                    <a:pt x="216" y="96"/>
                  </a:lnTo>
                  <a:lnTo>
                    <a:pt x="176" y="132"/>
                  </a:lnTo>
                  <a:lnTo>
                    <a:pt x="140" y="172"/>
                  </a:lnTo>
                  <a:lnTo>
                    <a:pt x="108" y="216"/>
                  </a:lnTo>
                  <a:lnTo>
                    <a:pt x="80" y="268"/>
                  </a:lnTo>
                  <a:lnTo>
                    <a:pt x="36" y="392"/>
                  </a:lnTo>
                  <a:lnTo>
                    <a:pt x="8" y="540"/>
                  </a:lnTo>
                  <a:lnTo>
                    <a:pt x="0" y="720"/>
                  </a:lnTo>
                  <a:lnTo>
                    <a:pt x="8" y="900"/>
                  </a:lnTo>
                  <a:lnTo>
                    <a:pt x="36" y="1056"/>
                  </a:lnTo>
                  <a:lnTo>
                    <a:pt x="60" y="1124"/>
                  </a:lnTo>
                  <a:lnTo>
                    <a:pt x="84" y="1188"/>
                  </a:lnTo>
                  <a:lnTo>
                    <a:pt x="116" y="1244"/>
                  </a:lnTo>
                  <a:lnTo>
                    <a:pt x="152" y="1292"/>
                  </a:lnTo>
                  <a:lnTo>
                    <a:pt x="192" y="1332"/>
                  </a:lnTo>
                  <a:lnTo>
                    <a:pt x="236" y="1372"/>
                  </a:lnTo>
                  <a:lnTo>
                    <a:pt x="280" y="1400"/>
                  </a:lnTo>
                  <a:lnTo>
                    <a:pt x="324" y="1429"/>
                  </a:lnTo>
                  <a:lnTo>
                    <a:pt x="376" y="1449"/>
                  </a:lnTo>
                  <a:lnTo>
                    <a:pt x="424" y="1461"/>
                  </a:lnTo>
                  <a:lnTo>
                    <a:pt x="536" y="1473"/>
                  </a:lnTo>
                  <a:lnTo>
                    <a:pt x="640" y="1461"/>
                  </a:lnTo>
                  <a:lnTo>
                    <a:pt x="740" y="1429"/>
                  </a:lnTo>
                  <a:lnTo>
                    <a:pt x="784" y="1404"/>
                  </a:lnTo>
                  <a:lnTo>
                    <a:pt x="828" y="1372"/>
                  </a:lnTo>
                  <a:lnTo>
                    <a:pt x="868" y="1336"/>
                  </a:lnTo>
                  <a:lnTo>
                    <a:pt x="908" y="1296"/>
                  </a:lnTo>
                  <a:lnTo>
                    <a:pt x="944" y="1252"/>
                  </a:lnTo>
                  <a:lnTo>
                    <a:pt x="976" y="1200"/>
                  </a:lnTo>
                  <a:lnTo>
                    <a:pt x="1000" y="1144"/>
                  </a:lnTo>
                  <a:lnTo>
                    <a:pt x="1024" y="1080"/>
                  </a:lnTo>
                  <a:lnTo>
                    <a:pt x="1040" y="1012"/>
                  </a:lnTo>
                  <a:lnTo>
                    <a:pt x="1052" y="940"/>
                  </a:lnTo>
                  <a:lnTo>
                    <a:pt x="1060" y="864"/>
                  </a:lnTo>
                  <a:lnTo>
                    <a:pt x="1060" y="78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290887" y="3028676"/>
            <a:ext cx="5599113" cy="80064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3100"/>
              </a:lnSpc>
              <a:defRPr sz="2800" b="1">
                <a:effectLst/>
              </a:defRPr>
            </a:lvl1pPr>
          </a:lstStyle>
          <a:p>
            <a:r>
              <a:rPr lang="es-ES_tradnl" dirty="0" smtClean="0"/>
              <a:t>Título del apartado</a:t>
            </a:r>
            <a:br>
              <a:rPr lang="es-ES_tradnl" dirty="0" smtClean="0"/>
            </a:br>
            <a:r>
              <a:rPr lang="es-ES_tradnl" dirty="0" smtClean="0"/>
              <a:t>Segunda línea del título</a:t>
            </a:r>
            <a:endParaRPr lang="es-ES_tradnl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7667F-8F29-4A56-9501-4134534D9256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  <p:grpSp>
        <p:nvGrpSpPr>
          <p:cNvPr id="9" name="Group 1026"/>
          <p:cNvGrpSpPr>
            <a:grpSpLocks/>
          </p:cNvGrpSpPr>
          <p:nvPr userDrawn="1"/>
        </p:nvGrpSpPr>
        <p:grpSpPr bwMode="auto">
          <a:xfrm>
            <a:off x="2679700" y="1150938"/>
            <a:ext cx="3300413" cy="5197475"/>
            <a:chOff x="3036" y="4"/>
            <a:chExt cx="2599" cy="4091"/>
          </a:xfrm>
        </p:grpSpPr>
        <p:sp>
          <p:nvSpPr>
            <p:cNvPr id="10" name="Freeform 1027"/>
            <p:cNvSpPr>
              <a:spLocks/>
            </p:cNvSpPr>
            <p:nvPr/>
          </p:nvSpPr>
          <p:spPr bwMode="auto">
            <a:xfrm>
              <a:off x="3036" y="4"/>
              <a:ext cx="2599" cy="4091"/>
            </a:xfrm>
            <a:custGeom>
              <a:avLst/>
              <a:gdLst>
                <a:gd name="T0" fmla="*/ 1439 w 2599"/>
                <a:gd name="T1" fmla="*/ 4 h 4091"/>
                <a:gd name="T2" fmla="*/ 1699 w 2599"/>
                <a:gd name="T3" fmla="*/ 56 h 4091"/>
                <a:gd name="T4" fmla="*/ 1875 w 2599"/>
                <a:gd name="T5" fmla="*/ 132 h 4091"/>
                <a:gd name="T6" fmla="*/ 1979 w 2599"/>
                <a:gd name="T7" fmla="*/ 196 h 4091"/>
                <a:gd name="T8" fmla="*/ 2123 w 2599"/>
                <a:gd name="T9" fmla="*/ 316 h 4091"/>
                <a:gd name="T10" fmla="*/ 2255 w 2599"/>
                <a:gd name="T11" fmla="*/ 480 h 4091"/>
                <a:gd name="T12" fmla="*/ 2379 w 2599"/>
                <a:gd name="T13" fmla="*/ 700 h 4091"/>
                <a:gd name="T14" fmla="*/ 2503 w 2599"/>
                <a:gd name="T15" fmla="*/ 1068 h 4091"/>
                <a:gd name="T16" fmla="*/ 2575 w 2599"/>
                <a:gd name="T17" fmla="*/ 1516 h 4091"/>
                <a:gd name="T18" fmla="*/ 2599 w 2599"/>
                <a:gd name="T19" fmla="*/ 2047 h 4091"/>
                <a:gd name="T20" fmla="*/ 2575 w 2599"/>
                <a:gd name="T21" fmla="*/ 2575 h 4091"/>
                <a:gd name="T22" fmla="*/ 2503 w 2599"/>
                <a:gd name="T23" fmla="*/ 3023 h 4091"/>
                <a:gd name="T24" fmla="*/ 2379 w 2599"/>
                <a:gd name="T25" fmla="*/ 3391 h 4091"/>
                <a:gd name="T26" fmla="*/ 2207 w 2599"/>
                <a:gd name="T27" fmla="*/ 3683 h 4091"/>
                <a:gd name="T28" fmla="*/ 2027 w 2599"/>
                <a:gd name="T29" fmla="*/ 3863 h 4091"/>
                <a:gd name="T30" fmla="*/ 1819 w 2599"/>
                <a:gd name="T31" fmla="*/ 3991 h 4091"/>
                <a:gd name="T32" fmla="*/ 1575 w 2599"/>
                <a:gd name="T33" fmla="*/ 4067 h 4091"/>
                <a:gd name="T34" fmla="*/ 1300 w 2599"/>
                <a:gd name="T35" fmla="*/ 4091 h 4091"/>
                <a:gd name="T36" fmla="*/ 1020 w 2599"/>
                <a:gd name="T37" fmla="*/ 4063 h 4091"/>
                <a:gd name="T38" fmla="*/ 892 w 2599"/>
                <a:gd name="T39" fmla="*/ 4027 h 4091"/>
                <a:gd name="T40" fmla="*/ 656 w 2599"/>
                <a:gd name="T41" fmla="*/ 3915 h 4091"/>
                <a:gd name="T42" fmla="*/ 448 w 2599"/>
                <a:gd name="T43" fmla="*/ 3747 h 4091"/>
                <a:gd name="T44" fmla="*/ 272 w 2599"/>
                <a:gd name="T45" fmla="*/ 3519 h 4091"/>
                <a:gd name="T46" fmla="*/ 200 w 2599"/>
                <a:gd name="T47" fmla="*/ 3375 h 4091"/>
                <a:gd name="T48" fmla="*/ 140 w 2599"/>
                <a:gd name="T49" fmla="*/ 3207 h 4091"/>
                <a:gd name="T50" fmla="*/ 48 w 2599"/>
                <a:gd name="T51" fmla="*/ 2803 h 4091"/>
                <a:gd name="T52" fmla="*/ 4 w 2599"/>
                <a:gd name="T53" fmla="*/ 2315 h 4091"/>
                <a:gd name="T54" fmla="*/ 4 w 2599"/>
                <a:gd name="T55" fmla="*/ 1768 h 4091"/>
                <a:gd name="T56" fmla="*/ 52 w 2599"/>
                <a:gd name="T57" fmla="*/ 1280 h 4091"/>
                <a:gd name="T58" fmla="*/ 152 w 2599"/>
                <a:gd name="T59" fmla="*/ 872 h 4091"/>
                <a:gd name="T60" fmla="*/ 300 w 2599"/>
                <a:gd name="T61" fmla="*/ 544 h 4091"/>
                <a:gd name="T62" fmla="*/ 476 w 2599"/>
                <a:gd name="T63" fmla="*/ 312 h 4091"/>
                <a:gd name="T64" fmla="*/ 672 w 2599"/>
                <a:gd name="T65" fmla="*/ 160 h 4091"/>
                <a:gd name="T66" fmla="*/ 900 w 2599"/>
                <a:gd name="T67" fmla="*/ 56 h 4091"/>
                <a:gd name="T68" fmla="*/ 1160 w 2599"/>
                <a:gd name="T69" fmla="*/ 4 h 409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99"/>
                <a:gd name="T106" fmla="*/ 0 h 4091"/>
                <a:gd name="T107" fmla="*/ 2599 w 2599"/>
                <a:gd name="T108" fmla="*/ 4091 h 409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99" h="4091">
                  <a:moveTo>
                    <a:pt x="1300" y="0"/>
                  </a:moveTo>
                  <a:lnTo>
                    <a:pt x="1439" y="4"/>
                  </a:lnTo>
                  <a:lnTo>
                    <a:pt x="1575" y="24"/>
                  </a:lnTo>
                  <a:lnTo>
                    <a:pt x="1699" y="56"/>
                  </a:lnTo>
                  <a:lnTo>
                    <a:pt x="1819" y="104"/>
                  </a:lnTo>
                  <a:lnTo>
                    <a:pt x="1875" y="132"/>
                  </a:lnTo>
                  <a:lnTo>
                    <a:pt x="1927" y="160"/>
                  </a:lnTo>
                  <a:lnTo>
                    <a:pt x="1979" y="196"/>
                  </a:lnTo>
                  <a:lnTo>
                    <a:pt x="2031" y="232"/>
                  </a:lnTo>
                  <a:lnTo>
                    <a:pt x="2123" y="316"/>
                  </a:lnTo>
                  <a:lnTo>
                    <a:pt x="2211" y="416"/>
                  </a:lnTo>
                  <a:lnTo>
                    <a:pt x="2255" y="480"/>
                  </a:lnTo>
                  <a:lnTo>
                    <a:pt x="2303" y="548"/>
                  </a:lnTo>
                  <a:lnTo>
                    <a:pt x="2379" y="700"/>
                  </a:lnTo>
                  <a:lnTo>
                    <a:pt x="2447" y="876"/>
                  </a:lnTo>
                  <a:lnTo>
                    <a:pt x="2503" y="1068"/>
                  </a:lnTo>
                  <a:lnTo>
                    <a:pt x="2547" y="1284"/>
                  </a:lnTo>
                  <a:lnTo>
                    <a:pt x="2575" y="1516"/>
                  </a:lnTo>
                  <a:lnTo>
                    <a:pt x="2595" y="1772"/>
                  </a:lnTo>
                  <a:lnTo>
                    <a:pt x="2599" y="2047"/>
                  </a:lnTo>
                  <a:lnTo>
                    <a:pt x="2595" y="2319"/>
                  </a:lnTo>
                  <a:lnTo>
                    <a:pt x="2575" y="2575"/>
                  </a:lnTo>
                  <a:lnTo>
                    <a:pt x="2547" y="2811"/>
                  </a:lnTo>
                  <a:lnTo>
                    <a:pt x="2503" y="3023"/>
                  </a:lnTo>
                  <a:lnTo>
                    <a:pt x="2447" y="3219"/>
                  </a:lnTo>
                  <a:lnTo>
                    <a:pt x="2379" y="3391"/>
                  </a:lnTo>
                  <a:lnTo>
                    <a:pt x="2299" y="3547"/>
                  </a:lnTo>
                  <a:lnTo>
                    <a:pt x="2207" y="3683"/>
                  </a:lnTo>
                  <a:lnTo>
                    <a:pt x="2123" y="3779"/>
                  </a:lnTo>
                  <a:lnTo>
                    <a:pt x="2027" y="3863"/>
                  </a:lnTo>
                  <a:lnTo>
                    <a:pt x="1927" y="3931"/>
                  </a:lnTo>
                  <a:lnTo>
                    <a:pt x="1819" y="3991"/>
                  </a:lnTo>
                  <a:lnTo>
                    <a:pt x="1699" y="4035"/>
                  </a:lnTo>
                  <a:lnTo>
                    <a:pt x="1575" y="4067"/>
                  </a:lnTo>
                  <a:lnTo>
                    <a:pt x="1439" y="4087"/>
                  </a:lnTo>
                  <a:lnTo>
                    <a:pt x="1300" y="4091"/>
                  </a:lnTo>
                  <a:lnTo>
                    <a:pt x="1156" y="4083"/>
                  </a:lnTo>
                  <a:lnTo>
                    <a:pt x="1020" y="4063"/>
                  </a:lnTo>
                  <a:lnTo>
                    <a:pt x="956" y="4047"/>
                  </a:lnTo>
                  <a:lnTo>
                    <a:pt x="892" y="4027"/>
                  </a:lnTo>
                  <a:lnTo>
                    <a:pt x="772" y="3979"/>
                  </a:lnTo>
                  <a:lnTo>
                    <a:pt x="656" y="3915"/>
                  </a:lnTo>
                  <a:lnTo>
                    <a:pt x="548" y="3839"/>
                  </a:lnTo>
                  <a:lnTo>
                    <a:pt x="448" y="3747"/>
                  </a:lnTo>
                  <a:lnTo>
                    <a:pt x="356" y="3643"/>
                  </a:lnTo>
                  <a:lnTo>
                    <a:pt x="272" y="3519"/>
                  </a:lnTo>
                  <a:lnTo>
                    <a:pt x="236" y="3451"/>
                  </a:lnTo>
                  <a:lnTo>
                    <a:pt x="200" y="3375"/>
                  </a:lnTo>
                  <a:lnTo>
                    <a:pt x="168" y="3291"/>
                  </a:lnTo>
                  <a:lnTo>
                    <a:pt x="140" y="3207"/>
                  </a:lnTo>
                  <a:lnTo>
                    <a:pt x="88" y="3015"/>
                  </a:lnTo>
                  <a:lnTo>
                    <a:pt x="48" y="2803"/>
                  </a:lnTo>
                  <a:lnTo>
                    <a:pt x="20" y="2571"/>
                  </a:lnTo>
                  <a:lnTo>
                    <a:pt x="4" y="2315"/>
                  </a:lnTo>
                  <a:lnTo>
                    <a:pt x="0" y="2040"/>
                  </a:lnTo>
                  <a:lnTo>
                    <a:pt x="4" y="1768"/>
                  </a:lnTo>
                  <a:lnTo>
                    <a:pt x="24" y="1512"/>
                  </a:lnTo>
                  <a:lnTo>
                    <a:pt x="52" y="1280"/>
                  </a:lnTo>
                  <a:lnTo>
                    <a:pt x="96" y="1064"/>
                  </a:lnTo>
                  <a:lnTo>
                    <a:pt x="152" y="872"/>
                  </a:lnTo>
                  <a:lnTo>
                    <a:pt x="220" y="700"/>
                  </a:lnTo>
                  <a:lnTo>
                    <a:pt x="300" y="544"/>
                  </a:lnTo>
                  <a:lnTo>
                    <a:pt x="392" y="408"/>
                  </a:lnTo>
                  <a:lnTo>
                    <a:pt x="476" y="312"/>
                  </a:lnTo>
                  <a:lnTo>
                    <a:pt x="572" y="232"/>
                  </a:lnTo>
                  <a:lnTo>
                    <a:pt x="672" y="160"/>
                  </a:lnTo>
                  <a:lnTo>
                    <a:pt x="780" y="104"/>
                  </a:lnTo>
                  <a:lnTo>
                    <a:pt x="900" y="56"/>
                  </a:lnTo>
                  <a:lnTo>
                    <a:pt x="1024" y="24"/>
                  </a:lnTo>
                  <a:lnTo>
                    <a:pt x="1160" y="4"/>
                  </a:lnTo>
                  <a:lnTo>
                    <a:pt x="1300" y="0"/>
                  </a:lnTo>
                  <a:close/>
                </a:path>
              </a:pathLst>
            </a:custGeom>
            <a:solidFill>
              <a:srgbClr val="ADC1CE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1" name="Freeform 1028"/>
            <p:cNvSpPr>
              <a:spLocks/>
            </p:cNvSpPr>
            <p:nvPr/>
          </p:nvSpPr>
          <p:spPr bwMode="auto">
            <a:xfrm>
              <a:off x="3840" y="640"/>
              <a:ext cx="991" cy="2819"/>
            </a:xfrm>
            <a:custGeom>
              <a:avLst/>
              <a:gdLst>
                <a:gd name="T0" fmla="*/ 496 w 991"/>
                <a:gd name="T1" fmla="*/ 0 h 2819"/>
                <a:gd name="T2" fmla="*/ 428 w 991"/>
                <a:gd name="T3" fmla="*/ 8 h 2819"/>
                <a:gd name="T4" fmla="*/ 364 w 991"/>
                <a:gd name="T5" fmla="*/ 24 h 2819"/>
                <a:gd name="T6" fmla="*/ 304 w 991"/>
                <a:gd name="T7" fmla="*/ 52 h 2819"/>
                <a:gd name="T8" fmla="*/ 248 w 991"/>
                <a:gd name="T9" fmla="*/ 92 h 2819"/>
                <a:gd name="T10" fmla="*/ 196 w 991"/>
                <a:gd name="T11" fmla="*/ 144 h 2819"/>
                <a:gd name="T12" fmla="*/ 152 w 991"/>
                <a:gd name="T13" fmla="*/ 212 h 2819"/>
                <a:gd name="T14" fmla="*/ 112 w 991"/>
                <a:gd name="T15" fmla="*/ 304 h 2819"/>
                <a:gd name="T16" fmla="*/ 76 w 991"/>
                <a:gd name="T17" fmla="*/ 408 h 2819"/>
                <a:gd name="T18" fmla="*/ 44 w 991"/>
                <a:gd name="T19" fmla="*/ 584 h 2819"/>
                <a:gd name="T20" fmla="*/ 28 w 991"/>
                <a:gd name="T21" fmla="*/ 688 h 2819"/>
                <a:gd name="T22" fmla="*/ 20 w 991"/>
                <a:gd name="T23" fmla="*/ 808 h 2819"/>
                <a:gd name="T24" fmla="*/ 4 w 991"/>
                <a:gd name="T25" fmla="*/ 1084 h 2819"/>
                <a:gd name="T26" fmla="*/ 0 w 991"/>
                <a:gd name="T27" fmla="*/ 1411 h 2819"/>
                <a:gd name="T28" fmla="*/ 4 w 991"/>
                <a:gd name="T29" fmla="*/ 1735 h 2819"/>
                <a:gd name="T30" fmla="*/ 16 w 991"/>
                <a:gd name="T31" fmla="*/ 2007 h 2819"/>
                <a:gd name="T32" fmla="*/ 28 w 991"/>
                <a:gd name="T33" fmla="*/ 2119 h 2819"/>
                <a:gd name="T34" fmla="*/ 40 w 991"/>
                <a:gd name="T35" fmla="*/ 2223 h 2819"/>
                <a:gd name="T36" fmla="*/ 52 w 991"/>
                <a:gd name="T37" fmla="*/ 2307 h 2819"/>
                <a:gd name="T38" fmla="*/ 68 w 991"/>
                <a:gd name="T39" fmla="*/ 2383 h 2819"/>
                <a:gd name="T40" fmla="*/ 108 w 991"/>
                <a:gd name="T41" fmla="*/ 2503 h 2819"/>
                <a:gd name="T42" fmla="*/ 148 w 991"/>
                <a:gd name="T43" fmla="*/ 2599 h 2819"/>
                <a:gd name="T44" fmla="*/ 196 w 991"/>
                <a:gd name="T45" fmla="*/ 2675 h 2819"/>
                <a:gd name="T46" fmla="*/ 248 w 991"/>
                <a:gd name="T47" fmla="*/ 2731 h 2819"/>
                <a:gd name="T48" fmla="*/ 304 w 991"/>
                <a:gd name="T49" fmla="*/ 2771 h 2819"/>
                <a:gd name="T50" fmla="*/ 364 w 991"/>
                <a:gd name="T51" fmla="*/ 2795 h 2819"/>
                <a:gd name="T52" fmla="*/ 428 w 991"/>
                <a:gd name="T53" fmla="*/ 2815 h 2819"/>
                <a:gd name="T54" fmla="*/ 496 w 991"/>
                <a:gd name="T55" fmla="*/ 2819 h 2819"/>
                <a:gd name="T56" fmla="*/ 563 w 991"/>
                <a:gd name="T57" fmla="*/ 2815 h 2819"/>
                <a:gd name="T58" fmla="*/ 627 w 991"/>
                <a:gd name="T59" fmla="*/ 2795 h 2819"/>
                <a:gd name="T60" fmla="*/ 687 w 991"/>
                <a:gd name="T61" fmla="*/ 2771 h 2819"/>
                <a:gd name="T62" fmla="*/ 743 w 991"/>
                <a:gd name="T63" fmla="*/ 2731 h 2819"/>
                <a:gd name="T64" fmla="*/ 795 w 991"/>
                <a:gd name="T65" fmla="*/ 2679 h 2819"/>
                <a:gd name="T66" fmla="*/ 839 w 991"/>
                <a:gd name="T67" fmla="*/ 2607 h 2819"/>
                <a:gd name="T68" fmla="*/ 879 w 991"/>
                <a:gd name="T69" fmla="*/ 2519 h 2819"/>
                <a:gd name="T70" fmla="*/ 915 w 991"/>
                <a:gd name="T71" fmla="*/ 2411 h 2819"/>
                <a:gd name="T72" fmla="*/ 947 w 991"/>
                <a:gd name="T73" fmla="*/ 2239 h 2819"/>
                <a:gd name="T74" fmla="*/ 963 w 991"/>
                <a:gd name="T75" fmla="*/ 2131 h 2819"/>
                <a:gd name="T76" fmla="*/ 971 w 991"/>
                <a:gd name="T77" fmla="*/ 2015 h 2819"/>
                <a:gd name="T78" fmla="*/ 987 w 991"/>
                <a:gd name="T79" fmla="*/ 1739 h 2819"/>
                <a:gd name="T80" fmla="*/ 991 w 991"/>
                <a:gd name="T81" fmla="*/ 1411 h 2819"/>
                <a:gd name="T82" fmla="*/ 987 w 991"/>
                <a:gd name="T83" fmla="*/ 1088 h 2819"/>
                <a:gd name="T84" fmla="*/ 975 w 991"/>
                <a:gd name="T85" fmla="*/ 816 h 2819"/>
                <a:gd name="T86" fmla="*/ 963 w 991"/>
                <a:gd name="T87" fmla="*/ 704 h 2819"/>
                <a:gd name="T88" fmla="*/ 951 w 991"/>
                <a:gd name="T89" fmla="*/ 604 h 2819"/>
                <a:gd name="T90" fmla="*/ 939 w 991"/>
                <a:gd name="T91" fmla="*/ 516 h 2819"/>
                <a:gd name="T92" fmla="*/ 923 w 991"/>
                <a:gd name="T93" fmla="*/ 444 h 2819"/>
                <a:gd name="T94" fmla="*/ 883 w 991"/>
                <a:gd name="T95" fmla="*/ 324 h 2819"/>
                <a:gd name="T96" fmla="*/ 839 w 991"/>
                <a:gd name="T97" fmla="*/ 224 h 2819"/>
                <a:gd name="T98" fmla="*/ 795 w 991"/>
                <a:gd name="T99" fmla="*/ 144 h 2819"/>
                <a:gd name="T100" fmla="*/ 743 w 991"/>
                <a:gd name="T101" fmla="*/ 92 h 2819"/>
                <a:gd name="T102" fmla="*/ 687 w 991"/>
                <a:gd name="T103" fmla="*/ 52 h 2819"/>
                <a:gd name="T104" fmla="*/ 627 w 991"/>
                <a:gd name="T105" fmla="*/ 24 h 2819"/>
                <a:gd name="T106" fmla="*/ 563 w 991"/>
                <a:gd name="T107" fmla="*/ 8 h 2819"/>
                <a:gd name="T108" fmla="*/ 496 w 991"/>
                <a:gd name="T109" fmla="*/ 0 h 281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91"/>
                <a:gd name="T166" fmla="*/ 0 h 2819"/>
                <a:gd name="T167" fmla="*/ 991 w 991"/>
                <a:gd name="T168" fmla="*/ 2819 h 281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91" h="2819">
                  <a:moveTo>
                    <a:pt x="496" y="0"/>
                  </a:moveTo>
                  <a:lnTo>
                    <a:pt x="428" y="8"/>
                  </a:lnTo>
                  <a:lnTo>
                    <a:pt x="364" y="24"/>
                  </a:lnTo>
                  <a:lnTo>
                    <a:pt x="304" y="52"/>
                  </a:lnTo>
                  <a:lnTo>
                    <a:pt x="248" y="92"/>
                  </a:lnTo>
                  <a:lnTo>
                    <a:pt x="196" y="144"/>
                  </a:lnTo>
                  <a:lnTo>
                    <a:pt x="152" y="212"/>
                  </a:lnTo>
                  <a:lnTo>
                    <a:pt x="112" y="304"/>
                  </a:lnTo>
                  <a:lnTo>
                    <a:pt x="76" y="408"/>
                  </a:lnTo>
                  <a:lnTo>
                    <a:pt x="44" y="584"/>
                  </a:lnTo>
                  <a:lnTo>
                    <a:pt x="28" y="688"/>
                  </a:lnTo>
                  <a:lnTo>
                    <a:pt x="20" y="808"/>
                  </a:lnTo>
                  <a:lnTo>
                    <a:pt x="4" y="1084"/>
                  </a:lnTo>
                  <a:lnTo>
                    <a:pt x="0" y="1411"/>
                  </a:lnTo>
                  <a:lnTo>
                    <a:pt x="4" y="1735"/>
                  </a:lnTo>
                  <a:lnTo>
                    <a:pt x="16" y="2007"/>
                  </a:lnTo>
                  <a:lnTo>
                    <a:pt x="28" y="2119"/>
                  </a:lnTo>
                  <a:lnTo>
                    <a:pt x="40" y="2223"/>
                  </a:lnTo>
                  <a:lnTo>
                    <a:pt x="52" y="2307"/>
                  </a:lnTo>
                  <a:lnTo>
                    <a:pt x="68" y="2383"/>
                  </a:lnTo>
                  <a:lnTo>
                    <a:pt x="108" y="2503"/>
                  </a:lnTo>
                  <a:lnTo>
                    <a:pt x="148" y="2599"/>
                  </a:lnTo>
                  <a:lnTo>
                    <a:pt x="196" y="2675"/>
                  </a:lnTo>
                  <a:lnTo>
                    <a:pt x="248" y="2731"/>
                  </a:lnTo>
                  <a:lnTo>
                    <a:pt x="304" y="2771"/>
                  </a:lnTo>
                  <a:lnTo>
                    <a:pt x="364" y="2795"/>
                  </a:lnTo>
                  <a:lnTo>
                    <a:pt x="428" y="2815"/>
                  </a:lnTo>
                  <a:lnTo>
                    <a:pt x="496" y="2819"/>
                  </a:lnTo>
                  <a:lnTo>
                    <a:pt x="563" y="2815"/>
                  </a:lnTo>
                  <a:lnTo>
                    <a:pt x="627" y="2795"/>
                  </a:lnTo>
                  <a:lnTo>
                    <a:pt x="687" y="2771"/>
                  </a:lnTo>
                  <a:lnTo>
                    <a:pt x="743" y="2731"/>
                  </a:lnTo>
                  <a:lnTo>
                    <a:pt x="795" y="2679"/>
                  </a:lnTo>
                  <a:lnTo>
                    <a:pt x="839" y="2607"/>
                  </a:lnTo>
                  <a:lnTo>
                    <a:pt x="879" y="2519"/>
                  </a:lnTo>
                  <a:lnTo>
                    <a:pt x="915" y="2411"/>
                  </a:lnTo>
                  <a:lnTo>
                    <a:pt x="947" y="2239"/>
                  </a:lnTo>
                  <a:lnTo>
                    <a:pt x="963" y="2131"/>
                  </a:lnTo>
                  <a:lnTo>
                    <a:pt x="971" y="2015"/>
                  </a:lnTo>
                  <a:lnTo>
                    <a:pt x="987" y="1739"/>
                  </a:lnTo>
                  <a:lnTo>
                    <a:pt x="991" y="1411"/>
                  </a:lnTo>
                  <a:lnTo>
                    <a:pt x="987" y="1088"/>
                  </a:lnTo>
                  <a:lnTo>
                    <a:pt x="975" y="816"/>
                  </a:lnTo>
                  <a:lnTo>
                    <a:pt x="963" y="704"/>
                  </a:lnTo>
                  <a:lnTo>
                    <a:pt x="951" y="604"/>
                  </a:lnTo>
                  <a:lnTo>
                    <a:pt x="939" y="516"/>
                  </a:lnTo>
                  <a:lnTo>
                    <a:pt x="923" y="444"/>
                  </a:lnTo>
                  <a:lnTo>
                    <a:pt x="883" y="324"/>
                  </a:lnTo>
                  <a:lnTo>
                    <a:pt x="839" y="224"/>
                  </a:lnTo>
                  <a:lnTo>
                    <a:pt x="795" y="144"/>
                  </a:lnTo>
                  <a:lnTo>
                    <a:pt x="743" y="92"/>
                  </a:lnTo>
                  <a:lnTo>
                    <a:pt x="687" y="52"/>
                  </a:lnTo>
                  <a:lnTo>
                    <a:pt x="627" y="24"/>
                  </a:lnTo>
                  <a:lnTo>
                    <a:pt x="563" y="8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</p:grpSp>
      <p:sp>
        <p:nvSpPr>
          <p:cNvPr id="14" name="Freeform 1029"/>
          <p:cNvSpPr>
            <a:spLocks/>
          </p:cNvSpPr>
          <p:nvPr userDrawn="1"/>
        </p:nvSpPr>
        <p:spPr bwMode="auto">
          <a:xfrm>
            <a:off x="269875" y="1227138"/>
            <a:ext cx="2235200" cy="5111750"/>
          </a:xfrm>
          <a:custGeom>
            <a:avLst/>
            <a:gdLst>
              <a:gd name="T0" fmla="*/ 1760 w 1760"/>
              <a:gd name="T1" fmla="*/ 4023 h 4023"/>
              <a:gd name="T2" fmla="*/ 992 w 1760"/>
              <a:gd name="T3" fmla="*/ 4023 h 4023"/>
              <a:gd name="T4" fmla="*/ 992 w 1760"/>
              <a:gd name="T5" fmla="*/ 1128 h 4023"/>
              <a:gd name="T6" fmla="*/ 884 w 1760"/>
              <a:gd name="T7" fmla="*/ 1224 h 4023"/>
              <a:gd name="T8" fmla="*/ 772 w 1760"/>
              <a:gd name="T9" fmla="*/ 1312 h 4023"/>
              <a:gd name="T10" fmla="*/ 532 w 1760"/>
              <a:gd name="T11" fmla="*/ 1472 h 4023"/>
              <a:gd name="T12" fmla="*/ 404 w 1760"/>
              <a:gd name="T13" fmla="*/ 1540 h 4023"/>
              <a:gd name="T14" fmla="*/ 276 w 1760"/>
              <a:gd name="T15" fmla="*/ 1604 h 4023"/>
              <a:gd name="T16" fmla="*/ 140 w 1760"/>
              <a:gd name="T17" fmla="*/ 1660 h 4023"/>
              <a:gd name="T18" fmla="*/ 0 w 1760"/>
              <a:gd name="T19" fmla="*/ 1712 h 4023"/>
              <a:gd name="T20" fmla="*/ 0 w 1760"/>
              <a:gd name="T21" fmla="*/ 1012 h 4023"/>
              <a:gd name="T22" fmla="*/ 152 w 1760"/>
              <a:gd name="T23" fmla="*/ 952 h 4023"/>
              <a:gd name="T24" fmla="*/ 312 w 1760"/>
              <a:gd name="T25" fmla="*/ 872 h 4023"/>
              <a:gd name="T26" fmla="*/ 396 w 1760"/>
              <a:gd name="T27" fmla="*/ 824 h 4023"/>
              <a:gd name="T28" fmla="*/ 480 w 1760"/>
              <a:gd name="T29" fmla="*/ 768 h 4023"/>
              <a:gd name="T30" fmla="*/ 652 w 1760"/>
              <a:gd name="T31" fmla="*/ 644 h 4023"/>
              <a:gd name="T32" fmla="*/ 736 w 1760"/>
              <a:gd name="T33" fmla="*/ 572 h 4023"/>
              <a:gd name="T34" fmla="*/ 816 w 1760"/>
              <a:gd name="T35" fmla="*/ 500 h 4023"/>
              <a:gd name="T36" fmla="*/ 884 w 1760"/>
              <a:gd name="T37" fmla="*/ 424 h 4023"/>
              <a:gd name="T38" fmla="*/ 948 w 1760"/>
              <a:gd name="T39" fmla="*/ 344 h 4023"/>
              <a:gd name="T40" fmla="*/ 1008 w 1760"/>
              <a:gd name="T41" fmla="*/ 260 h 4023"/>
              <a:gd name="T42" fmla="*/ 1056 w 1760"/>
              <a:gd name="T43" fmla="*/ 176 h 4023"/>
              <a:gd name="T44" fmla="*/ 1100 w 1760"/>
              <a:gd name="T45" fmla="*/ 88 h 4023"/>
              <a:gd name="T46" fmla="*/ 1136 w 1760"/>
              <a:gd name="T47" fmla="*/ 0 h 4023"/>
              <a:gd name="T48" fmla="*/ 1760 w 1760"/>
              <a:gd name="T49" fmla="*/ 0 h 4023"/>
              <a:gd name="T50" fmla="*/ 1760 w 1760"/>
              <a:gd name="T51" fmla="*/ 4023 h 402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760"/>
              <a:gd name="T79" fmla="*/ 0 h 4023"/>
              <a:gd name="T80" fmla="*/ 1760 w 1760"/>
              <a:gd name="T81" fmla="*/ 4023 h 402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760" h="4023">
                <a:moveTo>
                  <a:pt x="1760" y="4023"/>
                </a:moveTo>
                <a:lnTo>
                  <a:pt x="992" y="4023"/>
                </a:lnTo>
                <a:lnTo>
                  <a:pt x="992" y="1128"/>
                </a:lnTo>
                <a:lnTo>
                  <a:pt x="884" y="1224"/>
                </a:lnTo>
                <a:lnTo>
                  <a:pt x="772" y="1312"/>
                </a:lnTo>
                <a:lnTo>
                  <a:pt x="532" y="1472"/>
                </a:lnTo>
                <a:lnTo>
                  <a:pt x="404" y="1540"/>
                </a:lnTo>
                <a:lnTo>
                  <a:pt x="276" y="1604"/>
                </a:lnTo>
                <a:lnTo>
                  <a:pt x="140" y="1660"/>
                </a:lnTo>
                <a:lnTo>
                  <a:pt x="0" y="1712"/>
                </a:lnTo>
                <a:lnTo>
                  <a:pt x="0" y="1012"/>
                </a:lnTo>
                <a:lnTo>
                  <a:pt x="152" y="952"/>
                </a:lnTo>
                <a:lnTo>
                  <a:pt x="312" y="872"/>
                </a:lnTo>
                <a:lnTo>
                  <a:pt x="396" y="824"/>
                </a:lnTo>
                <a:lnTo>
                  <a:pt x="480" y="768"/>
                </a:lnTo>
                <a:lnTo>
                  <a:pt x="652" y="644"/>
                </a:lnTo>
                <a:lnTo>
                  <a:pt x="736" y="572"/>
                </a:lnTo>
                <a:lnTo>
                  <a:pt x="816" y="500"/>
                </a:lnTo>
                <a:lnTo>
                  <a:pt x="884" y="424"/>
                </a:lnTo>
                <a:lnTo>
                  <a:pt x="948" y="344"/>
                </a:lnTo>
                <a:lnTo>
                  <a:pt x="1008" y="260"/>
                </a:lnTo>
                <a:lnTo>
                  <a:pt x="1056" y="176"/>
                </a:lnTo>
                <a:lnTo>
                  <a:pt x="1100" y="88"/>
                </a:lnTo>
                <a:lnTo>
                  <a:pt x="1136" y="0"/>
                </a:lnTo>
                <a:lnTo>
                  <a:pt x="1760" y="0"/>
                </a:lnTo>
                <a:lnTo>
                  <a:pt x="1760" y="4023"/>
                </a:lnTo>
                <a:close/>
              </a:path>
            </a:pathLst>
          </a:custGeom>
          <a:solidFill>
            <a:srgbClr val="ADC1CE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290887" y="3028676"/>
            <a:ext cx="5599113" cy="80064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3100"/>
              </a:lnSpc>
              <a:defRPr sz="2800" b="1">
                <a:effectLst/>
              </a:defRPr>
            </a:lvl1pPr>
          </a:lstStyle>
          <a:p>
            <a:r>
              <a:rPr lang="es-ES_tradnl" dirty="0" smtClean="0"/>
              <a:t>Título del apartado</a:t>
            </a:r>
            <a:br>
              <a:rPr lang="es-ES_tradnl" dirty="0" smtClean="0"/>
            </a:br>
            <a:r>
              <a:rPr lang="es-ES_tradnl" dirty="0" smtClean="0"/>
              <a:t>Segunda línea del título</a:t>
            </a:r>
            <a:endParaRPr lang="es-ES_tradn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586286"/>
            <a:ext cx="440871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800">
                <a:solidFill>
                  <a:srgbClr val="004165"/>
                </a:solidFill>
              </a:defRPr>
            </a:lvl1pPr>
          </a:lstStyle>
          <a:p>
            <a:fld id="{C21B1941-DF17-46CF-BF3E-52A959D1676E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433513" y="6586286"/>
            <a:ext cx="6261100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ctr">
              <a:defRPr sz="800">
                <a:solidFill>
                  <a:srgbClr val="004165"/>
                </a:solidFill>
              </a:defRPr>
            </a:lvl1pPr>
          </a:lstStyle>
          <a:p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146143" y="6586286"/>
            <a:ext cx="822098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4" r:id="rId2"/>
    <p:sldLayoutId id="2147483673" r:id="rId3"/>
    <p:sldLayoutId id="2147483714" r:id="rId4"/>
    <p:sldLayoutId id="2147483718" r:id="rId5"/>
    <p:sldLayoutId id="214748371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507584"/>
            <a:ext cx="6283569" cy="35266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s-ES_tradnl" dirty="0" smtClean="0"/>
              <a:t>Clic para editar título</a:t>
            </a:r>
            <a:endParaRPr lang="es-ES_tradn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2579077"/>
            <a:ext cx="8229600" cy="3547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_tradnl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586286"/>
            <a:ext cx="695325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800">
                <a:solidFill>
                  <a:srgbClr val="004165"/>
                </a:solidFill>
              </a:defRPr>
            </a:lvl1pPr>
          </a:lstStyle>
          <a:p>
            <a:fld id="{57A77076-03FF-41C5-9DD2-2D3476470587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411741" y="6586286"/>
            <a:ext cx="6304643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ctr">
              <a:defRPr sz="800">
                <a:solidFill>
                  <a:srgbClr val="004165"/>
                </a:solidFill>
              </a:defRPr>
            </a:lvl1pPr>
          </a:lstStyle>
          <a:p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327570" y="6586286"/>
            <a:ext cx="652917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800">
                <a:solidFill>
                  <a:srgbClr val="004165"/>
                </a:solidFill>
              </a:defRPr>
            </a:lvl1pPr>
          </a:lstStyle>
          <a:p>
            <a:fld id="{2C48F259-B93B-496C-97D9-60B150981416}" type="slidenum">
              <a:rPr lang="es-ES_tradnl" smtClean="0"/>
              <a:pPr/>
              <a:t>‹Nº›</a:t>
            </a:fld>
            <a:endParaRPr lang="es-ES_tradnl" dirty="0"/>
          </a:p>
        </p:txBody>
      </p:sp>
      <p:pic>
        <p:nvPicPr>
          <p:cNvPr id="7" name="Imagen 7" descr="MarcaGN F.png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7110413" y="341313"/>
            <a:ext cx="1652587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8" r:id="rId2"/>
    <p:sldLayoutId id="2147483707" r:id="rId3"/>
    <p:sldLayoutId id="2147483706" r:id="rId4"/>
    <p:sldLayoutId id="2147483709" r:id="rId5"/>
    <p:sldLayoutId id="2147483720" r:id="rId6"/>
  </p:sldLayoutIdLst>
  <p:hf hdr="0" ftr="0" dt="0"/>
  <p:txStyles>
    <p:titleStyle>
      <a:lvl1pPr algn="l" defTabSz="457200" rtl="0" eaLnBrk="1" latinLnBrk="0" hangingPunct="1">
        <a:lnSpc>
          <a:spcPts val="2700"/>
        </a:lnSpc>
        <a:spcBef>
          <a:spcPct val="0"/>
        </a:spcBef>
        <a:buNone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507584"/>
            <a:ext cx="6283569" cy="35266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s-ES_tradnl" dirty="0" smtClean="0"/>
              <a:t>Clic para editar título</a:t>
            </a:r>
            <a:endParaRPr lang="es-ES_tradn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2579077"/>
            <a:ext cx="8229600" cy="3547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_tradnl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586286"/>
            <a:ext cx="695325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800">
                <a:solidFill>
                  <a:srgbClr val="004165"/>
                </a:solidFill>
              </a:defRPr>
            </a:lvl1pPr>
          </a:lstStyle>
          <a:p>
            <a:fld id="{57A77076-03FF-41C5-9DD2-2D3476470587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402670" y="6586286"/>
            <a:ext cx="6322786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ctr">
              <a:defRPr sz="800">
                <a:solidFill>
                  <a:srgbClr val="004165"/>
                </a:solidFill>
              </a:defRPr>
            </a:lvl1pPr>
          </a:lstStyle>
          <a:p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318500" y="6586286"/>
            <a:ext cx="661988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800">
                <a:solidFill>
                  <a:srgbClr val="004165"/>
                </a:solidFill>
              </a:defRPr>
            </a:lvl1pPr>
          </a:lstStyle>
          <a:p>
            <a:fld id="{2C48F259-B93B-496C-97D9-60B150981416}" type="slidenum">
              <a:rPr lang="es-ES_tradnl" smtClean="0"/>
              <a:pPr/>
              <a:t>‹Nº›</a:t>
            </a:fld>
            <a:endParaRPr lang="es-ES_tradnl" dirty="0"/>
          </a:p>
        </p:txBody>
      </p:sp>
      <p:pic>
        <p:nvPicPr>
          <p:cNvPr id="7" name="Imagen 7" descr="MarcaGN F.png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7110413" y="341313"/>
            <a:ext cx="1652587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3" r:id="rId3"/>
    <p:sldLayoutId id="2147483712" r:id="rId4"/>
    <p:sldLayoutId id="2147483716" r:id="rId5"/>
  </p:sldLayoutIdLst>
  <p:hf hdr="0" ftr="0" dt="0"/>
  <p:txStyles>
    <p:titleStyle>
      <a:lvl1pPr algn="l" defTabSz="457200" rtl="0" eaLnBrk="1" latinLnBrk="0" hangingPunct="1">
        <a:lnSpc>
          <a:spcPts val="2700"/>
        </a:lnSpc>
        <a:spcBef>
          <a:spcPct val="0"/>
        </a:spcBef>
        <a:buNone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586286"/>
            <a:ext cx="540657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800">
                <a:solidFill>
                  <a:srgbClr val="004165"/>
                </a:solidFill>
              </a:defRPr>
            </a:lvl1pPr>
          </a:lstStyle>
          <a:p>
            <a:fld id="{FBD746EC-82DC-4A49-A535-343415C829C8}" type="datetime1">
              <a:rPr lang="es-ES_tradnl" smtClean="0"/>
              <a:pPr/>
              <a:t>16/03/2012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375456" y="6586286"/>
            <a:ext cx="6377214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ctr">
              <a:defRPr sz="800">
                <a:solidFill>
                  <a:srgbClr val="004165"/>
                </a:solidFill>
              </a:defRPr>
            </a:lvl1pPr>
          </a:lstStyle>
          <a:p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137070" y="6586286"/>
            <a:ext cx="843417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D0EA4-7351-0245-AF44-2623B3137D71}" type="slidenum">
              <a:rPr lang="es-ES_tradnl" smtClean="0"/>
              <a:pPr/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5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file:///E:\Documents\Presentaciones%20temas%20varios\V&#237;deo%20Energ&#237;a%20Social%20ingl&#233;s_1000k.mpg" TargetMode="External"/><Relationship Id="rId1" Type="http://schemas.openxmlformats.org/officeDocument/2006/relationships/video" Target="file:///E:\Documents\Presentaciones%20temas%20varios\%5bVimeo-4046412%5d%20Fundaci&#243;n%20Pro%20Vivienda%20Social%20&#8211;%20Video%20Instit.mp4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822400" y="730800"/>
            <a:ext cx="5366544" cy="1192634"/>
          </a:xfrm>
        </p:spPr>
        <p:txBody>
          <a:bodyPr/>
          <a:lstStyle/>
          <a:p>
            <a:r>
              <a:rPr lang="es-ES_tradnl" dirty="0" smtClean="0"/>
              <a:t>Reputación y Responsabilidad Corporativas en Gas Natural Fenosa</a:t>
            </a:r>
            <a:endParaRPr lang="es-ES_tradn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_tradnl" dirty="0" smtClean="0"/>
              <a:t>Antonio Fuertes Zurita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s-ES_tradnl" dirty="0" smtClean="0"/>
              <a:t>21 de marzo de 2012</a:t>
            </a:r>
            <a:endParaRPr lang="es-ES_tradnl" dirty="0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2</a:t>
            </a:fld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Gas Natural Fenosa en el mundo</a:t>
            </a:r>
            <a:endParaRPr lang="es-ES_tradnl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3</a:t>
            </a:fld>
            <a:endParaRPr lang="es-ES_tradnl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05594" y="1726344"/>
            <a:ext cx="8532812" cy="4545013"/>
            <a:chOff x="185" y="1174"/>
            <a:chExt cx="5375" cy="2863"/>
          </a:xfrm>
          <a:effectLst>
            <a:outerShdw blurRad="50800" dist="38100" dir="2700000" algn="tl" rotWithShape="0">
              <a:schemeClr val="tx1">
                <a:alpha val="43000"/>
              </a:schemeClr>
            </a:outerShdw>
          </a:effectLst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835" y="2235"/>
              <a:ext cx="858" cy="469"/>
            </a:xfrm>
            <a:custGeom>
              <a:avLst/>
              <a:gdLst/>
              <a:ahLst/>
              <a:cxnLst>
                <a:cxn ang="0">
                  <a:pos x="94" y="312"/>
                </a:cxn>
                <a:cxn ang="0">
                  <a:pos x="36" y="246"/>
                </a:cxn>
                <a:cxn ang="0">
                  <a:pos x="6" y="206"/>
                </a:cxn>
                <a:cxn ang="0">
                  <a:pos x="0" y="22"/>
                </a:cxn>
                <a:cxn ang="0">
                  <a:pos x="38" y="0"/>
                </a:cxn>
                <a:cxn ang="0">
                  <a:pos x="486" y="24"/>
                </a:cxn>
                <a:cxn ang="0">
                  <a:pos x="608" y="62"/>
                </a:cxn>
                <a:cxn ang="0">
                  <a:pos x="638" y="132"/>
                </a:cxn>
                <a:cxn ang="0">
                  <a:pos x="640" y="160"/>
                </a:cxn>
                <a:cxn ang="0">
                  <a:pos x="728" y="108"/>
                </a:cxn>
                <a:cxn ang="0">
                  <a:pos x="802" y="92"/>
                </a:cxn>
                <a:cxn ang="0">
                  <a:pos x="822" y="44"/>
                </a:cxn>
                <a:cxn ang="0">
                  <a:pos x="848" y="72"/>
                </a:cxn>
                <a:cxn ang="0">
                  <a:pos x="814" y="118"/>
                </a:cxn>
                <a:cxn ang="0">
                  <a:pos x="764" y="176"/>
                </a:cxn>
                <a:cxn ang="0">
                  <a:pos x="732" y="244"/>
                </a:cxn>
                <a:cxn ang="0">
                  <a:pos x="712" y="206"/>
                </a:cxn>
                <a:cxn ang="0">
                  <a:pos x="662" y="336"/>
                </a:cxn>
                <a:cxn ang="0">
                  <a:pos x="672" y="452"/>
                </a:cxn>
                <a:cxn ang="0">
                  <a:pos x="638" y="438"/>
                </a:cxn>
                <a:cxn ang="0">
                  <a:pos x="636" y="398"/>
                </a:cxn>
                <a:cxn ang="0">
                  <a:pos x="538" y="372"/>
                </a:cxn>
                <a:cxn ang="0">
                  <a:pos x="546" y="396"/>
                </a:cxn>
                <a:cxn ang="0">
                  <a:pos x="494" y="380"/>
                </a:cxn>
                <a:cxn ang="0">
                  <a:pos x="416" y="414"/>
                </a:cxn>
                <a:cxn ang="0">
                  <a:pos x="388" y="442"/>
                </a:cxn>
                <a:cxn ang="0">
                  <a:pos x="368" y="402"/>
                </a:cxn>
                <a:cxn ang="0">
                  <a:pos x="338" y="378"/>
                </a:cxn>
                <a:cxn ang="0">
                  <a:pos x="320" y="396"/>
                </a:cxn>
                <a:cxn ang="0">
                  <a:pos x="296" y="354"/>
                </a:cxn>
                <a:cxn ang="0">
                  <a:pos x="248" y="340"/>
                </a:cxn>
                <a:cxn ang="0">
                  <a:pos x="184" y="354"/>
                </a:cxn>
                <a:cxn ang="0">
                  <a:pos x="144" y="328"/>
                </a:cxn>
                <a:cxn ang="0">
                  <a:pos x="114" y="336"/>
                </a:cxn>
              </a:cxnLst>
              <a:rect l="0" t="0" r="r" b="b"/>
              <a:pathLst>
                <a:path w="856" h="468">
                  <a:moveTo>
                    <a:pt x="114" y="336"/>
                  </a:moveTo>
                  <a:lnTo>
                    <a:pt x="94" y="312"/>
                  </a:lnTo>
                  <a:lnTo>
                    <a:pt x="54" y="286"/>
                  </a:lnTo>
                  <a:lnTo>
                    <a:pt x="36" y="246"/>
                  </a:lnTo>
                  <a:lnTo>
                    <a:pt x="32" y="228"/>
                  </a:lnTo>
                  <a:lnTo>
                    <a:pt x="6" y="206"/>
                  </a:lnTo>
                  <a:lnTo>
                    <a:pt x="8" y="70"/>
                  </a:lnTo>
                  <a:lnTo>
                    <a:pt x="0" y="22"/>
                  </a:lnTo>
                  <a:lnTo>
                    <a:pt x="34" y="26"/>
                  </a:lnTo>
                  <a:lnTo>
                    <a:pt x="38" y="0"/>
                  </a:lnTo>
                  <a:lnTo>
                    <a:pt x="450" y="4"/>
                  </a:lnTo>
                  <a:lnTo>
                    <a:pt x="486" y="24"/>
                  </a:lnTo>
                  <a:lnTo>
                    <a:pt x="578" y="34"/>
                  </a:lnTo>
                  <a:lnTo>
                    <a:pt x="608" y="62"/>
                  </a:lnTo>
                  <a:lnTo>
                    <a:pt x="636" y="106"/>
                  </a:lnTo>
                  <a:lnTo>
                    <a:pt x="638" y="132"/>
                  </a:lnTo>
                  <a:lnTo>
                    <a:pt x="632" y="146"/>
                  </a:lnTo>
                  <a:lnTo>
                    <a:pt x="640" y="160"/>
                  </a:lnTo>
                  <a:lnTo>
                    <a:pt x="680" y="138"/>
                  </a:lnTo>
                  <a:lnTo>
                    <a:pt x="728" y="108"/>
                  </a:lnTo>
                  <a:lnTo>
                    <a:pt x="754" y="90"/>
                  </a:lnTo>
                  <a:lnTo>
                    <a:pt x="802" y="92"/>
                  </a:lnTo>
                  <a:lnTo>
                    <a:pt x="816" y="58"/>
                  </a:lnTo>
                  <a:lnTo>
                    <a:pt x="822" y="44"/>
                  </a:lnTo>
                  <a:lnTo>
                    <a:pt x="848" y="50"/>
                  </a:lnTo>
                  <a:lnTo>
                    <a:pt x="848" y="72"/>
                  </a:lnTo>
                  <a:lnTo>
                    <a:pt x="856" y="102"/>
                  </a:lnTo>
                  <a:lnTo>
                    <a:pt x="814" y="118"/>
                  </a:lnTo>
                  <a:lnTo>
                    <a:pt x="798" y="166"/>
                  </a:lnTo>
                  <a:lnTo>
                    <a:pt x="764" y="176"/>
                  </a:lnTo>
                  <a:lnTo>
                    <a:pt x="746" y="218"/>
                  </a:lnTo>
                  <a:lnTo>
                    <a:pt x="732" y="244"/>
                  </a:lnTo>
                  <a:lnTo>
                    <a:pt x="728" y="206"/>
                  </a:lnTo>
                  <a:lnTo>
                    <a:pt x="712" y="206"/>
                  </a:lnTo>
                  <a:lnTo>
                    <a:pt x="726" y="280"/>
                  </a:lnTo>
                  <a:lnTo>
                    <a:pt x="662" y="336"/>
                  </a:lnTo>
                  <a:lnTo>
                    <a:pt x="646" y="358"/>
                  </a:lnTo>
                  <a:lnTo>
                    <a:pt x="672" y="452"/>
                  </a:lnTo>
                  <a:lnTo>
                    <a:pt x="656" y="468"/>
                  </a:lnTo>
                  <a:lnTo>
                    <a:pt x="638" y="438"/>
                  </a:lnTo>
                  <a:lnTo>
                    <a:pt x="634" y="412"/>
                  </a:lnTo>
                  <a:lnTo>
                    <a:pt x="636" y="398"/>
                  </a:lnTo>
                  <a:lnTo>
                    <a:pt x="598" y="372"/>
                  </a:lnTo>
                  <a:lnTo>
                    <a:pt x="538" y="372"/>
                  </a:lnTo>
                  <a:lnTo>
                    <a:pt x="530" y="382"/>
                  </a:lnTo>
                  <a:lnTo>
                    <a:pt x="546" y="396"/>
                  </a:lnTo>
                  <a:lnTo>
                    <a:pt x="510" y="394"/>
                  </a:lnTo>
                  <a:lnTo>
                    <a:pt x="494" y="380"/>
                  </a:lnTo>
                  <a:lnTo>
                    <a:pt x="454" y="388"/>
                  </a:lnTo>
                  <a:lnTo>
                    <a:pt x="416" y="414"/>
                  </a:lnTo>
                  <a:lnTo>
                    <a:pt x="414" y="446"/>
                  </a:lnTo>
                  <a:lnTo>
                    <a:pt x="388" y="442"/>
                  </a:lnTo>
                  <a:lnTo>
                    <a:pt x="374" y="420"/>
                  </a:lnTo>
                  <a:lnTo>
                    <a:pt x="368" y="402"/>
                  </a:lnTo>
                  <a:lnTo>
                    <a:pt x="354" y="382"/>
                  </a:lnTo>
                  <a:lnTo>
                    <a:pt x="338" y="378"/>
                  </a:lnTo>
                  <a:lnTo>
                    <a:pt x="328" y="384"/>
                  </a:lnTo>
                  <a:lnTo>
                    <a:pt x="320" y="396"/>
                  </a:lnTo>
                  <a:lnTo>
                    <a:pt x="302" y="370"/>
                  </a:lnTo>
                  <a:lnTo>
                    <a:pt x="296" y="354"/>
                  </a:lnTo>
                  <a:lnTo>
                    <a:pt x="282" y="348"/>
                  </a:lnTo>
                  <a:lnTo>
                    <a:pt x="248" y="340"/>
                  </a:lnTo>
                  <a:lnTo>
                    <a:pt x="238" y="356"/>
                  </a:lnTo>
                  <a:lnTo>
                    <a:pt x="184" y="354"/>
                  </a:lnTo>
                  <a:lnTo>
                    <a:pt x="172" y="340"/>
                  </a:lnTo>
                  <a:lnTo>
                    <a:pt x="144" y="328"/>
                  </a:lnTo>
                  <a:lnTo>
                    <a:pt x="128" y="328"/>
                  </a:lnTo>
                  <a:lnTo>
                    <a:pt x="114" y="33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951" y="2559"/>
              <a:ext cx="457" cy="301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0" y="46"/>
                </a:cxn>
                <a:cxn ang="0">
                  <a:pos x="42" y="76"/>
                </a:cxn>
                <a:cxn ang="0">
                  <a:pos x="38" y="92"/>
                </a:cxn>
                <a:cxn ang="0">
                  <a:pos x="26" y="98"/>
                </a:cxn>
                <a:cxn ang="0">
                  <a:pos x="60" y="114"/>
                </a:cxn>
                <a:cxn ang="0">
                  <a:pos x="78" y="138"/>
                </a:cxn>
                <a:cxn ang="0">
                  <a:pos x="100" y="168"/>
                </a:cxn>
                <a:cxn ang="0">
                  <a:pos x="116" y="174"/>
                </a:cxn>
                <a:cxn ang="0">
                  <a:pos x="114" y="160"/>
                </a:cxn>
                <a:cxn ang="0">
                  <a:pos x="90" y="134"/>
                </a:cxn>
                <a:cxn ang="0">
                  <a:pos x="74" y="100"/>
                </a:cxn>
                <a:cxn ang="0">
                  <a:pos x="62" y="84"/>
                </a:cxn>
                <a:cxn ang="0">
                  <a:pos x="50" y="68"/>
                </a:cxn>
                <a:cxn ang="0">
                  <a:pos x="34" y="50"/>
                </a:cxn>
                <a:cxn ang="0">
                  <a:pos x="34" y="32"/>
                </a:cxn>
                <a:cxn ang="0">
                  <a:pos x="36" y="20"/>
                </a:cxn>
                <a:cxn ang="0">
                  <a:pos x="56" y="34"/>
                </a:cxn>
                <a:cxn ang="0">
                  <a:pos x="70" y="72"/>
                </a:cxn>
                <a:cxn ang="0">
                  <a:pos x="106" y="106"/>
                </a:cxn>
                <a:cxn ang="0">
                  <a:pos x="128" y="128"/>
                </a:cxn>
                <a:cxn ang="0">
                  <a:pos x="152" y="164"/>
                </a:cxn>
                <a:cxn ang="0">
                  <a:pos x="174" y="192"/>
                </a:cxn>
                <a:cxn ang="0">
                  <a:pos x="172" y="216"/>
                </a:cxn>
                <a:cxn ang="0">
                  <a:pos x="256" y="270"/>
                </a:cxn>
                <a:cxn ang="0">
                  <a:pos x="320" y="280"/>
                </a:cxn>
                <a:cxn ang="0">
                  <a:pos x="334" y="272"/>
                </a:cxn>
                <a:cxn ang="0">
                  <a:pos x="370" y="288"/>
                </a:cxn>
                <a:cxn ang="0">
                  <a:pos x="372" y="300"/>
                </a:cxn>
                <a:cxn ang="0">
                  <a:pos x="376" y="274"/>
                </a:cxn>
                <a:cxn ang="0">
                  <a:pos x="402" y="272"/>
                </a:cxn>
                <a:cxn ang="0">
                  <a:pos x="392" y="254"/>
                </a:cxn>
                <a:cxn ang="0">
                  <a:pos x="394" y="242"/>
                </a:cxn>
                <a:cxn ang="0">
                  <a:pos x="422" y="246"/>
                </a:cxn>
                <a:cxn ang="0">
                  <a:pos x="426" y="232"/>
                </a:cxn>
                <a:cxn ang="0">
                  <a:pos x="440" y="244"/>
                </a:cxn>
                <a:cxn ang="0">
                  <a:pos x="442" y="202"/>
                </a:cxn>
                <a:cxn ang="0">
                  <a:pos x="456" y="192"/>
                </a:cxn>
                <a:cxn ang="0">
                  <a:pos x="416" y="190"/>
                </a:cxn>
                <a:cxn ang="0">
                  <a:pos x="398" y="202"/>
                </a:cxn>
                <a:cxn ang="0">
                  <a:pos x="392" y="226"/>
                </a:cxn>
                <a:cxn ang="0">
                  <a:pos x="378" y="242"/>
                </a:cxn>
                <a:cxn ang="0">
                  <a:pos x="328" y="242"/>
                </a:cxn>
                <a:cxn ang="0">
                  <a:pos x="304" y="214"/>
                </a:cxn>
                <a:cxn ang="0">
                  <a:pos x="288" y="176"/>
                </a:cxn>
                <a:cxn ang="0">
                  <a:pos x="290" y="134"/>
                </a:cxn>
                <a:cxn ang="0">
                  <a:pos x="298" y="120"/>
                </a:cxn>
                <a:cxn ang="0">
                  <a:pos x="272" y="116"/>
                </a:cxn>
                <a:cxn ang="0">
                  <a:pos x="250" y="70"/>
                </a:cxn>
                <a:cxn ang="0">
                  <a:pos x="236" y="48"/>
                </a:cxn>
                <a:cxn ang="0">
                  <a:pos x="200" y="58"/>
                </a:cxn>
                <a:cxn ang="0">
                  <a:pos x="186" y="30"/>
                </a:cxn>
                <a:cxn ang="0">
                  <a:pos x="158" y="14"/>
                </a:cxn>
                <a:cxn ang="0">
                  <a:pos x="130" y="12"/>
                </a:cxn>
                <a:cxn ang="0">
                  <a:pos x="120" y="28"/>
                </a:cxn>
                <a:cxn ang="0">
                  <a:pos x="76" y="26"/>
                </a:cxn>
                <a:cxn ang="0">
                  <a:pos x="48" y="4"/>
                </a:cxn>
                <a:cxn ang="0">
                  <a:pos x="20" y="0"/>
                </a:cxn>
                <a:cxn ang="0">
                  <a:pos x="2" y="0"/>
                </a:cxn>
                <a:cxn ang="0">
                  <a:pos x="0" y="12"/>
                </a:cxn>
              </a:cxnLst>
              <a:rect l="0" t="0" r="r" b="b"/>
              <a:pathLst>
                <a:path w="456" h="300">
                  <a:moveTo>
                    <a:pt x="0" y="12"/>
                  </a:moveTo>
                  <a:lnTo>
                    <a:pt x="10" y="46"/>
                  </a:lnTo>
                  <a:lnTo>
                    <a:pt x="42" y="76"/>
                  </a:lnTo>
                  <a:lnTo>
                    <a:pt x="38" y="92"/>
                  </a:lnTo>
                  <a:lnTo>
                    <a:pt x="26" y="98"/>
                  </a:lnTo>
                  <a:lnTo>
                    <a:pt x="60" y="114"/>
                  </a:lnTo>
                  <a:lnTo>
                    <a:pt x="78" y="138"/>
                  </a:lnTo>
                  <a:lnTo>
                    <a:pt x="100" y="168"/>
                  </a:lnTo>
                  <a:lnTo>
                    <a:pt x="116" y="174"/>
                  </a:lnTo>
                  <a:lnTo>
                    <a:pt x="114" y="160"/>
                  </a:lnTo>
                  <a:lnTo>
                    <a:pt x="90" y="134"/>
                  </a:lnTo>
                  <a:lnTo>
                    <a:pt x="74" y="100"/>
                  </a:lnTo>
                  <a:lnTo>
                    <a:pt x="62" y="84"/>
                  </a:lnTo>
                  <a:lnTo>
                    <a:pt x="50" y="68"/>
                  </a:lnTo>
                  <a:lnTo>
                    <a:pt x="34" y="50"/>
                  </a:lnTo>
                  <a:lnTo>
                    <a:pt x="34" y="32"/>
                  </a:lnTo>
                  <a:lnTo>
                    <a:pt x="36" y="20"/>
                  </a:lnTo>
                  <a:lnTo>
                    <a:pt x="56" y="34"/>
                  </a:lnTo>
                  <a:lnTo>
                    <a:pt x="70" y="72"/>
                  </a:lnTo>
                  <a:lnTo>
                    <a:pt x="106" y="106"/>
                  </a:lnTo>
                  <a:lnTo>
                    <a:pt x="128" y="128"/>
                  </a:lnTo>
                  <a:lnTo>
                    <a:pt x="152" y="164"/>
                  </a:lnTo>
                  <a:lnTo>
                    <a:pt x="174" y="192"/>
                  </a:lnTo>
                  <a:lnTo>
                    <a:pt x="172" y="216"/>
                  </a:lnTo>
                  <a:lnTo>
                    <a:pt x="256" y="270"/>
                  </a:lnTo>
                  <a:lnTo>
                    <a:pt x="320" y="280"/>
                  </a:lnTo>
                  <a:lnTo>
                    <a:pt x="334" y="272"/>
                  </a:lnTo>
                  <a:lnTo>
                    <a:pt x="370" y="288"/>
                  </a:lnTo>
                  <a:lnTo>
                    <a:pt x="372" y="300"/>
                  </a:lnTo>
                  <a:lnTo>
                    <a:pt x="376" y="274"/>
                  </a:lnTo>
                  <a:lnTo>
                    <a:pt x="402" y="272"/>
                  </a:lnTo>
                  <a:lnTo>
                    <a:pt x="392" y="254"/>
                  </a:lnTo>
                  <a:lnTo>
                    <a:pt x="394" y="242"/>
                  </a:lnTo>
                  <a:lnTo>
                    <a:pt x="422" y="246"/>
                  </a:lnTo>
                  <a:lnTo>
                    <a:pt x="426" y="232"/>
                  </a:lnTo>
                  <a:lnTo>
                    <a:pt x="440" y="244"/>
                  </a:lnTo>
                  <a:lnTo>
                    <a:pt x="442" y="202"/>
                  </a:lnTo>
                  <a:lnTo>
                    <a:pt x="456" y="192"/>
                  </a:lnTo>
                  <a:lnTo>
                    <a:pt x="416" y="190"/>
                  </a:lnTo>
                  <a:lnTo>
                    <a:pt x="398" y="202"/>
                  </a:lnTo>
                  <a:lnTo>
                    <a:pt x="392" y="226"/>
                  </a:lnTo>
                  <a:lnTo>
                    <a:pt x="378" y="242"/>
                  </a:lnTo>
                  <a:lnTo>
                    <a:pt x="328" y="242"/>
                  </a:lnTo>
                  <a:lnTo>
                    <a:pt x="304" y="214"/>
                  </a:lnTo>
                  <a:lnTo>
                    <a:pt x="288" y="176"/>
                  </a:lnTo>
                  <a:lnTo>
                    <a:pt x="290" y="134"/>
                  </a:lnTo>
                  <a:lnTo>
                    <a:pt x="298" y="120"/>
                  </a:lnTo>
                  <a:lnTo>
                    <a:pt x="272" y="116"/>
                  </a:lnTo>
                  <a:lnTo>
                    <a:pt x="250" y="70"/>
                  </a:lnTo>
                  <a:lnTo>
                    <a:pt x="236" y="48"/>
                  </a:lnTo>
                  <a:lnTo>
                    <a:pt x="200" y="58"/>
                  </a:lnTo>
                  <a:lnTo>
                    <a:pt x="186" y="30"/>
                  </a:lnTo>
                  <a:lnTo>
                    <a:pt x="158" y="14"/>
                  </a:lnTo>
                  <a:lnTo>
                    <a:pt x="130" y="12"/>
                  </a:lnTo>
                  <a:lnTo>
                    <a:pt x="120" y="28"/>
                  </a:lnTo>
                  <a:lnTo>
                    <a:pt x="76" y="26"/>
                  </a:lnTo>
                  <a:lnTo>
                    <a:pt x="48" y="4"/>
                  </a:lnTo>
                  <a:lnTo>
                    <a:pt x="20" y="0"/>
                  </a:lnTo>
                  <a:lnTo>
                    <a:pt x="2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442" y="2724"/>
              <a:ext cx="146" cy="58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42" y="14"/>
                </a:cxn>
                <a:cxn ang="0">
                  <a:pos x="78" y="28"/>
                </a:cxn>
                <a:cxn ang="0">
                  <a:pos x="82" y="44"/>
                </a:cxn>
                <a:cxn ang="0">
                  <a:pos x="100" y="58"/>
                </a:cxn>
                <a:cxn ang="0">
                  <a:pos x="130" y="52"/>
                </a:cxn>
                <a:cxn ang="0">
                  <a:pos x="146" y="50"/>
                </a:cxn>
                <a:cxn ang="0">
                  <a:pos x="140" y="38"/>
                </a:cxn>
                <a:cxn ang="0">
                  <a:pos x="110" y="24"/>
                </a:cxn>
                <a:cxn ang="0">
                  <a:pos x="98" y="16"/>
                </a:cxn>
                <a:cxn ang="0">
                  <a:pos x="72" y="6"/>
                </a:cxn>
                <a:cxn ang="0">
                  <a:pos x="54" y="0"/>
                </a:cxn>
                <a:cxn ang="0">
                  <a:pos x="28" y="2"/>
                </a:cxn>
                <a:cxn ang="0">
                  <a:pos x="0" y="0"/>
                </a:cxn>
                <a:cxn ang="0">
                  <a:pos x="8" y="18"/>
                </a:cxn>
              </a:cxnLst>
              <a:rect l="0" t="0" r="r" b="b"/>
              <a:pathLst>
                <a:path w="146" h="58">
                  <a:moveTo>
                    <a:pt x="8" y="18"/>
                  </a:moveTo>
                  <a:lnTo>
                    <a:pt x="42" y="14"/>
                  </a:lnTo>
                  <a:lnTo>
                    <a:pt x="78" y="28"/>
                  </a:lnTo>
                  <a:lnTo>
                    <a:pt x="82" y="44"/>
                  </a:lnTo>
                  <a:lnTo>
                    <a:pt x="100" y="58"/>
                  </a:lnTo>
                  <a:lnTo>
                    <a:pt x="130" y="52"/>
                  </a:lnTo>
                  <a:lnTo>
                    <a:pt x="146" y="50"/>
                  </a:lnTo>
                  <a:lnTo>
                    <a:pt x="140" y="38"/>
                  </a:lnTo>
                  <a:lnTo>
                    <a:pt x="110" y="24"/>
                  </a:lnTo>
                  <a:lnTo>
                    <a:pt x="98" y="16"/>
                  </a:lnTo>
                  <a:lnTo>
                    <a:pt x="72" y="6"/>
                  </a:lnTo>
                  <a:lnTo>
                    <a:pt x="54" y="0"/>
                  </a:lnTo>
                  <a:lnTo>
                    <a:pt x="28" y="2"/>
                  </a:lnTo>
                  <a:lnTo>
                    <a:pt x="0" y="0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624" y="2776"/>
              <a:ext cx="49" cy="3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18"/>
                </a:cxn>
                <a:cxn ang="0">
                  <a:pos x="4" y="38"/>
                </a:cxn>
                <a:cxn ang="0">
                  <a:pos x="22" y="22"/>
                </a:cxn>
                <a:cxn ang="0">
                  <a:pos x="48" y="24"/>
                </a:cxn>
                <a:cxn ang="0">
                  <a:pos x="32" y="6"/>
                </a:cxn>
                <a:cxn ang="0">
                  <a:pos x="4" y="0"/>
                </a:cxn>
              </a:cxnLst>
              <a:rect l="0" t="0" r="r" b="b"/>
              <a:pathLst>
                <a:path w="48" h="38">
                  <a:moveTo>
                    <a:pt x="4" y="0"/>
                  </a:moveTo>
                  <a:lnTo>
                    <a:pt x="0" y="18"/>
                  </a:lnTo>
                  <a:lnTo>
                    <a:pt x="4" y="38"/>
                  </a:lnTo>
                  <a:lnTo>
                    <a:pt x="22" y="22"/>
                  </a:lnTo>
                  <a:lnTo>
                    <a:pt x="48" y="24"/>
                  </a:lnTo>
                  <a:lnTo>
                    <a:pt x="32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687" y="2788"/>
              <a:ext cx="28" cy="22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4" y="10"/>
                </a:cxn>
                <a:cxn ang="0">
                  <a:pos x="0" y="22"/>
                </a:cxn>
                <a:cxn ang="0">
                  <a:pos x="24" y="20"/>
                </a:cxn>
                <a:cxn ang="0">
                  <a:pos x="28" y="0"/>
                </a:cxn>
              </a:cxnLst>
              <a:rect l="0" t="0" r="r" b="b"/>
              <a:pathLst>
                <a:path w="28" h="22">
                  <a:moveTo>
                    <a:pt x="28" y="0"/>
                  </a:moveTo>
                  <a:lnTo>
                    <a:pt x="4" y="10"/>
                  </a:lnTo>
                  <a:lnTo>
                    <a:pt x="0" y="22"/>
                  </a:lnTo>
                  <a:lnTo>
                    <a:pt x="24" y="2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1522" y="2800"/>
              <a:ext cx="30" cy="16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0" y="0"/>
                </a:cxn>
                <a:cxn ang="0">
                  <a:pos x="4" y="14"/>
                </a:cxn>
                <a:cxn ang="0">
                  <a:pos x="30" y="16"/>
                </a:cxn>
                <a:cxn ang="0">
                  <a:pos x="24" y="2"/>
                </a:cxn>
              </a:cxnLst>
              <a:rect l="0" t="0" r="r" b="b"/>
              <a:pathLst>
                <a:path w="30" h="16">
                  <a:moveTo>
                    <a:pt x="24" y="2"/>
                  </a:moveTo>
                  <a:lnTo>
                    <a:pt x="0" y="0"/>
                  </a:lnTo>
                  <a:lnTo>
                    <a:pt x="4" y="14"/>
                  </a:lnTo>
                  <a:lnTo>
                    <a:pt x="30" y="16"/>
                  </a:lnTo>
                  <a:lnTo>
                    <a:pt x="24" y="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1815" y="2188"/>
              <a:ext cx="94" cy="107"/>
            </a:xfrm>
            <a:custGeom>
              <a:avLst/>
              <a:gdLst/>
              <a:ahLst/>
              <a:cxnLst>
                <a:cxn ang="0">
                  <a:pos x="0" y="82"/>
                </a:cxn>
                <a:cxn ang="0">
                  <a:pos x="48" y="82"/>
                </a:cxn>
                <a:cxn ang="0">
                  <a:pos x="66" y="86"/>
                </a:cxn>
                <a:cxn ang="0">
                  <a:pos x="86" y="106"/>
                </a:cxn>
                <a:cxn ang="0">
                  <a:pos x="94" y="64"/>
                </a:cxn>
                <a:cxn ang="0">
                  <a:pos x="78" y="44"/>
                </a:cxn>
                <a:cxn ang="0">
                  <a:pos x="64" y="38"/>
                </a:cxn>
                <a:cxn ang="0">
                  <a:pos x="38" y="30"/>
                </a:cxn>
                <a:cxn ang="0">
                  <a:pos x="46" y="16"/>
                </a:cxn>
                <a:cxn ang="0">
                  <a:pos x="52" y="0"/>
                </a:cxn>
                <a:cxn ang="0">
                  <a:pos x="26" y="2"/>
                </a:cxn>
                <a:cxn ang="0">
                  <a:pos x="20" y="28"/>
                </a:cxn>
                <a:cxn ang="0">
                  <a:pos x="10" y="54"/>
                </a:cxn>
                <a:cxn ang="0">
                  <a:pos x="0" y="68"/>
                </a:cxn>
                <a:cxn ang="0">
                  <a:pos x="0" y="82"/>
                </a:cxn>
              </a:cxnLst>
              <a:rect l="0" t="0" r="r" b="b"/>
              <a:pathLst>
                <a:path w="94" h="106">
                  <a:moveTo>
                    <a:pt x="0" y="82"/>
                  </a:moveTo>
                  <a:lnTo>
                    <a:pt x="48" y="82"/>
                  </a:lnTo>
                  <a:lnTo>
                    <a:pt x="66" y="86"/>
                  </a:lnTo>
                  <a:lnTo>
                    <a:pt x="86" y="106"/>
                  </a:lnTo>
                  <a:lnTo>
                    <a:pt x="94" y="64"/>
                  </a:lnTo>
                  <a:lnTo>
                    <a:pt x="78" y="44"/>
                  </a:lnTo>
                  <a:lnTo>
                    <a:pt x="64" y="38"/>
                  </a:lnTo>
                  <a:lnTo>
                    <a:pt x="38" y="30"/>
                  </a:lnTo>
                  <a:lnTo>
                    <a:pt x="46" y="16"/>
                  </a:lnTo>
                  <a:lnTo>
                    <a:pt x="52" y="0"/>
                  </a:lnTo>
                  <a:lnTo>
                    <a:pt x="26" y="2"/>
                  </a:lnTo>
                  <a:lnTo>
                    <a:pt x="20" y="28"/>
                  </a:lnTo>
                  <a:lnTo>
                    <a:pt x="10" y="54"/>
                  </a:lnTo>
                  <a:lnTo>
                    <a:pt x="0" y="68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358" y="1539"/>
              <a:ext cx="407" cy="359"/>
            </a:xfrm>
            <a:custGeom>
              <a:avLst/>
              <a:gdLst/>
              <a:ahLst/>
              <a:cxnLst>
                <a:cxn ang="0">
                  <a:pos x="70" y="108"/>
                </a:cxn>
                <a:cxn ang="0">
                  <a:pos x="152" y="100"/>
                </a:cxn>
                <a:cxn ang="0">
                  <a:pos x="212" y="132"/>
                </a:cxn>
                <a:cxn ang="0">
                  <a:pos x="250" y="166"/>
                </a:cxn>
                <a:cxn ang="0">
                  <a:pos x="236" y="202"/>
                </a:cxn>
                <a:cxn ang="0">
                  <a:pos x="236" y="244"/>
                </a:cxn>
                <a:cxn ang="0">
                  <a:pos x="184" y="242"/>
                </a:cxn>
                <a:cxn ang="0">
                  <a:pos x="172" y="284"/>
                </a:cxn>
                <a:cxn ang="0">
                  <a:pos x="204" y="274"/>
                </a:cxn>
                <a:cxn ang="0">
                  <a:pos x="240" y="278"/>
                </a:cxn>
                <a:cxn ang="0">
                  <a:pos x="266" y="310"/>
                </a:cxn>
                <a:cxn ang="0">
                  <a:pos x="292" y="330"/>
                </a:cxn>
                <a:cxn ang="0">
                  <a:pos x="348" y="358"/>
                </a:cxn>
                <a:cxn ang="0">
                  <a:pos x="328" y="320"/>
                </a:cxn>
                <a:cxn ang="0">
                  <a:pos x="314" y="290"/>
                </a:cxn>
                <a:cxn ang="0">
                  <a:pos x="356" y="318"/>
                </a:cxn>
                <a:cxn ang="0">
                  <a:pos x="366" y="290"/>
                </a:cxn>
                <a:cxn ang="0">
                  <a:pos x="324" y="214"/>
                </a:cxn>
                <a:cxn ang="0">
                  <a:pos x="372" y="224"/>
                </a:cxn>
                <a:cxn ang="0">
                  <a:pos x="404" y="234"/>
                </a:cxn>
                <a:cxn ang="0">
                  <a:pos x="406" y="190"/>
                </a:cxn>
                <a:cxn ang="0">
                  <a:pos x="322" y="148"/>
                </a:cxn>
                <a:cxn ang="0">
                  <a:pos x="308" y="84"/>
                </a:cxn>
                <a:cxn ang="0">
                  <a:pos x="244" y="58"/>
                </a:cxn>
                <a:cxn ang="0">
                  <a:pos x="190" y="40"/>
                </a:cxn>
                <a:cxn ang="0">
                  <a:pos x="162" y="54"/>
                </a:cxn>
                <a:cxn ang="0">
                  <a:pos x="134" y="44"/>
                </a:cxn>
                <a:cxn ang="0">
                  <a:pos x="126" y="10"/>
                </a:cxn>
                <a:cxn ang="0">
                  <a:pos x="68" y="62"/>
                </a:cxn>
                <a:cxn ang="0">
                  <a:pos x="48" y="30"/>
                </a:cxn>
                <a:cxn ang="0">
                  <a:pos x="58" y="0"/>
                </a:cxn>
                <a:cxn ang="0">
                  <a:pos x="20" y="10"/>
                </a:cxn>
                <a:cxn ang="0">
                  <a:pos x="2" y="62"/>
                </a:cxn>
              </a:cxnLst>
              <a:rect l="0" t="0" r="r" b="b"/>
              <a:pathLst>
                <a:path w="406" h="358">
                  <a:moveTo>
                    <a:pt x="0" y="92"/>
                  </a:moveTo>
                  <a:lnTo>
                    <a:pt x="70" y="108"/>
                  </a:lnTo>
                  <a:lnTo>
                    <a:pt x="110" y="108"/>
                  </a:lnTo>
                  <a:lnTo>
                    <a:pt x="152" y="100"/>
                  </a:lnTo>
                  <a:lnTo>
                    <a:pt x="202" y="126"/>
                  </a:lnTo>
                  <a:lnTo>
                    <a:pt x="212" y="132"/>
                  </a:lnTo>
                  <a:lnTo>
                    <a:pt x="240" y="152"/>
                  </a:lnTo>
                  <a:lnTo>
                    <a:pt x="250" y="166"/>
                  </a:lnTo>
                  <a:lnTo>
                    <a:pt x="248" y="180"/>
                  </a:lnTo>
                  <a:lnTo>
                    <a:pt x="236" y="202"/>
                  </a:lnTo>
                  <a:lnTo>
                    <a:pt x="234" y="224"/>
                  </a:lnTo>
                  <a:lnTo>
                    <a:pt x="236" y="244"/>
                  </a:lnTo>
                  <a:lnTo>
                    <a:pt x="200" y="244"/>
                  </a:lnTo>
                  <a:lnTo>
                    <a:pt x="184" y="242"/>
                  </a:lnTo>
                  <a:lnTo>
                    <a:pt x="174" y="262"/>
                  </a:lnTo>
                  <a:lnTo>
                    <a:pt x="172" y="284"/>
                  </a:lnTo>
                  <a:lnTo>
                    <a:pt x="192" y="282"/>
                  </a:lnTo>
                  <a:lnTo>
                    <a:pt x="204" y="274"/>
                  </a:lnTo>
                  <a:lnTo>
                    <a:pt x="218" y="268"/>
                  </a:lnTo>
                  <a:lnTo>
                    <a:pt x="240" y="278"/>
                  </a:lnTo>
                  <a:lnTo>
                    <a:pt x="256" y="296"/>
                  </a:lnTo>
                  <a:lnTo>
                    <a:pt x="266" y="310"/>
                  </a:lnTo>
                  <a:lnTo>
                    <a:pt x="282" y="324"/>
                  </a:lnTo>
                  <a:lnTo>
                    <a:pt x="292" y="330"/>
                  </a:lnTo>
                  <a:lnTo>
                    <a:pt x="316" y="348"/>
                  </a:lnTo>
                  <a:lnTo>
                    <a:pt x="348" y="358"/>
                  </a:lnTo>
                  <a:lnTo>
                    <a:pt x="356" y="342"/>
                  </a:lnTo>
                  <a:lnTo>
                    <a:pt x="328" y="320"/>
                  </a:lnTo>
                  <a:lnTo>
                    <a:pt x="320" y="308"/>
                  </a:lnTo>
                  <a:lnTo>
                    <a:pt x="314" y="290"/>
                  </a:lnTo>
                  <a:lnTo>
                    <a:pt x="326" y="294"/>
                  </a:lnTo>
                  <a:lnTo>
                    <a:pt x="356" y="318"/>
                  </a:lnTo>
                  <a:lnTo>
                    <a:pt x="366" y="324"/>
                  </a:lnTo>
                  <a:lnTo>
                    <a:pt x="366" y="290"/>
                  </a:lnTo>
                  <a:lnTo>
                    <a:pt x="364" y="260"/>
                  </a:lnTo>
                  <a:lnTo>
                    <a:pt x="324" y="214"/>
                  </a:lnTo>
                  <a:lnTo>
                    <a:pt x="344" y="200"/>
                  </a:lnTo>
                  <a:lnTo>
                    <a:pt x="372" y="224"/>
                  </a:lnTo>
                  <a:lnTo>
                    <a:pt x="392" y="254"/>
                  </a:lnTo>
                  <a:lnTo>
                    <a:pt x="404" y="234"/>
                  </a:lnTo>
                  <a:lnTo>
                    <a:pt x="406" y="220"/>
                  </a:lnTo>
                  <a:lnTo>
                    <a:pt x="406" y="190"/>
                  </a:lnTo>
                  <a:lnTo>
                    <a:pt x="368" y="162"/>
                  </a:lnTo>
                  <a:lnTo>
                    <a:pt x="322" y="148"/>
                  </a:lnTo>
                  <a:lnTo>
                    <a:pt x="320" y="124"/>
                  </a:lnTo>
                  <a:lnTo>
                    <a:pt x="308" y="84"/>
                  </a:lnTo>
                  <a:lnTo>
                    <a:pt x="256" y="64"/>
                  </a:lnTo>
                  <a:lnTo>
                    <a:pt x="244" y="58"/>
                  </a:lnTo>
                  <a:lnTo>
                    <a:pt x="212" y="46"/>
                  </a:lnTo>
                  <a:lnTo>
                    <a:pt x="190" y="40"/>
                  </a:lnTo>
                  <a:lnTo>
                    <a:pt x="170" y="44"/>
                  </a:lnTo>
                  <a:lnTo>
                    <a:pt x="162" y="54"/>
                  </a:lnTo>
                  <a:lnTo>
                    <a:pt x="144" y="52"/>
                  </a:lnTo>
                  <a:lnTo>
                    <a:pt x="134" y="44"/>
                  </a:lnTo>
                  <a:lnTo>
                    <a:pt x="134" y="24"/>
                  </a:lnTo>
                  <a:lnTo>
                    <a:pt x="126" y="10"/>
                  </a:lnTo>
                  <a:lnTo>
                    <a:pt x="74" y="10"/>
                  </a:lnTo>
                  <a:lnTo>
                    <a:pt x="68" y="62"/>
                  </a:lnTo>
                  <a:lnTo>
                    <a:pt x="50" y="52"/>
                  </a:lnTo>
                  <a:lnTo>
                    <a:pt x="48" y="30"/>
                  </a:lnTo>
                  <a:lnTo>
                    <a:pt x="68" y="8"/>
                  </a:lnTo>
                  <a:lnTo>
                    <a:pt x="58" y="0"/>
                  </a:lnTo>
                  <a:lnTo>
                    <a:pt x="36" y="4"/>
                  </a:lnTo>
                  <a:lnTo>
                    <a:pt x="20" y="10"/>
                  </a:lnTo>
                  <a:lnTo>
                    <a:pt x="10" y="26"/>
                  </a:lnTo>
                  <a:lnTo>
                    <a:pt x="2" y="62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396" y="1765"/>
              <a:ext cx="102" cy="87"/>
            </a:xfrm>
            <a:custGeom>
              <a:avLst/>
              <a:gdLst/>
              <a:ahLst/>
              <a:cxnLst>
                <a:cxn ang="0">
                  <a:pos x="20" y="6"/>
                </a:cxn>
                <a:cxn ang="0">
                  <a:pos x="20" y="32"/>
                </a:cxn>
                <a:cxn ang="0">
                  <a:pos x="12" y="52"/>
                </a:cxn>
                <a:cxn ang="0">
                  <a:pos x="0" y="68"/>
                </a:cxn>
                <a:cxn ang="0">
                  <a:pos x="10" y="80"/>
                </a:cxn>
                <a:cxn ang="0">
                  <a:pos x="28" y="86"/>
                </a:cxn>
                <a:cxn ang="0">
                  <a:pos x="60" y="66"/>
                </a:cxn>
                <a:cxn ang="0">
                  <a:pos x="80" y="72"/>
                </a:cxn>
                <a:cxn ang="0">
                  <a:pos x="102" y="78"/>
                </a:cxn>
                <a:cxn ang="0">
                  <a:pos x="100" y="64"/>
                </a:cxn>
                <a:cxn ang="0">
                  <a:pos x="86" y="54"/>
                </a:cxn>
                <a:cxn ang="0">
                  <a:pos x="74" y="26"/>
                </a:cxn>
                <a:cxn ang="0">
                  <a:pos x="42" y="14"/>
                </a:cxn>
                <a:cxn ang="0">
                  <a:pos x="30" y="0"/>
                </a:cxn>
                <a:cxn ang="0">
                  <a:pos x="20" y="6"/>
                </a:cxn>
              </a:cxnLst>
              <a:rect l="0" t="0" r="r" b="b"/>
              <a:pathLst>
                <a:path w="102" h="86">
                  <a:moveTo>
                    <a:pt x="20" y="6"/>
                  </a:moveTo>
                  <a:lnTo>
                    <a:pt x="20" y="32"/>
                  </a:lnTo>
                  <a:lnTo>
                    <a:pt x="12" y="52"/>
                  </a:lnTo>
                  <a:lnTo>
                    <a:pt x="0" y="68"/>
                  </a:lnTo>
                  <a:lnTo>
                    <a:pt x="10" y="80"/>
                  </a:lnTo>
                  <a:lnTo>
                    <a:pt x="28" y="86"/>
                  </a:lnTo>
                  <a:lnTo>
                    <a:pt x="60" y="66"/>
                  </a:lnTo>
                  <a:lnTo>
                    <a:pt x="80" y="72"/>
                  </a:lnTo>
                  <a:lnTo>
                    <a:pt x="102" y="78"/>
                  </a:lnTo>
                  <a:lnTo>
                    <a:pt x="100" y="64"/>
                  </a:lnTo>
                  <a:lnTo>
                    <a:pt x="86" y="54"/>
                  </a:lnTo>
                  <a:lnTo>
                    <a:pt x="74" y="26"/>
                  </a:lnTo>
                  <a:lnTo>
                    <a:pt x="42" y="14"/>
                  </a:lnTo>
                  <a:lnTo>
                    <a:pt x="30" y="0"/>
                  </a:lnTo>
                  <a:lnTo>
                    <a:pt x="20" y="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606" y="1174"/>
              <a:ext cx="921" cy="782"/>
            </a:xfrm>
            <a:custGeom>
              <a:avLst/>
              <a:gdLst/>
              <a:ahLst/>
              <a:cxnLst>
                <a:cxn ang="0">
                  <a:pos x="38" y="252"/>
                </a:cxn>
                <a:cxn ang="0">
                  <a:pos x="98" y="250"/>
                </a:cxn>
                <a:cxn ang="0">
                  <a:pos x="58" y="288"/>
                </a:cxn>
                <a:cxn ang="0">
                  <a:pos x="160" y="290"/>
                </a:cxn>
                <a:cxn ang="0">
                  <a:pos x="274" y="384"/>
                </a:cxn>
                <a:cxn ang="0">
                  <a:pos x="330" y="462"/>
                </a:cxn>
                <a:cxn ang="0">
                  <a:pos x="286" y="540"/>
                </a:cxn>
                <a:cxn ang="0">
                  <a:pos x="316" y="672"/>
                </a:cxn>
                <a:cxn ang="0">
                  <a:pos x="380" y="746"/>
                </a:cxn>
                <a:cxn ang="0">
                  <a:pos x="468" y="714"/>
                </a:cxn>
                <a:cxn ang="0">
                  <a:pos x="472" y="620"/>
                </a:cxn>
                <a:cxn ang="0">
                  <a:pos x="536" y="588"/>
                </a:cxn>
                <a:cxn ang="0">
                  <a:pos x="596" y="540"/>
                </a:cxn>
                <a:cxn ang="0">
                  <a:pos x="742" y="484"/>
                </a:cxn>
                <a:cxn ang="0">
                  <a:pos x="712" y="462"/>
                </a:cxn>
                <a:cxn ang="0">
                  <a:pos x="676" y="424"/>
                </a:cxn>
                <a:cxn ang="0">
                  <a:pos x="722" y="428"/>
                </a:cxn>
                <a:cxn ang="0">
                  <a:pos x="742" y="450"/>
                </a:cxn>
                <a:cxn ang="0">
                  <a:pos x="786" y="454"/>
                </a:cxn>
                <a:cxn ang="0">
                  <a:pos x="738" y="402"/>
                </a:cxn>
                <a:cxn ang="0">
                  <a:pos x="688" y="382"/>
                </a:cxn>
                <a:cxn ang="0">
                  <a:pos x="738" y="364"/>
                </a:cxn>
                <a:cxn ang="0">
                  <a:pos x="788" y="376"/>
                </a:cxn>
                <a:cxn ang="0">
                  <a:pos x="778" y="348"/>
                </a:cxn>
                <a:cxn ang="0">
                  <a:pos x="792" y="288"/>
                </a:cxn>
                <a:cxn ang="0">
                  <a:pos x="794" y="200"/>
                </a:cxn>
                <a:cxn ang="0">
                  <a:pos x="850" y="150"/>
                </a:cxn>
                <a:cxn ang="0">
                  <a:pos x="904" y="112"/>
                </a:cxn>
                <a:cxn ang="0">
                  <a:pos x="880" y="86"/>
                </a:cxn>
                <a:cxn ang="0">
                  <a:pos x="798" y="100"/>
                </a:cxn>
                <a:cxn ang="0">
                  <a:pos x="728" y="138"/>
                </a:cxn>
                <a:cxn ang="0">
                  <a:pos x="746" y="80"/>
                </a:cxn>
                <a:cxn ang="0">
                  <a:pos x="694" y="108"/>
                </a:cxn>
                <a:cxn ang="0">
                  <a:pos x="632" y="102"/>
                </a:cxn>
                <a:cxn ang="0">
                  <a:pos x="626" y="76"/>
                </a:cxn>
                <a:cxn ang="0">
                  <a:pos x="756" y="66"/>
                </a:cxn>
                <a:cxn ang="0">
                  <a:pos x="766" y="40"/>
                </a:cxn>
                <a:cxn ang="0">
                  <a:pos x="710" y="24"/>
                </a:cxn>
                <a:cxn ang="0">
                  <a:pos x="650" y="0"/>
                </a:cxn>
                <a:cxn ang="0">
                  <a:pos x="510" y="28"/>
                </a:cxn>
                <a:cxn ang="0">
                  <a:pos x="414" y="24"/>
                </a:cxn>
                <a:cxn ang="0">
                  <a:pos x="416" y="80"/>
                </a:cxn>
                <a:cxn ang="0">
                  <a:pos x="342" y="60"/>
                </a:cxn>
                <a:cxn ang="0">
                  <a:pos x="332" y="100"/>
                </a:cxn>
                <a:cxn ang="0">
                  <a:pos x="278" y="72"/>
                </a:cxn>
                <a:cxn ang="0">
                  <a:pos x="206" y="106"/>
                </a:cxn>
                <a:cxn ang="0">
                  <a:pos x="164" y="120"/>
                </a:cxn>
                <a:cxn ang="0">
                  <a:pos x="86" y="158"/>
                </a:cxn>
                <a:cxn ang="0">
                  <a:pos x="124" y="184"/>
                </a:cxn>
                <a:cxn ang="0">
                  <a:pos x="0" y="228"/>
                </a:cxn>
              </a:cxnLst>
              <a:rect l="0" t="0" r="r" b="b"/>
              <a:pathLst>
                <a:path w="918" h="780">
                  <a:moveTo>
                    <a:pt x="0" y="228"/>
                  </a:moveTo>
                  <a:lnTo>
                    <a:pt x="38" y="252"/>
                  </a:lnTo>
                  <a:lnTo>
                    <a:pt x="76" y="248"/>
                  </a:lnTo>
                  <a:lnTo>
                    <a:pt x="98" y="250"/>
                  </a:lnTo>
                  <a:lnTo>
                    <a:pt x="24" y="264"/>
                  </a:lnTo>
                  <a:lnTo>
                    <a:pt x="58" y="288"/>
                  </a:lnTo>
                  <a:lnTo>
                    <a:pt x="120" y="298"/>
                  </a:lnTo>
                  <a:lnTo>
                    <a:pt x="160" y="290"/>
                  </a:lnTo>
                  <a:lnTo>
                    <a:pt x="212" y="308"/>
                  </a:lnTo>
                  <a:lnTo>
                    <a:pt x="274" y="384"/>
                  </a:lnTo>
                  <a:lnTo>
                    <a:pt x="288" y="432"/>
                  </a:lnTo>
                  <a:lnTo>
                    <a:pt x="330" y="462"/>
                  </a:lnTo>
                  <a:lnTo>
                    <a:pt x="344" y="508"/>
                  </a:lnTo>
                  <a:lnTo>
                    <a:pt x="286" y="540"/>
                  </a:lnTo>
                  <a:lnTo>
                    <a:pt x="306" y="588"/>
                  </a:lnTo>
                  <a:lnTo>
                    <a:pt x="316" y="672"/>
                  </a:lnTo>
                  <a:lnTo>
                    <a:pt x="354" y="692"/>
                  </a:lnTo>
                  <a:lnTo>
                    <a:pt x="380" y="746"/>
                  </a:lnTo>
                  <a:lnTo>
                    <a:pt x="446" y="780"/>
                  </a:lnTo>
                  <a:lnTo>
                    <a:pt x="468" y="714"/>
                  </a:lnTo>
                  <a:lnTo>
                    <a:pt x="480" y="652"/>
                  </a:lnTo>
                  <a:lnTo>
                    <a:pt x="472" y="620"/>
                  </a:lnTo>
                  <a:lnTo>
                    <a:pt x="500" y="600"/>
                  </a:lnTo>
                  <a:lnTo>
                    <a:pt x="536" y="588"/>
                  </a:lnTo>
                  <a:lnTo>
                    <a:pt x="560" y="566"/>
                  </a:lnTo>
                  <a:lnTo>
                    <a:pt x="596" y="540"/>
                  </a:lnTo>
                  <a:lnTo>
                    <a:pt x="622" y="506"/>
                  </a:lnTo>
                  <a:lnTo>
                    <a:pt x="742" y="484"/>
                  </a:lnTo>
                  <a:lnTo>
                    <a:pt x="762" y="470"/>
                  </a:lnTo>
                  <a:lnTo>
                    <a:pt x="712" y="462"/>
                  </a:lnTo>
                  <a:lnTo>
                    <a:pt x="676" y="450"/>
                  </a:lnTo>
                  <a:lnTo>
                    <a:pt x="676" y="424"/>
                  </a:lnTo>
                  <a:lnTo>
                    <a:pt x="678" y="410"/>
                  </a:lnTo>
                  <a:lnTo>
                    <a:pt x="722" y="428"/>
                  </a:lnTo>
                  <a:lnTo>
                    <a:pt x="730" y="438"/>
                  </a:lnTo>
                  <a:lnTo>
                    <a:pt x="742" y="450"/>
                  </a:lnTo>
                  <a:lnTo>
                    <a:pt x="762" y="458"/>
                  </a:lnTo>
                  <a:lnTo>
                    <a:pt x="786" y="454"/>
                  </a:lnTo>
                  <a:lnTo>
                    <a:pt x="778" y="430"/>
                  </a:lnTo>
                  <a:lnTo>
                    <a:pt x="738" y="402"/>
                  </a:lnTo>
                  <a:lnTo>
                    <a:pt x="700" y="400"/>
                  </a:lnTo>
                  <a:lnTo>
                    <a:pt x="688" y="382"/>
                  </a:lnTo>
                  <a:lnTo>
                    <a:pt x="716" y="378"/>
                  </a:lnTo>
                  <a:lnTo>
                    <a:pt x="738" y="364"/>
                  </a:lnTo>
                  <a:lnTo>
                    <a:pt x="756" y="376"/>
                  </a:lnTo>
                  <a:lnTo>
                    <a:pt x="788" y="376"/>
                  </a:lnTo>
                  <a:lnTo>
                    <a:pt x="790" y="362"/>
                  </a:lnTo>
                  <a:lnTo>
                    <a:pt x="778" y="348"/>
                  </a:lnTo>
                  <a:lnTo>
                    <a:pt x="802" y="316"/>
                  </a:lnTo>
                  <a:lnTo>
                    <a:pt x="792" y="288"/>
                  </a:lnTo>
                  <a:lnTo>
                    <a:pt x="786" y="234"/>
                  </a:lnTo>
                  <a:lnTo>
                    <a:pt x="794" y="200"/>
                  </a:lnTo>
                  <a:lnTo>
                    <a:pt x="818" y="186"/>
                  </a:lnTo>
                  <a:lnTo>
                    <a:pt x="850" y="150"/>
                  </a:lnTo>
                  <a:lnTo>
                    <a:pt x="882" y="136"/>
                  </a:lnTo>
                  <a:lnTo>
                    <a:pt x="904" y="112"/>
                  </a:lnTo>
                  <a:lnTo>
                    <a:pt x="918" y="96"/>
                  </a:lnTo>
                  <a:lnTo>
                    <a:pt x="880" y="86"/>
                  </a:lnTo>
                  <a:lnTo>
                    <a:pt x="844" y="88"/>
                  </a:lnTo>
                  <a:lnTo>
                    <a:pt x="798" y="100"/>
                  </a:lnTo>
                  <a:lnTo>
                    <a:pt x="754" y="136"/>
                  </a:lnTo>
                  <a:lnTo>
                    <a:pt x="728" y="138"/>
                  </a:lnTo>
                  <a:lnTo>
                    <a:pt x="778" y="90"/>
                  </a:lnTo>
                  <a:lnTo>
                    <a:pt x="746" y="80"/>
                  </a:lnTo>
                  <a:lnTo>
                    <a:pt x="728" y="90"/>
                  </a:lnTo>
                  <a:lnTo>
                    <a:pt x="694" y="108"/>
                  </a:lnTo>
                  <a:lnTo>
                    <a:pt x="716" y="82"/>
                  </a:lnTo>
                  <a:lnTo>
                    <a:pt x="632" y="102"/>
                  </a:lnTo>
                  <a:lnTo>
                    <a:pt x="594" y="102"/>
                  </a:lnTo>
                  <a:lnTo>
                    <a:pt x="626" y="76"/>
                  </a:lnTo>
                  <a:lnTo>
                    <a:pt x="658" y="68"/>
                  </a:lnTo>
                  <a:lnTo>
                    <a:pt x="756" y="66"/>
                  </a:lnTo>
                  <a:lnTo>
                    <a:pt x="778" y="54"/>
                  </a:lnTo>
                  <a:lnTo>
                    <a:pt x="766" y="40"/>
                  </a:lnTo>
                  <a:lnTo>
                    <a:pt x="716" y="42"/>
                  </a:lnTo>
                  <a:lnTo>
                    <a:pt x="710" y="24"/>
                  </a:lnTo>
                  <a:lnTo>
                    <a:pt x="682" y="0"/>
                  </a:lnTo>
                  <a:lnTo>
                    <a:pt x="650" y="0"/>
                  </a:lnTo>
                  <a:lnTo>
                    <a:pt x="506" y="4"/>
                  </a:lnTo>
                  <a:lnTo>
                    <a:pt x="510" y="28"/>
                  </a:lnTo>
                  <a:lnTo>
                    <a:pt x="472" y="42"/>
                  </a:lnTo>
                  <a:lnTo>
                    <a:pt x="414" y="24"/>
                  </a:lnTo>
                  <a:lnTo>
                    <a:pt x="406" y="42"/>
                  </a:lnTo>
                  <a:lnTo>
                    <a:pt x="416" y="80"/>
                  </a:lnTo>
                  <a:lnTo>
                    <a:pt x="412" y="104"/>
                  </a:lnTo>
                  <a:lnTo>
                    <a:pt x="342" y="60"/>
                  </a:lnTo>
                  <a:lnTo>
                    <a:pt x="312" y="72"/>
                  </a:lnTo>
                  <a:lnTo>
                    <a:pt x="332" y="100"/>
                  </a:lnTo>
                  <a:lnTo>
                    <a:pt x="276" y="100"/>
                  </a:lnTo>
                  <a:lnTo>
                    <a:pt x="278" y="72"/>
                  </a:lnTo>
                  <a:lnTo>
                    <a:pt x="204" y="82"/>
                  </a:lnTo>
                  <a:lnTo>
                    <a:pt x="206" y="106"/>
                  </a:lnTo>
                  <a:lnTo>
                    <a:pt x="162" y="92"/>
                  </a:lnTo>
                  <a:lnTo>
                    <a:pt x="164" y="120"/>
                  </a:lnTo>
                  <a:lnTo>
                    <a:pt x="128" y="128"/>
                  </a:lnTo>
                  <a:lnTo>
                    <a:pt x="86" y="158"/>
                  </a:lnTo>
                  <a:lnTo>
                    <a:pt x="134" y="166"/>
                  </a:lnTo>
                  <a:lnTo>
                    <a:pt x="124" y="184"/>
                  </a:lnTo>
                  <a:lnTo>
                    <a:pt x="80" y="206"/>
                  </a:lnTo>
                  <a:lnTo>
                    <a:pt x="0" y="22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2342" y="1731"/>
              <a:ext cx="163" cy="111"/>
            </a:xfrm>
            <a:custGeom>
              <a:avLst/>
              <a:gdLst/>
              <a:ahLst/>
              <a:cxnLst>
                <a:cxn ang="0">
                  <a:pos x="140" y="2"/>
                </a:cxn>
                <a:cxn ang="0">
                  <a:pos x="112" y="18"/>
                </a:cxn>
                <a:cxn ang="0">
                  <a:pos x="70" y="16"/>
                </a:cxn>
                <a:cxn ang="0">
                  <a:pos x="34" y="0"/>
                </a:cxn>
                <a:cxn ang="0">
                  <a:pos x="0" y="18"/>
                </a:cxn>
                <a:cxn ang="0">
                  <a:pos x="34" y="86"/>
                </a:cxn>
                <a:cxn ang="0">
                  <a:pos x="46" y="108"/>
                </a:cxn>
                <a:cxn ang="0">
                  <a:pos x="106" y="110"/>
                </a:cxn>
                <a:cxn ang="0">
                  <a:pos x="142" y="84"/>
                </a:cxn>
                <a:cxn ang="0">
                  <a:pos x="158" y="70"/>
                </a:cxn>
                <a:cxn ang="0">
                  <a:pos x="162" y="46"/>
                </a:cxn>
                <a:cxn ang="0">
                  <a:pos x="152" y="26"/>
                </a:cxn>
                <a:cxn ang="0">
                  <a:pos x="140" y="2"/>
                </a:cxn>
              </a:cxnLst>
              <a:rect l="0" t="0" r="r" b="b"/>
              <a:pathLst>
                <a:path w="162" h="110">
                  <a:moveTo>
                    <a:pt x="140" y="2"/>
                  </a:moveTo>
                  <a:lnTo>
                    <a:pt x="112" y="18"/>
                  </a:lnTo>
                  <a:lnTo>
                    <a:pt x="70" y="16"/>
                  </a:lnTo>
                  <a:lnTo>
                    <a:pt x="34" y="0"/>
                  </a:lnTo>
                  <a:lnTo>
                    <a:pt x="0" y="18"/>
                  </a:lnTo>
                  <a:lnTo>
                    <a:pt x="34" y="86"/>
                  </a:lnTo>
                  <a:lnTo>
                    <a:pt x="46" y="108"/>
                  </a:lnTo>
                  <a:lnTo>
                    <a:pt x="106" y="110"/>
                  </a:lnTo>
                  <a:lnTo>
                    <a:pt x="142" y="84"/>
                  </a:lnTo>
                  <a:lnTo>
                    <a:pt x="158" y="70"/>
                  </a:lnTo>
                  <a:lnTo>
                    <a:pt x="162" y="46"/>
                  </a:lnTo>
                  <a:lnTo>
                    <a:pt x="152" y="26"/>
                  </a:lnTo>
                  <a:lnTo>
                    <a:pt x="140" y="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185" y="1621"/>
              <a:ext cx="563" cy="483"/>
            </a:xfrm>
            <a:custGeom>
              <a:avLst/>
              <a:gdLst/>
              <a:ahLst/>
              <a:cxnLst>
                <a:cxn ang="0">
                  <a:pos x="562" y="478"/>
                </a:cxn>
                <a:cxn ang="0">
                  <a:pos x="556" y="434"/>
                </a:cxn>
                <a:cxn ang="0">
                  <a:pos x="504" y="364"/>
                </a:cxn>
                <a:cxn ang="0">
                  <a:pos x="474" y="342"/>
                </a:cxn>
                <a:cxn ang="0">
                  <a:pos x="448" y="354"/>
                </a:cxn>
                <a:cxn ang="0">
                  <a:pos x="430" y="328"/>
                </a:cxn>
                <a:cxn ang="0">
                  <a:pos x="400" y="322"/>
                </a:cxn>
                <a:cxn ang="0">
                  <a:pos x="398" y="32"/>
                </a:cxn>
                <a:cxn ang="0">
                  <a:pos x="288" y="20"/>
                </a:cxn>
                <a:cxn ang="0">
                  <a:pos x="192" y="4"/>
                </a:cxn>
                <a:cxn ang="0">
                  <a:pos x="148" y="0"/>
                </a:cxn>
                <a:cxn ang="0">
                  <a:pos x="62" y="36"/>
                </a:cxn>
                <a:cxn ang="0">
                  <a:pos x="52" y="58"/>
                </a:cxn>
                <a:cxn ang="0">
                  <a:pos x="28" y="64"/>
                </a:cxn>
                <a:cxn ang="0">
                  <a:pos x="4" y="78"/>
                </a:cxn>
                <a:cxn ang="0">
                  <a:pos x="78" y="98"/>
                </a:cxn>
                <a:cxn ang="0">
                  <a:pos x="110" y="120"/>
                </a:cxn>
                <a:cxn ang="0">
                  <a:pos x="98" y="130"/>
                </a:cxn>
                <a:cxn ang="0">
                  <a:pos x="36" y="124"/>
                </a:cxn>
                <a:cxn ang="0">
                  <a:pos x="2" y="140"/>
                </a:cxn>
                <a:cxn ang="0">
                  <a:pos x="0" y="172"/>
                </a:cxn>
                <a:cxn ang="0">
                  <a:pos x="32" y="196"/>
                </a:cxn>
                <a:cxn ang="0">
                  <a:pos x="66" y="190"/>
                </a:cxn>
                <a:cxn ang="0">
                  <a:pos x="94" y="178"/>
                </a:cxn>
                <a:cxn ang="0">
                  <a:pos x="100" y="188"/>
                </a:cxn>
                <a:cxn ang="0">
                  <a:pos x="102" y="236"/>
                </a:cxn>
                <a:cxn ang="0">
                  <a:pos x="58" y="232"/>
                </a:cxn>
                <a:cxn ang="0">
                  <a:pos x="34" y="266"/>
                </a:cxn>
                <a:cxn ang="0">
                  <a:pos x="34" y="308"/>
                </a:cxn>
                <a:cxn ang="0">
                  <a:pos x="40" y="336"/>
                </a:cxn>
                <a:cxn ang="0">
                  <a:pos x="70" y="340"/>
                </a:cxn>
                <a:cxn ang="0">
                  <a:pos x="90" y="334"/>
                </a:cxn>
                <a:cxn ang="0">
                  <a:pos x="96" y="378"/>
                </a:cxn>
                <a:cxn ang="0">
                  <a:pos x="154" y="370"/>
                </a:cxn>
                <a:cxn ang="0">
                  <a:pos x="158" y="392"/>
                </a:cxn>
                <a:cxn ang="0">
                  <a:pos x="114" y="436"/>
                </a:cxn>
                <a:cxn ang="0">
                  <a:pos x="76" y="458"/>
                </a:cxn>
                <a:cxn ang="0">
                  <a:pos x="38" y="482"/>
                </a:cxn>
                <a:cxn ang="0">
                  <a:pos x="120" y="450"/>
                </a:cxn>
                <a:cxn ang="0">
                  <a:pos x="160" y="432"/>
                </a:cxn>
                <a:cxn ang="0">
                  <a:pos x="174" y="404"/>
                </a:cxn>
                <a:cxn ang="0">
                  <a:pos x="212" y="378"/>
                </a:cxn>
                <a:cxn ang="0">
                  <a:pos x="204" y="334"/>
                </a:cxn>
                <a:cxn ang="0">
                  <a:pos x="262" y="288"/>
                </a:cxn>
                <a:cxn ang="0">
                  <a:pos x="278" y="288"/>
                </a:cxn>
                <a:cxn ang="0">
                  <a:pos x="248" y="338"/>
                </a:cxn>
                <a:cxn ang="0">
                  <a:pos x="250" y="366"/>
                </a:cxn>
                <a:cxn ang="0">
                  <a:pos x="278" y="336"/>
                </a:cxn>
                <a:cxn ang="0">
                  <a:pos x="304" y="308"/>
                </a:cxn>
                <a:cxn ang="0">
                  <a:pos x="412" y="350"/>
                </a:cxn>
                <a:cxn ang="0">
                  <a:pos x="440" y="364"/>
                </a:cxn>
                <a:cxn ang="0">
                  <a:pos x="488" y="380"/>
                </a:cxn>
                <a:cxn ang="0">
                  <a:pos x="540" y="450"/>
                </a:cxn>
                <a:cxn ang="0">
                  <a:pos x="562" y="478"/>
                </a:cxn>
              </a:cxnLst>
              <a:rect l="0" t="0" r="r" b="b"/>
              <a:pathLst>
                <a:path w="562" h="482">
                  <a:moveTo>
                    <a:pt x="562" y="478"/>
                  </a:moveTo>
                  <a:lnTo>
                    <a:pt x="556" y="434"/>
                  </a:lnTo>
                  <a:lnTo>
                    <a:pt x="504" y="364"/>
                  </a:lnTo>
                  <a:lnTo>
                    <a:pt x="474" y="342"/>
                  </a:lnTo>
                  <a:lnTo>
                    <a:pt x="448" y="354"/>
                  </a:lnTo>
                  <a:lnTo>
                    <a:pt x="430" y="328"/>
                  </a:lnTo>
                  <a:lnTo>
                    <a:pt x="400" y="322"/>
                  </a:lnTo>
                  <a:lnTo>
                    <a:pt x="398" y="32"/>
                  </a:lnTo>
                  <a:lnTo>
                    <a:pt x="288" y="20"/>
                  </a:lnTo>
                  <a:lnTo>
                    <a:pt x="192" y="4"/>
                  </a:lnTo>
                  <a:lnTo>
                    <a:pt x="148" y="0"/>
                  </a:lnTo>
                  <a:lnTo>
                    <a:pt x="62" y="36"/>
                  </a:lnTo>
                  <a:lnTo>
                    <a:pt x="52" y="58"/>
                  </a:lnTo>
                  <a:lnTo>
                    <a:pt x="28" y="64"/>
                  </a:lnTo>
                  <a:lnTo>
                    <a:pt x="4" y="78"/>
                  </a:lnTo>
                  <a:lnTo>
                    <a:pt x="78" y="98"/>
                  </a:lnTo>
                  <a:lnTo>
                    <a:pt x="110" y="120"/>
                  </a:lnTo>
                  <a:lnTo>
                    <a:pt x="98" y="130"/>
                  </a:lnTo>
                  <a:lnTo>
                    <a:pt x="36" y="124"/>
                  </a:lnTo>
                  <a:lnTo>
                    <a:pt x="2" y="140"/>
                  </a:lnTo>
                  <a:lnTo>
                    <a:pt x="0" y="172"/>
                  </a:lnTo>
                  <a:lnTo>
                    <a:pt x="32" y="196"/>
                  </a:lnTo>
                  <a:lnTo>
                    <a:pt x="66" y="190"/>
                  </a:lnTo>
                  <a:lnTo>
                    <a:pt x="94" y="178"/>
                  </a:lnTo>
                  <a:lnTo>
                    <a:pt x="100" y="188"/>
                  </a:lnTo>
                  <a:lnTo>
                    <a:pt x="102" y="236"/>
                  </a:lnTo>
                  <a:lnTo>
                    <a:pt x="58" y="232"/>
                  </a:lnTo>
                  <a:lnTo>
                    <a:pt x="34" y="266"/>
                  </a:lnTo>
                  <a:lnTo>
                    <a:pt x="34" y="308"/>
                  </a:lnTo>
                  <a:lnTo>
                    <a:pt x="40" y="336"/>
                  </a:lnTo>
                  <a:lnTo>
                    <a:pt x="70" y="340"/>
                  </a:lnTo>
                  <a:lnTo>
                    <a:pt x="90" y="334"/>
                  </a:lnTo>
                  <a:lnTo>
                    <a:pt x="96" y="378"/>
                  </a:lnTo>
                  <a:lnTo>
                    <a:pt x="154" y="370"/>
                  </a:lnTo>
                  <a:lnTo>
                    <a:pt x="158" y="392"/>
                  </a:lnTo>
                  <a:lnTo>
                    <a:pt x="114" y="436"/>
                  </a:lnTo>
                  <a:lnTo>
                    <a:pt x="76" y="458"/>
                  </a:lnTo>
                  <a:lnTo>
                    <a:pt x="38" y="482"/>
                  </a:lnTo>
                  <a:lnTo>
                    <a:pt x="120" y="450"/>
                  </a:lnTo>
                  <a:lnTo>
                    <a:pt x="160" y="432"/>
                  </a:lnTo>
                  <a:lnTo>
                    <a:pt x="174" y="404"/>
                  </a:lnTo>
                  <a:lnTo>
                    <a:pt x="212" y="378"/>
                  </a:lnTo>
                  <a:lnTo>
                    <a:pt x="204" y="334"/>
                  </a:lnTo>
                  <a:lnTo>
                    <a:pt x="262" y="288"/>
                  </a:lnTo>
                  <a:lnTo>
                    <a:pt x="278" y="288"/>
                  </a:lnTo>
                  <a:lnTo>
                    <a:pt x="248" y="338"/>
                  </a:lnTo>
                  <a:lnTo>
                    <a:pt x="250" y="366"/>
                  </a:lnTo>
                  <a:lnTo>
                    <a:pt x="278" y="336"/>
                  </a:lnTo>
                  <a:lnTo>
                    <a:pt x="304" y="308"/>
                  </a:lnTo>
                  <a:lnTo>
                    <a:pt x="412" y="350"/>
                  </a:lnTo>
                  <a:lnTo>
                    <a:pt x="440" y="364"/>
                  </a:lnTo>
                  <a:lnTo>
                    <a:pt x="488" y="380"/>
                  </a:lnTo>
                  <a:lnTo>
                    <a:pt x="540" y="450"/>
                  </a:lnTo>
                  <a:lnTo>
                    <a:pt x="562" y="47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817" y="1513"/>
              <a:ext cx="356" cy="17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6" y="0"/>
                </a:cxn>
                <a:cxn ang="0">
                  <a:pos x="14" y="34"/>
                </a:cxn>
                <a:cxn ang="0">
                  <a:pos x="0" y="76"/>
                </a:cxn>
                <a:cxn ang="0">
                  <a:pos x="34" y="110"/>
                </a:cxn>
                <a:cxn ang="0">
                  <a:pos x="90" y="76"/>
                </a:cxn>
                <a:cxn ang="0">
                  <a:pos x="124" y="64"/>
                </a:cxn>
                <a:cxn ang="0">
                  <a:pos x="158" y="130"/>
                </a:cxn>
                <a:cxn ang="0">
                  <a:pos x="152" y="146"/>
                </a:cxn>
                <a:cxn ang="0">
                  <a:pos x="180" y="162"/>
                </a:cxn>
                <a:cxn ang="0">
                  <a:pos x="216" y="170"/>
                </a:cxn>
                <a:cxn ang="0">
                  <a:pos x="258" y="164"/>
                </a:cxn>
                <a:cxn ang="0">
                  <a:pos x="290" y="160"/>
                </a:cxn>
                <a:cxn ang="0">
                  <a:pos x="326" y="166"/>
                </a:cxn>
                <a:cxn ang="0">
                  <a:pos x="348" y="164"/>
                </a:cxn>
                <a:cxn ang="0">
                  <a:pos x="356" y="144"/>
                </a:cxn>
                <a:cxn ang="0">
                  <a:pos x="296" y="94"/>
                </a:cxn>
                <a:cxn ang="0">
                  <a:pos x="296" y="54"/>
                </a:cxn>
                <a:cxn ang="0">
                  <a:pos x="268" y="38"/>
                </a:cxn>
                <a:cxn ang="0">
                  <a:pos x="256" y="56"/>
                </a:cxn>
                <a:cxn ang="0">
                  <a:pos x="204" y="58"/>
                </a:cxn>
                <a:cxn ang="0">
                  <a:pos x="166" y="40"/>
                </a:cxn>
                <a:cxn ang="0">
                  <a:pos x="146" y="20"/>
                </a:cxn>
                <a:cxn ang="0">
                  <a:pos x="122" y="10"/>
                </a:cxn>
                <a:cxn ang="0">
                  <a:pos x="64" y="0"/>
                </a:cxn>
              </a:cxnLst>
              <a:rect l="0" t="0" r="r" b="b"/>
              <a:pathLst>
                <a:path w="356" h="170">
                  <a:moveTo>
                    <a:pt x="64" y="0"/>
                  </a:moveTo>
                  <a:lnTo>
                    <a:pt x="26" y="0"/>
                  </a:lnTo>
                  <a:lnTo>
                    <a:pt x="14" y="34"/>
                  </a:lnTo>
                  <a:lnTo>
                    <a:pt x="0" y="76"/>
                  </a:lnTo>
                  <a:lnTo>
                    <a:pt x="34" y="110"/>
                  </a:lnTo>
                  <a:lnTo>
                    <a:pt x="90" y="76"/>
                  </a:lnTo>
                  <a:lnTo>
                    <a:pt x="124" y="64"/>
                  </a:lnTo>
                  <a:lnTo>
                    <a:pt x="158" y="130"/>
                  </a:lnTo>
                  <a:lnTo>
                    <a:pt x="152" y="146"/>
                  </a:lnTo>
                  <a:lnTo>
                    <a:pt x="180" y="162"/>
                  </a:lnTo>
                  <a:lnTo>
                    <a:pt x="216" y="170"/>
                  </a:lnTo>
                  <a:lnTo>
                    <a:pt x="258" y="164"/>
                  </a:lnTo>
                  <a:lnTo>
                    <a:pt x="290" y="160"/>
                  </a:lnTo>
                  <a:lnTo>
                    <a:pt x="326" y="166"/>
                  </a:lnTo>
                  <a:lnTo>
                    <a:pt x="348" y="164"/>
                  </a:lnTo>
                  <a:lnTo>
                    <a:pt x="356" y="144"/>
                  </a:lnTo>
                  <a:lnTo>
                    <a:pt x="296" y="94"/>
                  </a:lnTo>
                  <a:lnTo>
                    <a:pt x="296" y="54"/>
                  </a:lnTo>
                  <a:lnTo>
                    <a:pt x="268" y="38"/>
                  </a:lnTo>
                  <a:lnTo>
                    <a:pt x="256" y="56"/>
                  </a:lnTo>
                  <a:lnTo>
                    <a:pt x="204" y="58"/>
                  </a:lnTo>
                  <a:lnTo>
                    <a:pt x="166" y="40"/>
                  </a:lnTo>
                  <a:lnTo>
                    <a:pt x="146" y="20"/>
                  </a:lnTo>
                  <a:lnTo>
                    <a:pt x="122" y="1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849" y="1427"/>
              <a:ext cx="106" cy="44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30" y="20"/>
                </a:cxn>
                <a:cxn ang="0">
                  <a:pos x="0" y="38"/>
                </a:cxn>
                <a:cxn ang="0">
                  <a:pos x="30" y="44"/>
                </a:cxn>
                <a:cxn ang="0">
                  <a:pos x="56" y="40"/>
                </a:cxn>
                <a:cxn ang="0">
                  <a:pos x="80" y="26"/>
                </a:cxn>
                <a:cxn ang="0">
                  <a:pos x="96" y="32"/>
                </a:cxn>
                <a:cxn ang="0">
                  <a:pos x="106" y="26"/>
                </a:cxn>
                <a:cxn ang="0">
                  <a:pos x="100" y="0"/>
                </a:cxn>
              </a:cxnLst>
              <a:rect l="0" t="0" r="r" b="b"/>
              <a:pathLst>
                <a:path w="106" h="44">
                  <a:moveTo>
                    <a:pt x="100" y="0"/>
                  </a:moveTo>
                  <a:lnTo>
                    <a:pt x="30" y="20"/>
                  </a:lnTo>
                  <a:lnTo>
                    <a:pt x="0" y="38"/>
                  </a:lnTo>
                  <a:lnTo>
                    <a:pt x="30" y="44"/>
                  </a:lnTo>
                  <a:lnTo>
                    <a:pt x="56" y="40"/>
                  </a:lnTo>
                  <a:lnTo>
                    <a:pt x="80" y="26"/>
                  </a:lnTo>
                  <a:lnTo>
                    <a:pt x="96" y="32"/>
                  </a:lnTo>
                  <a:lnTo>
                    <a:pt x="106" y="26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949" y="1451"/>
              <a:ext cx="172" cy="62"/>
            </a:xfrm>
            <a:custGeom>
              <a:avLst/>
              <a:gdLst/>
              <a:ahLst/>
              <a:cxnLst>
                <a:cxn ang="0">
                  <a:pos x="118" y="48"/>
                </a:cxn>
                <a:cxn ang="0">
                  <a:pos x="164" y="44"/>
                </a:cxn>
                <a:cxn ang="0">
                  <a:pos x="172" y="26"/>
                </a:cxn>
                <a:cxn ang="0">
                  <a:pos x="154" y="24"/>
                </a:cxn>
                <a:cxn ang="0">
                  <a:pos x="130" y="24"/>
                </a:cxn>
                <a:cxn ang="0">
                  <a:pos x="116" y="0"/>
                </a:cxn>
                <a:cxn ang="0">
                  <a:pos x="96" y="16"/>
                </a:cxn>
                <a:cxn ang="0">
                  <a:pos x="112" y="30"/>
                </a:cxn>
                <a:cxn ang="0">
                  <a:pos x="78" y="26"/>
                </a:cxn>
                <a:cxn ang="0">
                  <a:pos x="58" y="14"/>
                </a:cxn>
                <a:cxn ang="0">
                  <a:pos x="32" y="8"/>
                </a:cxn>
                <a:cxn ang="0">
                  <a:pos x="18" y="16"/>
                </a:cxn>
                <a:cxn ang="0">
                  <a:pos x="0" y="38"/>
                </a:cxn>
                <a:cxn ang="0">
                  <a:pos x="40" y="42"/>
                </a:cxn>
                <a:cxn ang="0">
                  <a:pos x="74" y="42"/>
                </a:cxn>
                <a:cxn ang="0">
                  <a:pos x="42" y="58"/>
                </a:cxn>
                <a:cxn ang="0">
                  <a:pos x="86" y="62"/>
                </a:cxn>
                <a:cxn ang="0">
                  <a:pos x="118" y="48"/>
                </a:cxn>
              </a:cxnLst>
              <a:rect l="0" t="0" r="r" b="b"/>
              <a:pathLst>
                <a:path w="172" h="62">
                  <a:moveTo>
                    <a:pt x="118" y="48"/>
                  </a:moveTo>
                  <a:lnTo>
                    <a:pt x="164" y="44"/>
                  </a:lnTo>
                  <a:lnTo>
                    <a:pt x="172" y="26"/>
                  </a:lnTo>
                  <a:lnTo>
                    <a:pt x="154" y="24"/>
                  </a:lnTo>
                  <a:lnTo>
                    <a:pt x="130" y="24"/>
                  </a:lnTo>
                  <a:lnTo>
                    <a:pt x="116" y="0"/>
                  </a:lnTo>
                  <a:lnTo>
                    <a:pt x="96" y="16"/>
                  </a:lnTo>
                  <a:lnTo>
                    <a:pt x="112" y="30"/>
                  </a:lnTo>
                  <a:lnTo>
                    <a:pt x="78" y="26"/>
                  </a:lnTo>
                  <a:lnTo>
                    <a:pt x="58" y="14"/>
                  </a:lnTo>
                  <a:lnTo>
                    <a:pt x="32" y="8"/>
                  </a:lnTo>
                  <a:lnTo>
                    <a:pt x="18" y="16"/>
                  </a:lnTo>
                  <a:lnTo>
                    <a:pt x="0" y="38"/>
                  </a:lnTo>
                  <a:lnTo>
                    <a:pt x="40" y="42"/>
                  </a:lnTo>
                  <a:lnTo>
                    <a:pt x="74" y="42"/>
                  </a:lnTo>
                  <a:lnTo>
                    <a:pt x="42" y="58"/>
                  </a:lnTo>
                  <a:lnTo>
                    <a:pt x="86" y="62"/>
                  </a:lnTo>
                  <a:lnTo>
                    <a:pt x="118" y="4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1001" y="1387"/>
              <a:ext cx="56" cy="1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0" y="10"/>
                </a:cxn>
                <a:cxn ang="0">
                  <a:pos x="38" y="16"/>
                </a:cxn>
                <a:cxn ang="0">
                  <a:pos x="56" y="16"/>
                </a:cxn>
                <a:cxn ang="0">
                  <a:pos x="38" y="0"/>
                </a:cxn>
              </a:cxnLst>
              <a:rect l="0" t="0" r="r" b="b"/>
              <a:pathLst>
                <a:path w="56" h="16">
                  <a:moveTo>
                    <a:pt x="38" y="0"/>
                  </a:moveTo>
                  <a:lnTo>
                    <a:pt x="0" y="10"/>
                  </a:lnTo>
                  <a:lnTo>
                    <a:pt x="38" y="16"/>
                  </a:lnTo>
                  <a:lnTo>
                    <a:pt x="56" y="1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1001" y="1411"/>
              <a:ext cx="54" cy="22"/>
            </a:xfrm>
            <a:custGeom>
              <a:avLst/>
              <a:gdLst/>
              <a:ahLst/>
              <a:cxnLst>
                <a:cxn ang="0">
                  <a:pos x="4" y="22"/>
                </a:cxn>
                <a:cxn ang="0">
                  <a:pos x="32" y="18"/>
                </a:cxn>
                <a:cxn ang="0">
                  <a:pos x="54" y="10"/>
                </a:cxn>
                <a:cxn ang="0">
                  <a:pos x="38" y="0"/>
                </a:cxn>
                <a:cxn ang="0">
                  <a:pos x="0" y="8"/>
                </a:cxn>
                <a:cxn ang="0">
                  <a:pos x="4" y="22"/>
                </a:cxn>
              </a:cxnLst>
              <a:rect l="0" t="0" r="r" b="b"/>
              <a:pathLst>
                <a:path w="54" h="22">
                  <a:moveTo>
                    <a:pt x="4" y="22"/>
                  </a:moveTo>
                  <a:lnTo>
                    <a:pt x="32" y="18"/>
                  </a:lnTo>
                  <a:lnTo>
                    <a:pt x="54" y="10"/>
                  </a:lnTo>
                  <a:lnTo>
                    <a:pt x="38" y="0"/>
                  </a:lnTo>
                  <a:lnTo>
                    <a:pt x="0" y="8"/>
                  </a:lnTo>
                  <a:lnTo>
                    <a:pt x="4" y="2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1169" y="1535"/>
              <a:ext cx="105" cy="76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26" y="6"/>
                </a:cxn>
                <a:cxn ang="0">
                  <a:pos x="34" y="34"/>
                </a:cxn>
                <a:cxn ang="0">
                  <a:pos x="0" y="26"/>
                </a:cxn>
                <a:cxn ang="0">
                  <a:pos x="16" y="58"/>
                </a:cxn>
                <a:cxn ang="0">
                  <a:pos x="44" y="72"/>
                </a:cxn>
                <a:cxn ang="0">
                  <a:pos x="64" y="76"/>
                </a:cxn>
                <a:cxn ang="0">
                  <a:pos x="104" y="56"/>
                </a:cxn>
                <a:cxn ang="0">
                  <a:pos x="80" y="30"/>
                </a:cxn>
                <a:cxn ang="0">
                  <a:pos x="86" y="10"/>
                </a:cxn>
                <a:cxn ang="0">
                  <a:pos x="80" y="0"/>
                </a:cxn>
              </a:cxnLst>
              <a:rect l="0" t="0" r="r" b="b"/>
              <a:pathLst>
                <a:path w="104" h="76">
                  <a:moveTo>
                    <a:pt x="80" y="0"/>
                  </a:moveTo>
                  <a:lnTo>
                    <a:pt x="26" y="6"/>
                  </a:lnTo>
                  <a:lnTo>
                    <a:pt x="34" y="34"/>
                  </a:lnTo>
                  <a:lnTo>
                    <a:pt x="0" y="26"/>
                  </a:lnTo>
                  <a:lnTo>
                    <a:pt x="16" y="58"/>
                  </a:lnTo>
                  <a:lnTo>
                    <a:pt x="44" y="72"/>
                  </a:lnTo>
                  <a:lnTo>
                    <a:pt x="64" y="76"/>
                  </a:lnTo>
                  <a:lnTo>
                    <a:pt x="104" y="56"/>
                  </a:lnTo>
                  <a:lnTo>
                    <a:pt x="80" y="30"/>
                  </a:lnTo>
                  <a:lnTo>
                    <a:pt x="86" y="1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1217" y="1655"/>
              <a:ext cx="49" cy="32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0" y="20"/>
                </a:cxn>
                <a:cxn ang="0">
                  <a:pos x="30" y="28"/>
                </a:cxn>
                <a:cxn ang="0">
                  <a:pos x="48" y="32"/>
                </a:cxn>
                <a:cxn ang="0">
                  <a:pos x="22" y="0"/>
                </a:cxn>
              </a:cxnLst>
              <a:rect l="0" t="0" r="r" b="b"/>
              <a:pathLst>
                <a:path w="48" h="32">
                  <a:moveTo>
                    <a:pt x="22" y="0"/>
                  </a:moveTo>
                  <a:lnTo>
                    <a:pt x="0" y="20"/>
                  </a:lnTo>
                  <a:lnTo>
                    <a:pt x="30" y="28"/>
                  </a:lnTo>
                  <a:lnTo>
                    <a:pt x="48" y="3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1173" y="1451"/>
              <a:ext cx="71" cy="46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18" y="28"/>
                </a:cxn>
                <a:cxn ang="0">
                  <a:pos x="26" y="44"/>
                </a:cxn>
                <a:cxn ang="0">
                  <a:pos x="56" y="46"/>
                </a:cxn>
                <a:cxn ang="0">
                  <a:pos x="70" y="14"/>
                </a:cxn>
                <a:cxn ang="0">
                  <a:pos x="58" y="0"/>
                </a:cxn>
                <a:cxn ang="0">
                  <a:pos x="26" y="6"/>
                </a:cxn>
                <a:cxn ang="0">
                  <a:pos x="2" y="8"/>
                </a:cxn>
                <a:cxn ang="0">
                  <a:pos x="0" y="22"/>
                </a:cxn>
              </a:cxnLst>
              <a:rect l="0" t="0" r="r" b="b"/>
              <a:pathLst>
                <a:path w="70" h="46">
                  <a:moveTo>
                    <a:pt x="0" y="22"/>
                  </a:moveTo>
                  <a:lnTo>
                    <a:pt x="18" y="28"/>
                  </a:lnTo>
                  <a:lnTo>
                    <a:pt x="26" y="44"/>
                  </a:lnTo>
                  <a:lnTo>
                    <a:pt x="56" y="46"/>
                  </a:lnTo>
                  <a:lnTo>
                    <a:pt x="70" y="14"/>
                  </a:lnTo>
                  <a:lnTo>
                    <a:pt x="58" y="0"/>
                  </a:lnTo>
                  <a:lnTo>
                    <a:pt x="26" y="6"/>
                  </a:lnTo>
                  <a:lnTo>
                    <a:pt x="2" y="8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1117" y="1370"/>
              <a:ext cx="103" cy="47"/>
            </a:xfrm>
            <a:custGeom>
              <a:avLst/>
              <a:gdLst/>
              <a:ahLst/>
              <a:cxnLst>
                <a:cxn ang="0">
                  <a:pos x="14" y="28"/>
                </a:cxn>
                <a:cxn ang="0">
                  <a:pos x="76" y="34"/>
                </a:cxn>
                <a:cxn ang="0">
                  <a:pos x="92" y="46"/>
                </a:cxn>
                <a:cxn ang="0">
                  <a:pos x="102" y="40"/>
                </a:cxn>
                <a:cxn ang="0">
                  <a:pos x="86" y="14"/>
                </a:cxn>
                <a:cxn ang="0">
                  <a:pos x="56" y="2"/>
                </a:cxn>
                <a:cxn ang="0">
                  <a:pos x="32" y="0"/>
                </a:cxn>
                <a:cxn ang="0">
                  <a:pos x="0" y="0"/>
                </a:cxn>
                <a:cxn ang="0">
                  <a:pos x="12" y="14"/>
                </a:cxn>
                <a:cxn ang="0">
                  <a:pos x="14" y="28"/>
                </a:cxn>
              </a:cxnLst>
              <a:rect l="0" t="0" r="r" b="b"/>
              <a:pathLst>
                <a:path w="102" h="46">
                  <a:moveTo>
                    <a:pt x="14" y="28"/>
                  </a:moveTo>
                  <a:lnTo>
                    <a:pt x="76" y="34"/>
                  </a:lnTo>
                  <a:lnTo>
                    <a:pt x="92" y="46"/>
                  </a:lnTo>
                  <a:lnTo>
                    <a:pt x="102" y="40"/>
                  </a:lnTo>
                  <a:lnTo>
                    <a:pt x="86" y="14"/>
                  </a:lnTo>
                  <a:lnTo>
                    <a:pt x="56" y="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12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1236" y="1379"/>
              <a:ext cx="50" cy="38"/>
            </a:xfrm>
            <a:custGeom>
              <a:avLst/>
              <a:gdLst/>
              <a:ahLst/>
              <a:cxnLst>
                <a:cxn ang="0">
                  <a:pos x="16" y="38"/>
                </a:cxn>
                <a:cxn ang="0">
                  <a:pos x="40" y="36"/>
                </a:cxn>
                <a:cxn ang="0">
                  <a:pos x="50" y="30"/>
                </a:cxn>
                <a:cxn ang="0">
                  <a:pos x="32" y="10"/>
                </a:cxn>
                <a:cxn ang="0">
                  <a:pos x="8" y="0"/>
                </a:cxn>
                <a:cxn ang="0">
                  <a:pos x="0" y="12"/>
                </a:cxn>
                <a:cxn ang="0">
                  <a:pos x="16" y="38"/>
                </a:cxn>
              </a:cxnLst>
              <a:rect l="0" t="0" r="r" b="b"/>
              <a:pathLst>
                <a:path w="50" h="38">
                  <a:moveTo>
                    <a:pt x="16" y="38"/>
                  </a:moveTo>
                  <a:lnTo>
                    <a:pt x="40" y="36"/>
                  </a:lnTo>
                  <a:lnTo>
                    <a:pt x="50" y="30"/>
                  </a:lnTo>
                  <a:lnTo>
                    <a:pt x="32" y="10"/>
                  </a:lnTo>
                  <a:lnTo>
                    <a:pt x="8" y="0"/>
                  </a:lnTo>
                  <a:lnTo>
                    <a:pt x="0" y="12"/>
                  </a:lnTo>
                  <a:lnTo>
                    <a:pt x="16" y="3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1280" y="1529"/>
              <a:ext cx="70" cy="66"/>
            </a:xfrm>
            <a:custGeom>
              <a:avLst/>
              <a:gdLst/>
              <a:ahLst/>
              <a:cxnLst>
                <a:cxn ang="0">
                  <a:pos x="8" y="66"/>
                </a:cxn>
                <a:cxn ang="0">
                  <a:pos x="22" y="60"/>
                </a:cxn>
                <a:cxn ang="0">
                  <a:pos x="22" y="48"/>
                </a:cxn>
                <a:cxn ang="0">
                  <a:pos x="38" y="42"/>
                </a:cxn>
                <a:cxn ang="0">
                  <a:pos x="60" y="24"/>
                </a:cxn>
                <a:cxn ang="0">
                  <a:pos x="70" y="8"/>
                </a:cxn>
                <a:cxn ang="0">
                  <a:pos x="56" y="2"/>
                </a:cxn>
                <a:cxn ang="0">
                  <a:pos x="18" y="0"/>
                </a:cxn>
                <a:cxn ang="0">
                  <a:pos x="0" y="6"/>
                </a:cxn>
                <a:cxn ang="0">
                  <a:pos x="0" y="44"/>
                </a:cxn>
                <a:cxn ang="0">
                  <a:pos x="8" y="66"/>
                </a:cxn>
              </a:cxnLst>
              <a:rect l="0" t="0" r="r" b="b"/>
              <a:pathLst>
                <a:path w="70" h="66">
                  <a:moveTo>
                    <a:pt x="8" y="66"/>
                  </a:moveTo>
                  <a:lnTo>
                    <a:pt x="22" y="60"/>
                  </a:lnTo>
                  <a:lnTo>
                    <a:pt x="22" y="48"/>
                  </a:lnTo>
                  <a:lnTo>
                    <a:pt x="38" y="42"/>
                  </a:lnTo>
                  <a:lnTo>
                    <a:pt x="60" y="24"/>
                  </a:lnTo>
                  <a:lnTo>
                    <a:pt x="70" y="8"/>
                  </a:lnTo>
                  <a:lnTo>
                    <a:pt x="56" y="2"/>
                  </a:lnTo>
                  <a:lnTo>
                    <a:pt x="18" y="0"/>
                  </a:lnTo>
                  <a:lnTo>
                    <a:pt x="0" y="6"/>
                  </a:lnTo>
                  <a:lnTo>
                    <a:pt x="0" y="44"/>
                  </a:lnTo>
                  <a:lnTo>
                    <a:pt x="8" y="6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1264" y="1477"/>
              <a:ext cx="34" cy="3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10"/>
                </a:cxn>
                <a:cxn ang="0">
                  <a:pos x="10" y="22"/>
                </a:cxn>
                <a:cxn ang="0">
                  <a:pos x="28" y="32"/>
                </a:cxn>
                <a:cxn ang="0">
                  <a:pos x="34" y="20"/>
                </a:cxn>
                <a:cxn ang="0">
                  <a:pos x="30" y="8"/>
                </a:cxn>
                <a:cxn ang="0">
                  <a:pos x="12" y="0"/>
                </a:cxn>
              </a:cxnLst>
              <a:rect l="0" t="0" r="r" b="b"/>
              <a:pathLst>
                <a:path w="34" h="32">
                  <a:moveTo>
                    <a:pt x="12" y="0"/>
                  </a:moveTo>
                  <a:lnTo>
                    <a:pt x="0" y="10"/>
                  </a:lnTo>
                  <a:lnTo>
                    <a:pt x="10" y="22"/>
                  </a:lnTo>
                  <a:lnTo>
                    <a:pt x="28" y="32"/>
                  </a:lnTo>
                  <a:lnTo>
                    <a:pt x="34" y="20"/>
                  </a:lnTo>
                  <a:lnTo>
                    <a:pt x="30" y="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1250" y="1441"/>
              <a:ext cx="266" cy="70"/>
            </a:xfrm>
            <a:custGeom>
              <a:avLst/>
              <a:gdLst/>
              <a:ahLst/>
              <a:cxnLst>
                <a:cxn ang="0">
                  <a:pos x="82" y="66"/>
                </a:cxn>
                <a:cxn ang="0">
                  <a:pos x="184" y="66"/>
                </a:cxn>
                <a:cxn ang="0">
                  <a:pos x="236" y="68"/>
                </a:cxn>
                <a:cxn ang="0">
                  <a:pos x="248" y="70"/>
                </a:cxn>
                <a:cxn ang="0">
                  <a:pos x="266" y="46"/>
                </a:cxn>
                <a:cxn ang="0">
                  <a:pos x="258" y="34"/>
                </a:cxn>
                <a:cxn ang="0">
                  <a:pos x="198" y="32"/>
                </a:cxn>
                <a:cxn ang="0">
                  <a:pos x="136" y="42"/>
                </a:cxn>
                <a:cxn ang="0">
                  <a:pos x="100" y="38"/>
                </a:cxn>
                <a:cxn ang="0">
                  <a:pos x="94" y="28"/>
                </a:cxn>
                <a:cxn ang="0">
                  <a:pos x="98" y="14"/>
                </a:cxn>
                <a:cxn ang="0">
                  <a:pos x="80" y="6"/>
                </a:cxn>
                <a:cxn ang="0">
                  <a:pos x="42" y="6"/>
                </a:cxn>
                <a:cxn ang="0">
                  <a:pos x="30" y="2"/>
                </a:cxn>
                <a:cxn ang="0">
                  <a:pos x="0" y="0"/>
                </a:cxn>
                <a:cxn ang="0">
                  <a:pos x="22" y="18"/>
                </a:cxn>
                <a:cxn ang="0">
                  <a:pos x="44" y="22"/>
                </a:cxn>
                <a:cxn ang="0">
                  <a:pos x="60" y="20"/>
                </a:cxn>
                <a:cxn ang="0">
                  <a:pos x="72" y="48"/>
                </a:cxn>
                <a:cxn ang="0">
                  <a:pos x="82" y="66"/>
                </a:cxn>
              </a:cxnLst>
              <a:rect l="0" t="0" r="r" b="b"/>
              <a:pathLst>
                <a:path w="266" h="70">
                  <a:moveTo>
                    <a:pt x="82" y="66"/>
                  </a:moveTo>
                  <a:lnTo>
                    <a:pt x="184" y="66"/>
                  </a:lnTo>
                  <a:lnTo>
                    <a:pt x="236" y="68"/>
                  </a:lnTo>
                  <a:lnTo>
                    <a:pt x="248" y="70"/>
                  </a:lnTo>
                  <a:lnTo>
                    <a:pt x="266" y="46"/>
                  </a:lnTo>
                  <a:lnTo>
                    <a:pt x="258" y="34"/>
                  </a:lnTo>
                  <a:lnTo>
                    <a:pt x="198" y="32"/>
                  </a:lnTo>
                  <a:lnTo>
                    <a:pt x="136" y="42"/>
                  </a:lnTo>
                  <a:lnTo>
                    <a:pt x="100" y="38"/>
                  </a:lnTo>
                  <a:lnTo>
                    <a:pt x="94" y="28"/>
                  </a:lnTo>
                  <a:lnTo>
                    <a:pt x="98" y="14"/>
                  </a:lnTo>
                  <a:lnTo>
                    <a:pt x="80" y="6"/>
                  </a:lnTo>
                  <a:lnTo>
                    <a:pt x="42" y="6"/>
                  </a:lnTo>
                  <a:lnTo>
                    <a:pt x="30" y="2"/>
                  </a:lnTo>
                  <a:lnTo>
                    <a:pt x="0" y="0"/>
                  </a:lnTo>
                  <a:lnTo>
                    <a:pt x="22" y="18"/>
                  </a:lnTo>
                  <a:lnTo>
                    <a:pt x="44" y="22"/>
                  </a:lnTo>
                  <a:lnTo>
                    <a:pt x="60" y="20"/>
                  </a:lnTo>
                  <a:lnTo>
                    <a:pt x="72" y="48"/>
                  </a:lnTo>
                  <a:lnTo>
                    <a:pt x="82" y="6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1494" y="1537"/>
              <a:ext cx="70" cy="32"/>
            </a:xfrm>
            <a:custGeom>
              <a:avLst/>
              <a:gdLst/>
              <a:ahLst/>
              <a:cxnLst>
                <a:cxn ang="0">
                  <a:pos x="50" y="10"/>
                </a:cxn>
                <a:cxn ang="0">
                  <a:pos x="14" y="0"/>
                </a:cxn>
                <a:cxn ang="0">
                  <a:pos x="0" y="8"/>
                </a:cxn>
                <a:cxn ang="0">
                  <a:pos x="20" y="32"/>
                </a:cxn>
                <a:cxn ang="0">
                  <a:pos x="36" y="24"/>
                </a:cxn>
                <a:cxn ang="0">
                  <a:pos x="56" y="26"/>
                </a:cxn>
                <a:cxn ang="0">
                  <a:pos x="70" y="28"/>
                </a:cxn>
                <a:cxn ang="0">
                  <a:pos x="50" y="10"/>
                </a:cxn>
              </a:cxnLst>
              <a:rect l="0" t="0" r="r" b="b"/>
              <a:pathLst>
                <a:path w="70" h="32">
                  <a:moveTo>
                    <a:pt x="50" y="10"/>
                  </a:moveTo>
                  <a:lnTo>
                    <a:pt x="14" y="0"/>
                  </a:lnTo>
                  <a:lnTo>
                    <a:pt x="0" y="8"/>
                  </a:lnTo>
                  <a:lnTo>
                    <a:pt x="20" y="32"/>
                  </a:lnTo>
                  <a:lnTo>
                    <a:pt x="36" y="24"/>
                  </a:lnTo>
                  <a:lnTo>
                    <a:pt x="56" y="26"/>
                  </a:lnTo>
                  <a:lnTo>
                    <a:pt x="70" y="28"/>
                  </a:lnTo>
                  <a:lnTo>
                    <a:pt x="50" y="1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1268" y="1202"/>
              <a:ext cx="521" cy="257"/>
            </a:xfrm>
            <a:custGeom>
              <a:avLst/>
              <a:gdLst/>
              <a:ahLst/>
              <a:cxnLst>
                <a:cxn ang="0">
                  <a:pos x="0" y="132"/>
                </a:cxn>
                <a:cxn ang="0">
                  <a:pos x="12" y="158"/>
                </a:cxn>
                <a:cxn ang="0">
                  <a:pos x="36" y="172"/>
                </a:cxn>
                <a:cxn ang="0">
                  <a:pos x="52" y="198"/>
                </a:cxn>
                <a:cxn ang="0">
                  <a:pos x="72" y="198"/>
                </a:cxn>
                <a:cxn ang="0">
                  <a:pos x="112" y="192"/>
                </a:cxn>
                <a:cxn ang="0">
                  <a:pos x="150" y="164"/>
                </a:cxn>
                <a:cxn ang="0">
                  <a:pos x="180" y="164"/>
                </a:cxn>
                <a:cxn ang="0">
                  <a:pos x="158" y="178"/>
                </a:cxn>
                <a:cxn ang="0">
                  <a:pos x="146" y="200"/>
                </a:cxn>
                <a:cxn ang="0">
                  <a:pos x="136" y="208"/>
                </a:cxn>
                <a:cxn ang="0">
                  <a:pos x="104" y="228"/>
                </a:cxn>
                <a:cxn ang="0">
                  <a:pos x="100" y="246"/>
                </a:cxn>
                <a:cxn ang="0">
                  <a:pos x="134" y="256"/>
                </a:cxn>
                <a:cxn ang="0">
                  <a:pos x="234" y="246"/>
                </a:cxn>
                <a:cxn ang="0">
                  <a:pos x="258" y="256"/>
                </a:cxn>
                <a:cxn ang="0">
                  <a:pos x="266" y="224"/>
                </a:cxn>
                <a:cxn ang="0">
                  <a:pos x="306" y="178"/>
                </a:cxn>
                <a:cxn ang="0">
                  <a:pos x="368" y="144"/>
                </a:cxn>
                <a:cxn ang="0">
                  <a:pos x="420" y="104"/>
                </a:cxn>
                <a:cxn ang="0">
                  <a:pos x="470" y="82"/>
                </a:cxn>
                <a:cxn ang="0">
                  <a:pos x="448" y="64"/>
                </a:cxn>
                <a:cxn ang="0">
                  <a:pos x="520" y="42"/>
                </a:cxn>
                <a:cxn ang="0">
                  <a:pos x="518" y="30"/>
                </a:cxn>
                <a:cxn ang="0">
                  <a:pos x="434" y="6"/>
                </a:cxn>
                <a:cxn ang="0">
                  <a:pos x="360" y="4"/>
                </a:cxn>
                <a:cxn ang="0">
                  <a:pos x="314" y="0"/>
                </a:cxn>
                <a:cxn ang="0">
                  <a:pos x="236" y="10"/>
                </a:cxn>
                <a:cxn ang="0">
                  <a:pos x="182" y="30"/>
                </a:cxn>
                <a:cxn ang="0">
                  <a:pos x="106" y="50"/>
                </a:cxn>
                <a:cxn ang="0">
                  <a:pos x="72" y="56"/>
                </a:cxn>
                <a:cxn ang="0">
                  <a:pos x="108" y="90"/>
                </a:cxn>
                <a:cxn ang="0">
                  <a:pos x="156" y="116"/>
                </a:cxn>
                <a:cxn ang="0">
                  <a:pos x="178" y="106"/>
                </a:cxn>
                <a:cxn ang="0">
                  <a:pos x="200" y="110"/>
                </a:cxn>
                <a:cxn ang="0">
                  <a:pos x="226" y="102"/>
                </a:cxn>
                <a:cxn ang="0">
                  <a:pos x="266" y="100"/>
                </a:cxn>
                <a:cxn ang="0">
                  <a:pos x="218" y="128"/>
                </a:cxn>
                <a:cxn ang="0">
                  <a:pos x="194" y="132"/>
                </a:cxn>
                <a:cxn ang="0">
                  <a:pos x="122" y="128"/>
                </a:cxn>
                <a:cxn ang="0">
                  <a:pos x="106" y="138"/>
                </a:cxn>
                <a:cxn ang="0">
                  <a:pos x="60" y="88"/>
                </a:cxn>
                <a:cxn ang="0">
                  <a:pos x="36" y="84"/>
                </a:cxn>
                <a:cxn ang="0">
                  <a:pos x="24" y="106"/>
                </a:cxn>
                <a:cxn ang="0">
                  <a:pos x="0" y="132"/>
                </a:cxn>
              </a:cxnLst>
              <a:rect l="0" t="0" r="r" b="b"/>
              <a:pathLst>
                <a:path w="520" h="256">
                  <a:moveTo>
                    <a:pt x="0" y="132"/>
                  </a:moveTo>
                  <a:lnTo>
                    <a:pt x="12" y="158"/>
                  </a:lnTo>
                  <a:lnTo>
                    <a:pt x="36" y="172"/>
                  </a:lnTo>
                  <a:lnTo>
                    <a:pt x="52" y="198"/>
                  </a:lnTo>
                  <a:lnTo>
                    <a:pt x="72" y="198"/>
                  </a:lnTo>
                  <a:lnTo>
                    <a:pt x="112" y="192"/>
                  </a:lnTo>
                  <a:lnTo>
                    <a:pt x="150" y="164"/>
                  </a:lnTo>
                  <a:lnTo>
                    <a:pt x="180" y="164"/>
                  </a:lnTo>
                  <a:lnTo>
                    <a:pt x="158" y="178"/>
                  </a:lnTo>
                  <a:lnTo>
                    <a:pt x="146" y="200"/>
                  </a:lnTo>
                  <a:lnTo>
                    <a:pt x="136" y="208"/>
                  </a:lnTo>
                  <a:lnTo>
                    <a:pt x="104" y="228"/>
                  </a:lnTo>
                  <a:lnTo>
                    <a:pt x="100" y="246"/>
                  </a:lnTo>
                  <a:lnTo>
                    <a:pt x="134" y="256"/>
                  </a:lnTo>
                  <a:lnTo>
                    <a:pt x="234" y="246"/>
                  </a:lnTo>
                  <a:lnTo>
                    <a:pt x="258" y="256"/>
                  </a:lnTo>
                  <a:lnTo>
                    <a:pt x="266" y="224"/>
                  </a:lnTo>
                  <a:lnTo>
                    <a:pt x="306" y="178"/>
                  </a:lnTo>
                  <a:lnTo>
                    <a:pt x="368" y="144"/>
                  </a:lnTo>
                  <a:lnTo>
                    <a:pt x="420" y="104"/>
                  </a:lnTo>
                  <a:lnTo>
                    <a:pt x="470" y="82"/>
                  </a:lnTo>
                  <a:lnTo>
                    <a:pt x="448" y="64"/>
                  </a:lnTo>
                  <a:lnTo>
                    <a:pt x="520" y="42"/>
                  </a:lnTo>
                  <a:lnTo>
                    <a:pt x="518" y="30"/>
                  </a:lnTo>
                  <a:lnTo>
                    <a:pt x="434" y="6"/>
                  </a:lnTo>
                  <a:lnTo>
                    <a:pt x="360" y="4"/>
                  </a:lnTo>
                  <a:lnTo>
                    <a:pt x="314" y="0"/>
                  </a:lnTo>
                  <a:lnTo>
                    <a:pt x="236" y="10"/>
                  </a:lnTo>
                  <a:lnTo>
                    <a:pt x="182" y="30"/>
                  </a:lnTo>
                  <a:lnTo>
                    <a:pt x="106" y="50"/>
                  </a:lnTo>
                  <a:lnTo>
                    <a:pt x="72" y="56"/>
                  </a:lnTo>
                  <a:lnTo>
                    <a:pt x="108" y="90"/>
                  </a:lnTo>
                  <a:lnTo>
                    <a:pt x="156" y="116"/>
                  </a:lnTo>
                  <a:lnTo>
                    <a:pt x="178" y="106"/>
                  </a:lnTo>
                  <a:lnTo>
                    <a:pt x="200" y="110"/>
                  </a:lnTo>
                  <a:lnTo>
                    <a:pt x="226" y="102"/>
                  </a:lnTo>
                  <a:lnTo>
                    <a:pt x="266" y="100"/>
                  </a:lnTo>
                  <a:lnTo>
                    <a:pt x="218" y="128"/>
                  </a:lnTo>
                  <a:lnTo>
                    <a:pt x="194" y="132"/>
                  </a:lnTo>
                  <a:lnTo>
                    <a:pt x="122" y="128"/>
                  </a:lnTo>
                  <a:lnTo>
                    <a:pt x="106" y="138"/>
                  </a:lnTo>
                  <a:lnTo>
                    <a:pt x="60" y="88"/>
                  </a:lnTo>
                  <a:lnTo>
                    <a:pt x="36" y="84"/>
                  </a:lnTo>
                  <a:lnTo>
                    <a:pt x="24" y="106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2861" y="1340"/>
              <a:ext cx="147" cy="113"/>
            </a:xfrm>
            <a:custGeom>
              <a:avLst/>
              <a:gdLst/>
              <a:ahLst/>
              <a:cxnLst>
                <a:cxn ang="0">
                  <a:pos x="90" y="0"/>
                </a:cxn>
                <a:cxn ang="0">
                  <a:pos x="78" y="18"/>
                </a:cxn>
                <a:cxn ang="0">
                  <a:pos x="48" y="12"/>
                </a:cxn>
                <a:cxn ang="0">
                  <a:pos x="32" y="0"/>
                </a:cxn>
                <a:cxn ang="0">
                  <a:pos x="4" y="12"/>
                </a:cxn>
                <a:cxn ang="0">
                  <a:pos x="0" y="24"/>
                </a:cxn>
                <a:cxn ang="0">
                  <a:pos x="32" y="46"/>
                </a:cxn>
                <a:cxn ang="0">
                  <a:pos x="14" y="64"/>
                </a:cxn>
                <a:cxn ang="0">
                  <a:pos x="58" y="64"/>
                </a:cxn>
                <a:cxn ang="0">
                  <a:pos x="54" y="78"/>
                </a:cxn>
                <a:cxn ang="0">
                  <a:pos x="66" y="100"/>
                </a:cxn>
                <a:cxn ang="0">
                  <a:pos x="98" y="112"/>
                </a:cxn>
                <a:cxn ang="0">
                  <a:pos x="118" y="84"/>
                </a:cxn>
                <a:cxn ang="0">
                  <a:pos x="128" y="64"/>
                </a:cxn>
                <a:cxn ang="0">
                  <a:pos x="146" y="48"/>
                </a:cxn>
                <a:cxn ang="0">
                  <a:pos x="132" y="28"/>
                </a:cxn>
                <a:cxn ang="0">
                  <a:pos x="110" y="14"/>
                </a:cxn>
                <a:cxn ang="0">
                  <a:pos x="90" y="0"/>
                </a:cxn>
              </a:cxnLst>
              <a:rect l="0" t="0" r="r" b="b"/>
              <a:pathLst>
                <a:path w="146" h="112">
                  <a:moveTo>
                    <a:pt x="90" y="0"/>
                  </a:moveTo>
                  <a:lnTo>
                    <a:pt x="78" y="18"/>
                  </a:lnTo>
                  <a:lnTo>
                    <a:pt x="48" y="12"/>
                  </a:lnTo>
                  <a:lnTo>
                    <a:pt x="32" y="0"/>
                  </a:lnTo>
                  <a:lnTo>
                    <a:pt x="4" y="12"/>
                  </a:lnTo>
                  <a:lnTo>
                    <a:pt x="0" y="24"/>
                  </a:lnTo>
                  <a:lnTo>
                    <a:pt x="32" y="46"/>
                  </a:lnTo>
                  <a:lnTo>
                    <a:pt x="14" y="64"/>
                  </a:lnTo>
                  <a:lnTo>
                    <a:pt x="58" y="64"/>
                  </a:lnTo>
                  <a:lnTo>
                    <a:pt x="54" y="78"/>
                  </a:lnTo>
                  <a:lnTo>
                    <a:pt x="66" y="100"/>
                  </a:lnTo>
                  <a:lnTo>
                    <a:pt x="98" y="112"/>
                  </a:lnTo>
                  <a:lnTo>
                    <a:pt x="118" y="84"/>
                  </a:lnTo>
                  <a:lnTo>
                    <a:pt x="128" y="64"/>
                  </a:lnTo>
                  <a:lnTo>
                    <a:pt x="146" y="48"/>
                  </a:lnTo>
                  <a:lnTo>
                    <a:pt x="132" y="28"/>
                  </a:lnTo>
                  <a:lnTo>
                    <a:pt x="110" y="14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2982" y="1320"/>
              <a:ext cx="132" cy="42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0" y="18"/>
                </a:cxn>
                <a:cxn ang="0">
                  <a:pos x="36" y="40"/>
                </a:cxn>
                <a:cxn ang="0">
                  <a:pos x="74" y="40"/>
                </a:cxn>
                <a:cxn ang="0">
                  <a:pos x="100" y="42"/>
                </a:cxn>
                <a:cxn ang="0">
                  <a:pos x="126" y="30"/>
                </a:cxn>
                <a:cxn ang="0">
                  <a:pos x="132" y="14"/>
                </a:cxn>
                <a:cxn ang="0">
                  <a:pos x="84" y="4"/>
                </a:cxn>
                <a:cxn ang="0">
                  <a:pos x="46" y="8"/>
                </a:cxn>
                <a:cxn ang="0">
                  <a:pos x="22" y="0"/>
                </a:cxn>
              </a:cxnLst>
              <a:rect l="0" t="0" r="r" b="b"/>
              <a:pathLst>
                <a:path w="132" h="42">
                  <a:moveTo>
                    <a:pt x="22" y="0"/>
                  </a:moveTo>
                  <a:lnTo>
                    <a:pt x="0" y="18"/>
                  </a:lnTo>
                  <a:lnTo>
                    <a:pt x="36" y="40"/>
                  </a:lnTo>
                  <a:lnTo>
                    <a:pt x="74" y="40"/>
                  </a:lnTo>
                  <a:lnTo>
                    <a:pt x="100" y="42"/>
                  </a:lnTo>
                  <a:lnTo>
                    <a:pt x="126" y="30"/>
                  </a:lnTo>
                  <a:lnTo>
                    <a:pt x="132" y="14"/>
                  </a:lnTo>
                  <a:lnTo>
                    <a:pt x="84" y="4"/>
                  </a:lnTo>
                  <a:lnTo>
                    <a:pt x="46" y="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010" y="1383"/>
              <a:ext cx="56" cy="52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14"/>
                </a:cxn>
                <a:cxn ang="0">
                  <a:pos x="12" y="34"/>
                </a:cxn>
                <a:cxn ang="0">
                  <a:pos x="20" y="52"/>
                </a:cxn>
                <a:cxn ang="0">
                  <a:pos x="32" y="52"/>
                </a:cxn>
                <a:cxn ang="0">
                  <a:pos x="48" y="46"/>
                </a:cxn>
                <a:cxn ang="0">
                  <a:pos x="56" y="30"/>
                </a:cxn>
                <a:cxn ang="0">
                  <a:pos x="44" y="22"/>
                </a:cxn>
                <a:cxn ang="0">
                  <a:pos x="26" y="0"/>
                </a:cxn>
              </a:cxnLst>
              <a:rect l="0" t="0" r="r" b="b"/>
              <a:pathLst>
                <a:path w="56" h="52">
                  <a:moveTo>
                    <a:pt x="26" y="0"/>
                  </a:moveTo>
                  <a:lnTo>
                    <a:pt x="0" y="14"/>
                  </a:lnTo>
                  <a:lnTo>
                    <a:pt x="12" y="34"/>
                  </a:lnTo>
                  <a:lnTo>
                    <a:pt x="20" y="52"/>
                  </a:lnTo>
                  <a:lnTo>
                    <a:pt x="32" y="52"/>
                  </a:lnTo>
                  <a:lnTo>
                    <a:pt x="48" y="46"/>
                  </a:lnTo>
                  <a:lnTo>
                    <a:pt x="56" y="30"/>
                  </a:lnTo>
                  <a:lnTo>
                    <a:pt x="44" y="22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3479" y="1437"/>
              <a:ext cx="261" cy="192"/>
            </a:xfrm>
            <a:custGeom>
              <a:avLst/>
              <a:gdLst/>
              <a:ahLst/>
              <a:cxnLst>
                <a:cxn ang="0">
                  <a:pos x="78" y="192"/>
                </a:cxn>
                <a:cxn ang="0">
                  <a:pos x="48" y="152"/>
                </a:cxn>
                <a:cxn ang="0">
                  <a:pos x="82" y="106"/>
                </a:cxn>
                <a:cxn ang="0">
                  <a:pos x="106" y="78"/>
                </a:cxn>
                <a:cxn ang="0">
                  <a:pos x="132" y="60"/>
                </a:cxn>
                <a:cxn ang="0">
                  <a:pos x="172" y="42"/>
                </a:cxn>
                <a:cxn ang="0">
                  <a:pos x="216" y="28"/>
                </a:cxn>
                <a:cxn ang="0">
                  <a:pos x="240" y="26"/>
                </a:cxn>
                <a:cxn ang="0">
                  <a:pos x="258" y="18"/>
                </a:cxn>
                <a:cxn ang="0">
                  <a:pos x="260" y="0"/>
                </a:cxn>
                <a:cxn ang="0">
                  <a:pos x="240" y="2"/>
                </a:cxn>
                <a:cxn ang="0">
                  <a:pos x="220" y="8"/>
                </a:cxn>
                <a:cxn ang="0">
                  <a:pos x="188" y="18"/>
                </a:cxn>
                <a:cxn ang="0">
                  <a:pos x="112" y="34"/>
                </a:cxn>
                <a:cxn ang="0">
                  <a:pos x="54" y="52"/>
                </a:cxn>
                <a:cxn ang="0">
                  <a:pos x="54" y="106"/>
                </a:cxn>
                <a:cxn ang="0">
                  <a:pos x="20" y="122"/>
                </a:cxn>
                <a:cxn ang="0">
                  <a:pos x="0" y="160"/>
                </a:cxn>
                <a:cxn ang="0">
                  <a:pos x="20" y="166"/>
                </a:cxn>
                <a:cxn ang="0">
                  <a:pos x="30" y="176"/>
                </a:cxn>
                <a:cxn ang="0">
                  <a:pos x="36" y="190"/>
                </a:cxn>
                <a:cxn ang="0">
                  <a:pos x="78" y="192"/>
                </a:cxn>
              </a:cxnLst>
              <a:rect l="0" t="0" r="r" b="b"/>
              <a:pathLst>
                <a:path w="260" h="192">
                  <a:moveTo>
                    <a:pt x="78" y="192"/>
                  </a:moveTo>
                  <a:lnTo>
                    <a:pt x="48" y="152"/>
                  </a:lnTo>
                  <a:lnTo>
                    <a:pt x="82" y="106"/>
                  </a:lnTo>
                  <a:lnTo>
                    <a:pt x="106" y="78"/>
                  </a:lnTo>
                  <a:lnTo>
                    <a:pt x="132" y="60"/>
                  </a:lnTo>
                  <a:lnTo>
                    <a:pt x="172" y="42"/>
                  </a:lnTo>
                  <a:lnTo>
                    <a:pt x="216" y="28"/>
                  </a:lnTo>
                  <a:lnTo>
                    <a:pt x="240" y="26"/>
                  </a:lnTo>
                  <a:lnTo>
                    <a:pt x="258" y="18"/>
                  </a:lnTo>
                  <a:lnTo>
                    <a:pt x="260" y="0"/>
                  </a:lnTo>
                  <a:lnTo>
                    <a:pt x="240" y="2"/>
                  </a:lnTo>
                  <a:lnTo>
                    <a:pt x="220" y="8"/>
                  </a:lnTo>
                  <a:lnTo>
                    <a:pt x="188" y="18"/>
                  </a:lnTo>
                  <a:lnTo>
                    <a:pt x="112" y="34"/>
                  </a:lnTo>
                  <a:lnTo>
                    <a:pt x="54" y="52"/>
                  </a:lnTo>
                  <a:lnTo>
                    <a:pt x="54" y="106"/>
                  </a:lnTo>
                  <a:lnTo>
                    <a:pt x="20" y="122"/>
                  </a:lnTo>
                  <a:lnTo>
                    <a:pt x="0" y="160"/>
                  </a:lnTo>
                  <a:lnTo>
                    <a:pt x="20" y="166"/>
                  </a:lnTo>
                  <a:lnTo>
                    <a:pt x="30" y="176"/>
                  </a:lnTo>
                  <a:lnTo>
                    <a:pt x="36" y="190"/>
                  </a:lnTo>
                  <a:lnTo>
                    <a:pt x="78" y="19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4072" y="1284"/>
              <a:ext cx="135" cy="101"/>
            </a:xfrm>
            <a:custGeom>
              <a:avLst/>
              <a:gdLst/>
              <a:ahLst/>
              <a:cxnLst>
                <a:cxn ang="0">
                  <a:pos x="82" y="18"/>
                </a:cxn>
                <a:cxn ang="0">
                  <a:pos x="72" y="0"/>
                </a:cxn>
                <a:cxn ang="0">
                  <a:pos x="32" y="32"/>
                </a:cxn>
                <a:cxn ang="0">
                  <a:pos x="0" y="44"/>
                </a:cxn>
                <a:cxn ang="0">
                  <a:pos x="24" y="72"/>
                </a:cxn>
                <a:cxn ang="0">
                  <a:pos x="62" y="88"/>
                </a:cxn>
                <a:cxn ang="0">
                  <a:pos x="104" y="100"/>
                </a:cxn>
                <a:cxn ang="0">
                  <a:pos x="134" y="94"/>
                </a:cxn>
                <a:cxn ang="0">
                  <a:pos x="114" y="76"/>
                </a:cxn>
                <a:cxn ang="0">
                  <a:pos x="134" y="74"/>
                </a:cxn>
                <a:cxn ang="0">
                  <a:pos x="128" y="60"/>
                </a:cxn>
                <a:cxn ang="0">
                  <a:pos x="100" y="58"/>
                </a:cxn>
                <a:cxn ang="0">
                  <a:pos x="94" y="44"/>
                </a:cxn>
                <a:cxn ang="0">
                  <a:pos x="102" y="30"/>
                </a:cxn>
                <a:cxn ang="0">
                  <a:pos x="82" y="18"/>
                </a:cxn>
              </a:cxnLst>
              <a:rect l="0" t="0" r="r" b="b"/>
              <a:pathLst>
                <a:path w="134" h="100">
                  <a:moveTo>
                    <a:pt x="82" y="18"/>
                  </a:moveTo>
                  <a:lnTo>
                    <a:pt x="72" y="0"/>
                  </a:lnTo>
                  <a:lnTo>
                    <a:pt x="32" y="32"/>
                  </a:lnTo>
                  <a:lnTo>
                    <a:pt x="0" y="44"/>
                  </a:lnTo>
                  <a:lnTo>
                    <a:pt x="24" y="72"/>
                  </a:lnTo>
                  <a:lnTo>
                    <a:pt x="62" y="88"/>
                  </a:lnTo>
                  <a:lnTo>
                    <a:pt x="104" y="100"/>
                  </a:lnTo>
                  <a:lnTo>
                    <a:pt x="134" y="94"/>
                  </a:lnTo>
                  <a:lnTo>
                    <a:pt x="114" y="76"/>
                  </a:lnTo>
                  <a:lnTo>
                    <a:pt x="134" y="74"/>
                  </a:lnTo>
                  <a:lnTo>
                    <a:pt x="128" y="60"/>
                  </a:lnTo>
                  <a:lnTo>
                    <a:pt x="100" y="58"/>
                  </a:lnTo>
                  <a:lnTo>
                    <a:pt x="94" y="44"/>
                  </a:lnTo>
                  <a:lnTo>
                    <a:pt x="102" y="30"/>
                  </a:lnTo>
                  <a:lnTo>
                    <a:pt x="82" y="1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4203" y="1358"/>
              <a:ext cx="102" cy="47"/>
            </a:xfrm>
            <a:custGeom>
              <a:avLst/>
              <a:gdLst/>
              <a:ahLst/>
              <a:cxnLst>
                <a:cxn ang="0">
                  <a:pos x="76" y="16"/>
                </a:cxn>
                <a:cxn ang="0">
                  <a:pos x="52" y="0"/>
                </a:cxn>
                <a:cxn ang="0">
                  <a:pos x="26" y="8"/>
                </a:cxn>
                <a:cxn ang="0">
                  <a:pos x="0" y="46"/>
                </a:cxn>
                <a:cxn ang="0">
                  <a:pos x="44" y="40"/>
                </a:cxn>
                <a:cxn ang="0">
                  <a:pos x="102" y="42"/>
                </a:cxn>
                <a:cxn ang="0">
                  <a:pos x="76" y="16"/>
                </a:cxn>
              </a:cxnLst>
              <a:rect l="0" t="0" r="r" b="b"/>
              <a:pathLst>
                <a:path w="102" h="46">
                  <a:moveTo>
                    <a:pt x="76" y="16"/>
                  </a:moveTo>
                  <a:lnTo>
                    <a:pt x="52" y="0"/>
                  </a:lnTo>
                  <a:lnTo>
                    <a:pt x="26" y="8"/>
                  </a:lnTo>
                  <a:lnTo>
                    <a:pt x="0" y="46"/>
                  </a:lnTo>
                  <a:lnTo>
                    <a:pt x="44" y="40"/>
                  </a:lnTo>
                  <a:lnTo>
                    <a:pt x="102" y="42"/>
                  </a:lnTo>
                  <a:lnTo>
                    <a:pt x="76" y="1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762" y="1457"/>
              <a:ext cx="116" cy="46"/>
            </a:xfrm>
            <a:custGeom>
              <a:avLst/>
              <a:gdLst/>
              <a:ahLst/>
              <a:cxnLst>
                <a:cxn ang="0">
                  <a:pos x="116" y="18"/>
                </a:cxn>
                <a:cxn ang="0">
                  <a:pos x="86" y="8"/>
                </a:cxn>
                <a:cxn ang="0">
                  <a:pos x="68" y="0"/>
                </a:cxn>
                <a:cxn ang="0">
                  <a:pos x="56" y="24"/>
                </a:cxn>
                <a:cxn ang="0">
                  <a:pos x="46" y="10"/>
                </a:cxn>
                <a:cxn ang="0">
                  <a:pos x="30" y="8"/>
                </a:cxn>
                <a:cxn ang="0">
                  <a:pos x="0" y="20"/>
                </a:cxn>
                <a:cxn ang="0">
                  <a:pos x="28" y="46"/>
                </a:cxn>
                <a:cxn ang="0">
                  <a:pos x="48" y="44"/>
                </a:cxn>
                <a:cxn ang="0">
                  <a:pos x="90" y="34"/>
                </a:cxn>
                <a:cxn ang="0">
                  <a:pos x="116" y="18"/>
                </a:cxn>
              </a:cxnLst>
              <a:rect l="0" t="0" r="r" b="b"/>
              <a:pathLst>
                <a:path w="116" h="46">
                  <a:moveTo>
                    <a:pt x="116" y="18"/>
                  </a:moveTo>
                  <a:lnTo>
                    <a:pt x="86" y="8"/>
                  </a:lnTo>
                  <a:lnTo>
                    <a:pt x="68" y="0"/>
                  </a:lnTo>
                  <a:lnTo>
                    <a:pt x="56" y="24"/>
                  </a:lnTo>
                  <a:lnTo>
                    <a:pt x="46" y="10"/>
                  </a:lnTo>
                  <a:lnTo>
                    <a:pt x="30" y="8"/>
                  </a:lnTo>
                  <a:lnTo>
                    <a:pt x="0" y="20"/>
                  </a:lnTo>
                  <a:lnTo>
                    <a:pt x="28" y="46"/>
                  </a:lnTo>
                  <a:lnTo>
                    <a:pt x="48" y="44"/>
                  </a:lnTo>
                  <a:lnTo>
                    <a:pt x="90" y="34"/>
                  </a:lnTo>
                  <a:lnTo>
                    <a:pt x="116" y="1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4916" y="1477"/>
              <a:ext cx="67" cy="32"/>
            </a:xfrm>
            <a:custGeom>
              <a:avLst/>
              <a:gdLst/>
              <a:ahLst/>
              <a:cxnLst>
                <a:cxn ang="0">
                  <a:pos x="66" y="12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28" y="32"/>
                </a:cxn>
                <a:cxn ang="0">
                  <a:pos x="60" y="28"/>
                </a:cxn>
                <a:cxn ang="0">
                  <a:pos x="66" y="12"/>
                </a:cxn>
              </a:cxnLst>
              <a:rect l="0" t="0" r="r" b="b"/>
              <a:pathLst>
                <a:path w="66" h="32">
                  <a:moveTo>
                    <a:pt x="66" y="12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28" y="32"/>
                  </a:lnTo>
                  <a:lnTo>
                    <a:pt x="60" y="28"/>
                  </a:lnTo>
                  <a:lnTo>
                    <a:pt x="66" y="1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820" y="1529"/>
              <a:ext cx="50" cy="20"/>
            </a:xfrm>
            <a:custGeom>
              <a:avLst/>
              <a:gdLst/>
              <a:ahLst/>
              <a:cxnLst>
                <a:cxn ang="0">
                  <a:pos x="50" y="18"/>
                </a:cxn>
                <a:cxn ang="0">
                  <a:pos x="34" y="0"/>
                </a:cxn>
                <a:cxn ang="0">
                  <a:pos x="0" y="0"/>
                </a:cxn>
                <a:cxn ang="0">
                  <a:pos x="28" y="20"/>
                </a:cxn>
                <a:cxn ang="0">
                  <a:pos x="50" y="18"/>
                </a:cxn>
              </a:cxnLst>
              <a:rect l="0" t="0" r="r" b="b"/>
              <a:pathLst>
                <a:path w="50" h="20">
                  <a:moveTo>
                    <a:pt x="50" y="18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28" y="20"/>
                  </a:lnTo>
                  <a:lnTo>
                    <a:pt x="50" y="1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4664" y="2385"/>
              <a:ext cx="186" cy="196"/>
            </a:xfrm>
            <a:custGeom>
              <a:avLst/>
              <a:gdLst/>
              <a:ahLst/>
              <a:cxnLst>
                <a:cxn ang="0">
                  <a:pos x="16" y="196"/>
                </a:cxn>
                <a:cxn ang="0">
                  <a:pos x="72" y="150"/>
                </a:cxn>
                <a:cxn ang="0">
                  <a:pos x="118" y="136"/>
                </a:cxn>
                <a:cxn ang="0">
                  <a:pos x="152" y="122"/>
                </a:cxn>
                <a:cxn ang="0">
                  <a:pos x="160" y="92"/>
                </a:cxn>
                <a:cxn ang="0">
                  <a:pos x="186" y="38"/>
                </a:cxn>
                <a:cxn ang="0">
                  <a:pos x="176" y="16"/>
                </a:cxn>
                <a:cxn ang="0">
                  <a:pos x="170" y="0"/>
                </a:cxn>
                <a:cxn ang="0">
                  <a:pos x="136" y="48"/>
                </a:cxn>
                <a:cxn ang="0">
                  <a:pos x="108" y="106"/>
                </a:cxn>
                <a:cxn ang="0">
                  <a:pos x="52" y="114"/>
                </a:cxn>
                <a:cxn ang="0">
                  <a:pos x="20" y="138"/>
                </a:cxn>
                <a:cxn ang="0">
                  <a:pos x="10" y="146"/>
                </a:cxn>
                <a:cxn ang="0">
                  <a:pos x="0" y="168"/>
                </a:cxn>
                <a:cxn ang="0">
                  <a:pos x="6" y="186"/>
                </a:cxn>
                <a:cxn ang="0">
                  <a:pos x="16" y="196"/>
                </a:cxn>
              </a:cxnLst>
              <a:rect l="0" t="0" r="r" b="b"/>
              <a:pathLst>
                <a:path w="186" h="196">
                  <a:moveTo>
                    <a:pt x="16" y="196"/>
                  </a:moveTo>
                  <a:lnTo>
                    <a:pt x="72" y="150"/>
                  </a:lnTo>
                  <a:lnTo>
                    <a:pt x="118" y="136"/>
                  </a:lnTo>
                  <a:lnTo>
                    <a:pt x="152" y="122"/>
                  </a:lnTo>
                  <a:lnTo>
                    <a:pt x="160" y="92"/>
                  </a:lnTo>
                  <a:lnTo>
                    <a:pt x="186" y="38"/>
                  </a:lnTo>
                  <a:lnTo>
                    <a:pt x="176" y="16"/>
                  </a:lnTo>
                  <a:lnTo>
                    <a:pt x="170" y="0"/>
                  </a:lnTo>
                  <a:lnTo>
                    <a:pt x="136" y="48"/>
                  </a:lnTo>
                  <a:lnTo>
                    <a:pt x="108" y="106"/>
                  </a:lnTo>
                  <a:lnTo>
                    <a:pt x="52" y="114"/>
                  </a:lnTo>
                  <a:lnTo>
                    <a:pt x="20" y="138"/>
                  </a:lnTo>
                  <a:lnTo>
                    <a:pt x="10" y="146"/>
                  </a:lnTo>
                  <a:lnTo>
                    <a:pt x="0" y="168"/>
                  </a:lnTo>
                  <a:lnTo>
                    <a:pt x="6" y="186"/>
                  </a:lnTo>
                  <a:lnTo>
                    <a:pt x="16" y="19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4806" y="2301"/>
              <a:ext cx="96" cy="68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38" y="60"/>
                </a:cxn>
                <a:cxn ang="0">
                  <a:pos x="50" y="68"/>
                </a:cxn>
                <a:cxn ang="0">
                  <a:pos x="76" y="64"/>
                </a:cxn>
                <a:cxn ang="0">
                  <a:pos x="96" y="46"/>
                </a:cxn>
                <a:cxn ang="0">
                  <a:pos x="66" y="24"/>
                </a:cxn>
                <a:cxn ang="0">
                  <a:pos x="44" y="0"/>
                </a:cxn>
                <a:cxn ang="0">
                  <a:pos x="32" y="20"/>
                </a:cxn>
                <a:cxn ang="0">
                  <a:pos x="26" y="48"/>
                </a:cxn>
                <a:cxn ang="0">
                  <a:pos x="0" y="68"/>
                </a:cxn>
              </a:cxnLst>
              <a:rect l="0" t="0" r="r" b="b"/>
              <a:pathLst>
                <a:path w="96" h="68">
                  <a:moveTo>
                    <a:pt x="0" y="68"/>
                  </a:moveTo>
                  <a:lnTo>
                    <a:pt x="38" y="60"/>
                  </a:lnTo>
                  <a:lnTo>
                    <a:pt x="50" y="68"/>
                  </a:lnTo>
                  <a:lnTo>
                    <a:pt x="76" y="64"/>
                  </a:lnTo>
                  <a:lnTo>
                    <a:pt x="96" y="46"/>
                  </a:lnTo>
                  <a:lnTo>
                    <a:pt x="66" y="24"/>
                  </a:lnTo>
                  <a:lnTo>
                    <a:pt x="44" y="0"/>
                  </a:lnTo>
                  <a:lnTo>
                    <a:pt x="32" y="20"/>
                  </a:lnTo>
                  <a:lnTo>
                    <a:pt x="26" y="48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4840" y="2098"/>
              <a:ext cx="50" cy="185"/>
            </a:xfrm>
            <a:custGeom>
              <a:avLst/>
              <a:gdLst/>
              <a:ahLst/>
              <a:cxnLst>
                <a:cxn ang="0">
                  <a:pos x="8" y="178"/>
                </a:cxn>
                <a:cxn ang="0">
                  <a:pos x="24" y="184"/>
                </a:cxn>
                <a:cxn ang="0">
                  <a:pos x="26" y="122"/>
                </a:cxn>
                <a:cxn ang="0">
                  <a:pos x="50" y="132"/>
                </a:cxn>
                <a:cxn ang="0">
                  <a:pos x="18" y="0"/>
                </a:cxn>
                <a:cxn ang="0">
                  <a:pos x="10" y="26"/>
                </a:cxn>
                <a:cxn ang="0">
                  <a:pos x="0" y="66"/>
                </a:cxn>
                <a:cxn ang="0">
                  <a:pos x="12" y="108"/>
                </a:cxn>
                <a:cxn ang="0">
                  <a:pos x="4" y="138"/>
                </a:cxn>
                <a:cxn ang="0">
                  <a:pos x="0" y="156"/>
                </a:cxn>
                <a:cxn ang="0">
                  <a:pos x="8" y="178"/>
                </a:cxn>
              </a:cxnLst>
              <a:rect l="0" t="0" r="r" b="b"/>
              <a:pathLst>
                <a:path w="50" h="184">
                  <a:moveTo>
                    <a:pt x="8" y="178"/>
                  </a:moveTo>
                  <a:lnTo>
                    <a:pt x="24" y="184"/>
                  </a:lnTo>
                  <a:lnTo>
                    <a:pt x="26" y="122"/>
                  </a:lnTo>
                  <a:lnTo>
                    <a:pt x="50" y="132"/>
                  </a:lnTo>
                  <a:lnTo>
                    <a:pt x="18" y="0"/>
                  </a:lnTo>
                  <a:lnTo>
                    <a:pt x="10" y="26"/>
                  </a:lnTo>
                  <a:lnTo>
                    <a:pt x="0" y="66"/>
                  </a:lnTo>
                  <a:lnTo>
                    <a:pt x="12" y="108"/>
                  </a:lnTo>
                  <a:lnTo>
                    <a:pt x="4" y="138"/>
                  </a:lnTo>
                  <a:lnTo>
                    <a:pt x="0" y="156"/>
                  </a:lnTo>
                  <a:lnTo>
                    <a:pt x="8" y="17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4505" y="2794"/>
              <a:ext cx="87" cy="92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0" y="28"/>
                </a:cxn>
                <a:cxn ang="0">
                  <a:pos x="16" y="48"/>
                </a:cxn>
                <a:cxn ang="0">
                  <a:pos x="30" y="76"/>
                </a:cxn>
                <a:cxn ang="0">
                  <a:pos x="64" y="80"/>
                </a:cxn>
                <a:cxn ang="0">
                  <a:pos x="86" y="92"/>
                </a:cxn>
                <a:cxn ang="0">
                  <a:pos x="64" y="62"/>
                </a:cxn>
                <a:cxn ang="0">
                  <a:pos x="28" y="56"/>
                </a:cxn>
                <a:cxn ang="0">
                  <a:pos x="38" y="38"/>
                </a:cxn>
                <a:cxn ang="0">
                  <a:pos x="48" y="20"/>
                </a:cxn>
                <a:cxn ang="0">
                  <a:pos x="42" y="0"/>
                </a:cxn>
                <a:cxn ang="0">
                  <a:pos x="22" y="0"/>
                </a:cxn>
              </a:cxnLst>
              <a:rect l="0" t="0" r="r" b="b"/>
              <a:pathLst>
                <a:path w="86" h="92">
                  <a:moveTo>
                    <a:pt x="22" y="0"/>
                  </a:moveTo>
                  <a:lnTo>
                    <a:pt x="0" y="28"/>
                  </a:lnTo>
                  <a:lnTo>
                    <a:pt x="16" y="48"/>
                  </a:lnTo>
                  <a:lnTo>
                    <a:pt x="30" y="76"/>
                  </a:lnTo>
                  <a:lnTo>
                    <a:pt x="64" y="80"/>
                  </a:lnTo>
                  <a:lnTo>
                    <a:pt x="86" y="92"/>
                  </a:lnTo>
                  <a:lnTo>
                    <a:pt x="64" y="62"/>
                  </a:lnTo>
                  <a:lnTo>
                    <a:pt x="28" y="56"/>
                  </a:lnTo>
                  <a:lnTo>
                    <a:pt x="38" y="38"/>
                  </a:lnTo>
                  <a:lnTo>
                    <a:pt x="48" y="20"/>
                  </a:lnTo>
                  <a:lnTo>
                    <a:pt x="4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4546" y="2932"/>
              <a:ext cx="66" cy="6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32" y="20"/>
                </a:cxn>
                <a:cxn ang="0">
                  <a:pos x="8" y="18"/>
                </a:cxn>
                <a:cxn ang="0">
                  <a:pos x="0" y="34"/>
                </a:cxn>
                <a:cxn ang="0">
                  <a:pos x="32" y="32"/>
                </a:cxn>
                <a:cxn ang="0">
                  <a:pos x="44" y="56"/>
                </a:cxn>
                <a:cxn ang="0">
                  <a:pos x="60" y="60"/>
                </a:cxn>
                <a:cxn ang="0">
                  <a:pos x="66" y="34"/>
                </a:cxn>
                <a:cxn ang="0">
                  <a:pos x="56" y="0"/>
                </a:cxn>
              </a:cxnLst>
              <a:rect l="0" t="0" r="r" b="b"/>
              <a:pathLst>
                <a:path w="66" h="60">
                  <a:moveTo>
                    <a:pt x="56" y="0"/>
                  </a:moveTo>
                  <a:lnTo>
                    <a:pt x="32" y="20"/>
                  </a:lnTo>
                  <a:lnTo>
                    <a:pt x="8" y="18"/>
                  </a:lnTo>
                  <a:lnTo>
                    <a:pt x="0" y="34"/>
                  </a:lnTo>
                  <a:lnTo>
                    <a:pt x="32" y="32"/>
                  </a:lnTo>
                  <a:lnTo>
                    <a:pt x="44" y="56"/>
                  </a:lnTo>
                  <a:lnTo>
                    <a:pt x="60" y="60"/>
                  </a:lnTo>
                  <a:lnTo>
                    <a:pt x="66" y="3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4682" y="3075"/>
              <a:ext cx="150" cy="134"/>
            </a:xfrm>
            <a:custGeom>
              <a:avLst/>
              <a:gdLst/>
              <a:ahLst/>
              <a:cxnLst>
                <a:cxn ang="0">
                  <a:pos x="150" y="36"/>
                </a:cxn>
                <a:cxn ang="0">
                  <a:pos x="150" y="134"/>
                </a:cxn>
                <a:cxn ang="0">
                  <a:pos x="104" y="108"/>
                </a:cxn>
                <a:cxn ang="0">
                  <a:pos x="104" y="72"/>
                </a:cxn>
                <a:cxn ang="0">
                  <a:pos x="68" y="60"/>
                </a:cxn>
                <a:cxn ang="0">
                  <a:pos x="36" y="50"/>
                </a:cxn>
                <a:cxn ang="0">
                  <a:pos x="14" y="40"/>
                </a:cxn>
                <a:cxn ang="0">
                  <a:pos x="38" y="36"/>
                </a:cxn>
                <a:cxn ang="0">
                  <a:pos x="30" y="22"/>
                </a:cxn>
                <a:cxn ang="0">
                  <a:pos x="6" y="20"/>
                </a:cxn>
                <a:cxn ang="0">
                  <a:pos x="0" y="10"/>
                </a:cxn>
                <a:cxn ang="0">
                  <a:pos x="16" y="0"/>
                </a:cxn>
                <a:cxn ang="0">
                  <a:pos x="44" y="12"/>
                </a:cxn>
                <a:cxn ang="0">
                  <a:pos x="52" y="32"/>
                </a:cxn>
                <a:cxn ang="0">
                  <a:pos x="64" y="52"/>
                </a:cxn>
                <a:cxn ang="0">
                  <a:pos x="84" y="30"/>
                </a:cxn>
                <a:cxn ang="0">
                  <a:pos x="94" y="20"/>
                </a:cxn>
                <a:cxn ang="0">
                  <a:pos x="120" y="22"/>
                </a:cxn>
                <a:cxn ang="0">
                  <a:pos x="150" y="36"/>
                </a:cxn>
              </a:cxnLst>
              <a:rect l="0" t="0" r="r" b="b"/>
              <a:pathLst>
                <a:path w="150" h="134">
                  <a:moveTo>
                    <a:pt x="150" y="36"/>
                  </a:moveTo>
                  <a:lnTo>
                    <a:pt x="150" y="134"/>
                  </a:lnTo>
                  <a:lnTo>
                    <a:pt x="104" y="108"/>
                  </a:lnTo>
                  <a:lnTo>
                    <a:pt x="104" y="72"/>
                  </a:lnTo>
                  <a:lnTo>
                    <a:pt x="68" y="60"/>
                  </a:lnTo>
                  <a:lnTo>
                    <a:pt x="36" y="50"/>
                  </a:lnTo>
                  <a:lnTo>
                    <a:pt x="14" y="40"/>
                  </a:lnTo>
                  <a:lnTo>
                    <a:pt x="38" y="36"/>
                  </a:lnTo>
                  <a:lnTo>
                    <a:pt x="30" y="22"/>
                  </a:lnTo>
                  <a:lnTo>
                    <a:pt x="6" y="20"/>
                  </a:lnTo>
                  <a:lnTo>
                    <a:pt x="0" y="10"/>
                  </a:lnTo>
                  <a:lnTo>
                    <a:pt x="16" y="0"/>
                  </a:lnTo>
                  <a:lnTo>
                    <a:pt x="44" y="12"/>
                  </a:lnTo>
                  <a:lnTo>
                    <a:pt x="52" y="32"/>
                  </a:lnTo>
                  <a:lnTo>
                    <a:pt x="64" y="52"/>
                  </a:lnTo>
                  <a:lnTo>
                    <a:pt x="84" y="30"/>
                  </a:lnTo>
                  <a:lnTo>
                    <a:pt x="94" y="20"/>
                  </a:lnTo>
                  <a:lnTo>
                    <a:pt x="120" y="22"/>
                  </a:lnTo>
                  <a:lnTo>
                    <a:pt x="150" y="3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4830" y="3111"/>
              <a:ext cx="151" cy="1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4" y="22"/>
                </a:cxn>
                <a:cxn ang="0">
                  <a:pos x="82" y="48"/>
                </a:cxn>
                <a:cxn ang="0">
                  <a:pos x="94" y="64"/>
                </a:cxn>
                <a:cxn ang="0">
                  <a:pos x="112" y="100"/>
                </a:cxn>
                <a:cxn ang="0">
                  <a:pos x="150" y="116"/>
                </a:cxn>
                <a:cxn ang="0">
                  <a:pos x="100" y="118"/>
                </a:cxn>
                <a:cxn ang="0">
                  <a:pos x="84" y="94"/>
                </a:cxn>
                <a:cxn ang="0">
                  <a:pos x="54" y="74"/>
                </a:cxn>
                <a:cxn ang="0">
                  <a:pos x="44" y="80"/>
                </a:cxn>
                <a:cxn ang="0">
                  <a:pos x="20" y="100"/>
                </a:cxn>
                <a:cxn ang="0">
                  <a:pos x="2" y="98"/>
                </a:cxn>
                <a:cxn ang="0">
                  <a:pos x="0" y="0"/>
                </a:cxn>
              </a:cxnLst>
              <a:rect l="0" t="0" r="r" b="b"/>
              <a:pathLst>
                <a:path w="150" h="118">
                  <a:moveTo>
                    <a:pt x="0" y="0"/>
                  </a:moveTo>
                  <a:lnTo>
                    <a:pt x="64" y="22"/>
                  </a:lnTo>
                  <a:lnTo>
                    <a:pt x="82" y="48"/>
                  </a:lnTo>
                  <a:lnTo>
                    <a:pt x="94" y="64"/>
                  </a:lnTo>
                  <a:lnTo>
                    <a:pt x="112" y="100"/>
                  </a:lnTo>
                  <a:lnTo>
                    <a:pt x="150" y="116"/>
                  </a:lnTo>
                  <a:lnTo>
                    <a:pt x="100" y="118"/>
                  </a:lnTo>
                  <a:lnTo>
                    <a:pt x="84" y="94"/>
                  </a:lnTo>
                  <a:lnTo>
                    <a:pt x="54" y="74"/>
                  </a:lnTo>
                  <a:lnTo>
                    <a:pt x="44" y="80"/>
                  </a:lnTo>
                  <a:lnTo>
                    <a:pt x="20" y="100"/>
                  </a:lnTo>
                  <a:lnTo>
                    <a:pt x="2" y="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4941" y="3101"/>
              <a:ext cx="76" cy="66"/>
            </a:xfrm>
            <a:custGeom>
              <a:avLst/>
              <a:gdLst/>
              <a:ahLst/>
              <a:cxnLst>
                <a:cxn ang="0">
                  <a:pos x="22" y="8"/>
                </a:cxn>
                <a:cxn ang="0">
                  <a:pos x="56" y="22"/>
                </a:cxn>
                <a:cxn ang="0">
                  <a:pos x="46" y="36"/>
                </a:cxn>
                <a:cxn ang="0">
                  <a:pos x="24" y="48"/>
                </a:cxn>
                <a:cxn ang="0">
                  <a:pos x="0" y="44"/>
                </a:cxn>
                <a:cxn ang="0">
                  <a:pos x="2" y="60"/>
                </a:cxn>
                <a:cxn ang="0">
                  <a:pos x="44" y="66"/>
                </a:cxn>
                <a:cxn ang="0">
                  <a:pos x="66" y="44"/>
                </a:cxn>
                <a:cxn ang="0">
                  <a:pos x="76" y="34"/>
                </a:cxn>
                <a:cxn ang="0">
                  <a:pos x="72" y="12"/>
                </a:cxn>
                <a:cxn ang="0">
                  <a:pos x="32" y="0"/>
                </a:cxn>
                <a:cxn ang="0">
                  <a:pos x="22" y="8"/>
                </a:cxn>
              </a:cxnLst>
              <a:rect l="0" t="0" r="r" b="b"/>
              <a:pathLst>
                <a:path w="76" h="66">
                  <a:moveTo>
                    <a:pt x="22" y="8"/>
                  </a:moveTo>
                  <a:lnTo>
                    <a:pt x="56" y="22"/>
                  </a:lnTo>
                  <a:lnTo>
                    <a:pt x="46" y="36"/>
                  </a:lnTo>
                  <a:lnTo>
                    <a:pt x="24" y="48"/>
                  </a:lnTo>
                  <a:lnTo>
                    <a:pt x="0" y="44"/>
                  </a:lnTo>
                  <a:lnTo>
                    <a:pt x="2" y="60"/>
                  </a:lnTo>
                  <a:lnTo>
                    <a:pt x="44" y="66"/>
                  </a:lnTo>
                  <a:lnTo>
                    <a:pt x="66" y="44"/>
                  </a:lnTo>
                  <a:lnTo>
                    <a:pt x="76" y="34"/>
                  </a:lnTo>
                  <a:lnTo>
                    <a:pt x="72" y="12"/>
                  </a:lnTo>
                  <a:lnTo>
                    <a:pt x="32" y="0"/>
                  </a:lnTo>
                  <a:lnTo>
                    <a:pt x="22" y="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4139" y="2994"/>
              <a:ext cx="162" cy="16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2" y="36"/>
                </a:cxn>
                <a:cxn ang="0">
                  <a:pos x="60" y="62"/>
                </a:cxn>
                <a:cxn ang="0">
                  <a:pos x="70" y="82"/>
                </a:cxn>
                <a:cxn ang="0">
                  <a:pos x="92" y="110"/>
                </a:cxn>
                <a:cxn ang="0">
                  <a:pos x="104" y="138"/>
                </a:cxn>
                <a:cxn ang="0">
                  <a:pos x="158" y="160"/>
                </a:cxn>
                <a:cxn ang="0">
                  <a:pos x="162" y="122"/>
                </a:cxn>
                <a:cxn ang="0">
                  <a:pos x="126" y="84"/>
                </a:cxn>
                <a:cxn ang="0">
                  <a:pos x="110" y="64"/>
                </a:cxn>
                <a:cxn ang="0">
                  <a:pos x="74" y="36"/>
                </a:cxn>
                <a:cxn ang="0">
                  <a:pos x="50" y="16"/>
                </a:cxn>
                <a:cxn ang="0">
                  <a:pos x="38" y="0"/>
                </a:cxn>
                <a:cxn ang="0">
                  <a:pos x="0" y="2"/>
                </a:cxn>
              </a:cxnLst>
              <a:rect l="0" t="0" r="r" b="b"/>
              <a:pathLst>
                <a:path w="162" h="160">
                  <a:moveTo>
                    <a:pt x="0" y="2"/>
                  </a:moveTo>
                  <a:lnTo>
                    <a:pt x="32" y="36"/>
                  </a:lnTo>
                  <a:lnTo>
                    <a:pt x="60" y="62"/>
                  </a:lnTo>
                  <a:lnTo>
                    <a:pt x="70" y="82"/>
                  </a:lnTo>
                  <a:lnTo>
                    <a:pt x="92" y="110"/>
                  </a:lnTo>
                  <a:lnTo>
                    <a:pt x="104" y="138"/>
                  </a:lnTo>
                  <a:lnTo>
                    <a:pt x="158" y="160"/>
                  </a:lnTo>
                  <a:lnTo>
                    <a:pt x="162" y="122"/>
                  </a:lnTo>
                  <a:lnTo>
                    <a:pt x="126" y="84"/>
                  </a:lnTo>
                  <a:lnTo>
                    <a:pt x="110" y="64"/>
                  </a:lnTo>
                  <a:lnTo>
                    <a:pt x="74" y="36"/>
                  </a:lnTo>
                  <a:lnTo>
                    <a:pt x="50" y="16"/>
                  </a:lnTo>
                  <a:lnTo>
                    <a:pt x="38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4311" y="3165"/>
              <a:ext cx="100" cy="34"/>
            </a:xfrm>
            <a:custGeom>
              <a:avLst/>
              <a:gdLst/>
              <a:ahLst/>
              <a:cxnLst>
                <a:cxn ang="0">
                  <a:pos x="18" y="20"/>
                </a:cxn>
                <a:cxn ang="0">
                  <a:pos x="100" y="34"/>
                </a:cxn>
                <a:cxn ang="0">
                  <a:pos x="88" y="14"/>
                </a:cxn>
                <a:cxn ang="0">
                  <a:pos x="70" y="0"/>
                </a:cxn>
                <a:cxn ang="0">
                  <a:pos x="28" y="6"/>
                </a:cxn>
                <a:cxn ang="0">
                  <a:pos x="0" y="0"/>
                </a:cxn>
                <a:cxn ang="0">
                  <a:pos x="18" y="20"/>
                </a:cxn>
              </a:cxnLst>
              <a:rect l="0" t="0" r="r" b="b"/>
              <a:pathLst>
                <a:path w="100" h="34">
                  <a:moveTo>
                    <a:pt x="18" y="20"/>
                  </a:moveTo>
                  <a:lnTo>
                    <a:pt x="100" y="34"/>
                  </a:lnTo>
                  <a:lnTo>
                    <a:pt x="88" y="14"/>
                  </a:lnTo>
                  <a:lnTo>
                    <a:pt x="70" y="0"/>
                  </a:lnTo>
                  <a:lnTo>
                    <a:pt x="28" y="6"/>
                  </a:lnTo>
                  <a:lnTo>
                    <a:pt x="0" y="0"/>
                  </a:lnTo>
                  <a:lnTo>
                    <a:pt x="18" y="2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4447" y="3193"/>
              <a:ext cx="54" cy="1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54" y="0"/>
                </a:cxn>
                <a:cxn ang="0">
                  <a:pos x="24" y="18"/>
                </a:cxn>
                <a:cxn ang="0">
                  <a:pos x="0" y="8"/>
                </a:cxn>
              </a:cxnLst>
              <a:rect l="0" t="0" r="r" b="b"/>
              <a:pathLst>
                <a:path w="54" h="18">
                  <a:moveTo>
                    <a:pt x="0" y="8"/>
                  </a:moveTo>
                  <a:lnTo>
                    <a:pt x="54" y="0"/>
                  </a:lnTo>
                  <a:lnTo>
                    <a:pt x="24" y="1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4570" y="3191"/>
              <a:ext cx="46" cy="32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18"/>
                </a:cxn>
                <a:cxn ang="0">
                  <a:pos x="16" y="32"/>
                </a:cxn>
                <a:cxn ang="0">
                  <a:pos x="44" y="14"/>
                </a:cxn>
                <a:cxn ang="0">
                  <a:pos x="46" y="0"/>
                </a:cxn>
              </a:cxnLst>
              <a:rect l="0" t="0" r="r" b="b"/>
              <a:pathLst>
                <a:path w="46" h="32">
                  <a:moveTo>
                    <a:pt x="46" y="0"/>
                  </a:moveTo>
                  <a:lnTo>
                    <a:pt x="0" y="18"/>
                  </a:lnTo>
                  <a:lnTo>
                    <a:pt x="16" y="32"/>
                  </a:lnTo>
                  <a:lnTo>
                    <a:pt x="44" y="14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4347" y="2766"/>
              <a:ext cx="28" cy="30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2" y="4"/>
                </a:cxn>
                <a:cxn ang="0">
                  <a:pos x="0" y="18"/>
                </a:cxn>
                <a:cxn ang="0">
                  <a:pos x="14" y="30"/>
                </a:cxn>
                <a:cxn ang="0">
                  <a:pos x="22" y="20"/>
                </a:cxn>
                <a:cxn ang="0">
                  <a:pos x="28" y="0"/>
                </a:cxn>
              </a:cxnLst>
              <a:rect l="0" t="0" r="r" b="b"/>
              <a:pathLst>
                <a:path w="28" h="30">
                  <a:moveTo>
                    <a:pt x="28" y="0"/>
                  </a:moveTo>
                  <a:lnTo>
                    <a:pt x="2" y="4"/>
                  </a:lnTo>
                  <a:lnTo>
                    <a:pt x="0" y="18"/>
                  </a:lnTo>
                  <a:lnTo>
                    <a:pt x="14" y="30"/>
                  </a:lnTo>
                  <a:lnTo>
                    <a:pt x="22" y="2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4501" y="3049"/>
              <a:ext cx="93" cy="104"/>
            </a:xfrm>
            <a:custGeom>
              <a:avLst/>
              <a:gdLst/>
              <a:ahLst/>
              <a:cxnLst>
                <a:cxn ang="0">
                  <a:pos x="16" y="26"/>
                </a:cxn>
                <a:cxn ang="0">
                  <a:pos x="30" y="38"/>
                </a:cxn>
                <a:cxn ang="0">
                  <a:pos x="52" y="36"/>
                </a:cxn>
                <a:cxn ang="0">
                  <a:pos x="34" y="54"/>
                </a:cxn>
                <a:cxn ang="0">
                  <a:pos x="46" y="66"/>
                </a:cxn>
                <a:cxn ang="0">
                  <a:pos x="44" y="100"/>
                </a:cxn>
                <a:cxn ang="0">
                  <a:pos x="20" y="104"/>
                </a:cxn>
                <a:cxn ang="0">
                  <a:pos x="12" y="54"/>
                </a:cxn>
                <a:cxn ang="0">
                  <a:pos x="0" y="38"/>
                </a:cxn>
                <a:cxn ang="0">
                  <a:pos x="20" y="6"/>
                </a:cxn>
                <a:cxn ang="0">
                  <a:pos x="70" y="4"/>
                </a:cxn>
                <a:cxn ang="0">
                  <a:pos x="92" y="0"/>
                </a:cxn>
                <a:cxn ang="0">
                  <a:pos x="84" y="14"/>
                </a:cxn>
                <a:cxn ang="0">
                  <a:pos x="24" y="16"/>
                </a:cxn>
                <a:cxn ang="0">
                  <a:pos x="16" y="26"/>
                </a:cxn>
              </a:cxnLst>
              <a:rect l="0" t="0" r="r" b="b"/>
              <a:pathLst>
                <a:path w="92" h="104">
                  <a:moveTo>
                    <a:pt x="16" y="26"/>
                  </a:moveTo>
                  <a:lnTo>
                    <a:pt x="30" y="38"/>
                  </a:lnTo>
                  <a:lnTo>
                    <a:pt x="52" y="36"/>
                  </a:lnTo>
                  <a:lnTo>
                    <a:pt x="34" y="54"/>
                  </a:lnTo>
                  <a:lnTo>
                    <a:pt x="46" y="66"/>
                  </a:lnTo>
                  <a:lnTo>
                    <a:pt x="44" y="100"/>
                  </a:lnTo>
                  <a:lnTo>
                    <a:pt x="20" y="104"/>
                  </a:lnTo>
                  <a:lnTo>
                    <a:pt x="12" y="54"/>
                  </a:lnTo>
                  <a:lnTo>
                    <a:pt x="0" y="38"/>
                  </a:lnTo>
                  <a:lnTo>
                    <a:pt x="20" y="6"/>
                  </a:lnTo>
                  <a:lnTo>
                    <a:pt x="70" y="4"/>
                  </a:lnTo>
                  <a:lnTo>
                    <a:pt x="92" y="0"/>
                  </a:lnTo>
                  <a:lnTo>
                    <a:pt x="84" y="14"/>
                  </a:lnTo>
                  <a:lnTo>
                    <a:pt x="24" y="16"/>
                  </a:lnTo>
                  <a:lnTo>
                    <a:pt x="16" y="2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4351" y="3004"/>
              <a:ext cx="130" cy="121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6" y="76"/>
                </a:cxn>
                <a:cxn ang="0">
                  <a:pos x="18" y="100"/>
                </a:cxn>
                <a:cxn ang="0">
                  <a:pos x="38" y="114"/>
                </a:cxn>
                <a:cxn ang="0">
                  <a:pos x="82" y="120"/>
                </a:cxn>
                <a:cxn ang="0">
                  <a:pos x="114" y="94"/>
                </a:cxn>
                <a:cxn ang="0">
                  <a:pos x="130" y="42"/>
                </a:cxn>
                <a:cxn ang="0">
                  <a:pos x="130" y="16"/>
                </a:cxn>
                <a:cxn ang="0">
                  <a:pos x="120" y="0"/>
                </a:cxn>
                <a:cxn ang="0">
                  <a:pos x="104" y="2"/>
                </a:cxn>
                <a:cxn ang="0">
                  <a:pos x="90" y="28"/>
                </a:cxn>
                <a:cxn ang="0">
                  <a:pos x="68" y="52"/>
                </a:cxn>
                <a:cxn ang="0">
                  <a:pos x="26" y="46"/>
                </a:cxn>
                <a:cxn ang="0">
                  <a:pos x="0" y="46"/>
                </a:cxn>
              </a:cxnLst>
              <a:rect l="0" t="0" r="r" b="b"/>
              <a:pathLst>
                <a:path w="130" h="120">
                  <a:moveTo>
                    <a:pt x="0" y="46"/>
                  </a:moveTo>
                  <a:lnTo>
                    <a:pt x="6" y="76"/>
                  </a:lnTo>
                  <a:lnTo>
                    <a:pt x="18" y="100"/>
                  </a:lnTo>
                  <a:lnTo>
                    <a:pt x="38" y="114"/>
                  </a:lnTo>
                  <a:lnTo>
                    <a:pt x="82" y="120"/>
                  </a:lnTo>
                  <a:lnTo>
                    <a:pt x="114" y="94"/>
                  </a:lnTo>
                  <a:lnTo>
                    <a:pt x="130" y="42"/>
                  </a:lnTo>
                  <a:lnTo>
                    <a:pt x="130" y="16"/>
                  </a:lnTo>
                  <a:lnTo>
                    <a:pt x="120" y="0"/>
                  </a:lnTo>
                  <a:lnTo>
                    <a:pt x="104" y="2"/>
                  </a:lnTo>
                  <a:lnTo>
                    <a:pt x="90" y="28"/>
                  </a:lnTo>
                  <a:lnTo>
                    <a:pt x="68" y="52"/>
                  </a:lnTo>
                  <a:lnTo>
                    <a:pt x="26" y="4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4351" y="2962"/>
              <a:ext cx="140" cy="9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36" y="66"/>
                </a:cxn>
                <a:cxn ang="0">
                  <a:pos x="88" y="42"/>
                </a:cxn>
                <a:cxn ang="0">
                  <a:pos x="106" y="18"/>
                </a:cxn>
                <a:cxn ang="0">
                  <a:pos x="116" y="0"/>
                </a:cxn>
                <a:cxn ang="0">
                  <a:pos x="124" y="10"/>
                </a:cxn>
                <a:cxn ang="0">
                  <a:pos x="140" y="20"/>
                </a:cxn>
                <a:cxn ang="0">
                  <a:pos x="128" y="42"/>
                </a:cxn>
                <a:cxn ang="0">
                  <a:pos x="106" y="50"/>
                </a:cxn>
                <a:cxn ang="0">
                  <a:pos x="72" y="98"/>
                </a:cxn>
                <a:cxn ang="0">
                  <a:pos x="0" y="88"/>
                </a:cxn>
              </a:cxnLst>
              <a:rect l="0" t="0" r="r" b="b"/>
              <a:pathLst>
                <a:path w="140" h="98">
                  <a:moveTo>
                    <a:pt x="0" y="88"/>
                  </a:moveTo>
                  <a:lnTo>
                    <a:pt x="36" y="66"/>
                  </a:lnTo>
                  <a:lnTo>
                    <a:pt x="88" y="42"/>
                  </a:lnTo>
                  <a:lnTo>
                    <a:pt x="106" y="18"/>
                  </a:lnTo>
                  <a:lnTo>
                    <a:pt x="116" y="0"/>
                  </a:lnTo>
                  <a:lnTo>
                    <a:pt x="124" y="10"/>
                  </a:lnTo>
                  <a:lnTo>
                    <a:pt x="140" y="20"/>
                  </a:lnTo>
                  <a:lnTo>
                    <a:pt x="128" y="42"/>
                  </a:lnTo>
                  <a:lnTo>
                    <a:pt x="106" y="50"/>
                  </a:lnTo>
                  <a:lnTo>
                    <a:pt x="72" y="98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4421" y="3229"/>
              <a:ext cx="598" cy="475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2" y="308"/>
                </a:cxn>
                <a:cxn ang="0">
                  <a:pos x="28" y="360"/>
                </a:cxn>
                <a:cxn ang="0">
                  <a:pos x="14" y="380"/>
                </a:cxn>
                <a:cxn ang="0">
                  <a:pos x="20" y="400"/>
                </a:cxn>
                <a:cxn ang="0">
                  <a:pos x="86" y="400"/>
                </a:cxn>
                <a:cxn ang="0">
                  <a:pos x="142" y="380"/>
                </a:cxn>
                <a:cxn ang="0">
                  <a:pos x="186" y="356"/>
                </a:cxn>
                <a:cxn ang="0">
                  <a:pos x="244" y="348"/>
                </a:cxn>
                <a:cxn ang="0">
                  <a:pos x="290" y="348"/>
                </a:cxn>
                <a:cxn ang="0">
                  <a:pos x="314" y="364"/>
                </a:cxn>
                <a:cxn ang="0">
                  <a:pos x="330" y="402"/>
                </a:cxn>
                <a:cxn ang="0">
                  <a:pos x="358" y="364"/>
                </a:cxn>
                <a:cxn ang="0">
                  <a:pos x="368" y="370"/>
                </a:cxn>
                <a:cxn ang="0">
                  <a:pos x="354" y="396"/>
                </a:cxn>
                <a:cxn ang="0">
                  <a:pos x="376" y="410"/>
                </a:cxn>
                <a:cxn ang="0">
                  <a:pos x="392" y="448"/>
                </a:cxn>
                <a:cxn ang="0">
                  <a:pos x="444" y="474"/>
                </a:cxn>
                <a:cxn ang="0">
                  <a:pos x="462" y="458"/>
                </a:cxn>
                <a:cxn ang="0">
                  <a:pos x="478" y="452"/>
                </a:cxn>
                <a:cxn ang="0">
                  <a:pos x="494" y="470"/>
                </a:cxn>
                <a:cxn ang="0">
                  <a:pos x="516" y="448"/>
                </a:cxn>
                <a:cxn ang="0">
                  <a:pos x="546" y="446"/>
                </a:cxn>
                <a:cxn ang="0">
                  <a:pos x="556" y="392"/>
                </a:cxn>
                <a:cxn ang="0">
                  <a:pos x="588" y="336"/>
                </a:cxn>
                <a:cxn ang="0">
                  <a:pos x="596" y="268"/>
                </a:cxn>
                <a:cxn ang="0">
                  <a:pos x="576" y="216"/>
                </a:cxn>
                <a:cxn ang="0">
                  <a:pos x="534" y="182"/>
                </a:cxn>
                <a:cxn ang="0">
                  <a:pos x="518" y="136"/>
                </a:cxn>
                <a:cxn ang="0">
                  <a:pos x="488" y="116"/>
                </a:cxn>
                <a:cxn ang="0">
                  <a:pos x="480" y="92"/>
                </a:cxn>
                <a:cxn ang="0">
                  <a:pos x="458" y="52"/>
                </a:cxn>
                <a:cxn ang="0">
                  <a:pos x="432" y="22"/>
                </a:cxn>
                <a:cxn ang="0">
                  <a:pos x="428" y="0"/>
                </a:cxn>
                <a:cxn ang="0">
                  <a:pos x="412" y="102"/>
                </a:cxn>
                <a:cxn ang="0">
                  <a:pos x="382" y="100"/>
                </a:cxn>
                <a:cxn ang="0">
                  <a:pos x="344" y="80"/>
                </a:cxn>
                <a:cxn ang="0">
                  <a:pos x="326" y="58"/>
                </a:cxn>
                <a:cxn ang="0">
                  <a:pos x="338" y="42"/>
                </a:cxn>
                <a:cxn ang="0">
                  <a:pos x="350" y="34"/>
                </a:cxn>
                <a:cxn ang="0">
                  <a:pos x="340" y="18"/>
                </a:cxn>
                <a:cxn ang="0">
                  <a:pos x="294" y="22"/>
                </a:cxn>
                <a:cxn ang="0">
                  <a:pos x="268" y="10"/>
                </a:cxn>
                <a:cxn ang="0">
                  <a:pos x="250" y="38"/>
                </a:cxn>
                <a:cxn ang="0">
                  <a:pos x="242" y="66"/>
                </a:cxn>
                <a:cxn ang="0">
                  <a:pos x="246" y="84"/>
                </a:cxn>
                <a:cxn ang="0">
                  <a:pos x="208" y="54"/>
                </a:cxn>
                <a:cxn ang="0">
                  <a:pos x="192" y="50"/>
                </a:cxn>
                <a:cxn ang="0">
                  <a:pos x="178" y="64"/>
                </a:cxn>
                <a:cxn ang="0">
                  <a:pos x="162" y="72"/>
                </a:cxn>
                <a:cxn ang="0">
                  <a:pos x="136" y="102"/>
                </a:cxn>
                <a:cxn ang="0">
                  <a:pos x="124" y="118"/>
                </a:cxn>
                <a:cxn ang="0">
                  <a:pos x="112" y="142"/>
                </a:cxn>
                <a:cxn ang="0">
                  <a:pos x="66" y="154"/>
                </a:cxn>
                <a:cxn ang="0">
                  <a:pos x="14" y="170"/>
                </a:cxn>
                <a:cxn ang="0">
                  <a:pos x="2" y="182"/>
                </a:cxn>
                <a:cxn ang="0">
                  <a:pos x="0" y="204"/>
                </a:cxn>
              </a:cxnLst>
              <a:rect l="0" t="0" r="r" b="b"/>
              <a:pathLst>
                <a:path w="596" h="474">
                  <a:moveTo>
                    <a:pt x="0" y="204"/>
                  </a:moveTo>
                  <a:lnTo>
                    <a:pt x="12" y="308"/>
                  </a:lnTo>
                  <a:lnTo>
                    <a:pt x="28" y="360"/>
                  </a:lnTo>
                  <a:lnTo>
                    <a:pt x="14" y="380"/>
                  </a:lnTo>
                  <a:lnTo>
                    <a:pt x="20" y="400"/>
                  </a:lnTo>
                  <a:lnTo>
                    <a:pt x="86" y="400"/>
                  </a:lnTo>
                  <a:lnTo>
                    <a:pt x="142" y="380"/>
                  </a:lnTo>
                  <a:lnTo>
                    <a:pt x="186" y="356"/>
                  </a:lnTo>
                  <a:lnTo>
                    <a:pt x="244" y="348"/>
                  </a:lnTo>
                  <a:lnTo>
                    <a:pt x="290" y="348"/>
                  </a:lnTo>
                  <a:lnTo>
                    <a:pt x="314" y="364"/>
                  </a:lnTo>
                  <a:lnTo>
                    <a:pt x="330" y="402"/>
                  </a:lnTo>
                  <a:lnTo>
                    <a:pt x="358" y="364"/>
                  </a:lnTo>
                  <a:lnTo>
                    <a:pt x="368" y="370"/>
                  </a:lnTo>
                  <a:lnTo>
                    <a:pt x="354" y="396"/>
                  </a:lnTo>
                  <a:lnTo>
                    <a:pt x="376" y="410"/>
                  </a:lnTo>
                  <a:lnTo>
                    <a:pt x="392" y="448"/>
                  </a:lnTo>
                  <a:lnTo>
                    <a:pt x="444" y="474"/>
                  </a:lnTo>
                  <a:lnTo>
                    <a:pt x="462" y="458"/>
                  </a:lnTo>
                  <a:lnTo>
                    <a:pt x="478" y="452"/>
                  </a:lnTo>
                  <a:lnTo>
                    <a:pt x="494" y="470"/>
                  </a:lnTo>
                  <a:lnTo>
                    <a:pt x="516" y="448"/>
                  </a:lnTo>
                  <a:lnTo>
                    <a:pt x="546" y="446"/>
                  </a:lnTo>
                  <a:lnTo>
                    <a:pt x="556" y="392"/>
                  </a:lnTo>
                  <a:lnTo>
                    <a:pt x="588" y="336"/>
                  </a:lnTo>
                  <a:lnTo>
                    <a:pt x="596" y="268"/>
                  </a:lnTo>
                  <a:lnTo>
                    <a:pt x="576" y="216"/>
                  </a:lnTo>
                  <a:lnTo>
                    <a:pt x="534" y="182"/>
                  </a:lnTo>
                  <a:lnTo>
                    <a:pt x="518" y="136"/>
                  </a:lnTo>
                  <a:lnTo>
                    <a:pt x="488" y="116"/>
                  </a:lnTo>
                  <a:lnTo>
                    <a:pt x="480" y="92"/>
                  </a:lnTo>
                  <a:lnTo>
                    <a:pt x="458" y="52"/>
                  </a:lnTo>
                  <a:lnTo>
                    <a:pt x="432" y="22"/>
                  </a:lnTo>
                  <a:lnTo>
                    <a:pt x="428" y="0"/>
                  </a:lnTo>
                  <a:lnTo>
                    <a:pt x="412" y="102"/>
                  </a:lnTo>
                  <a:lnTo>
                    <a:pt x="382" y="100"/>
                  </a:lnTo>
                  <a:lnTo>
                    <a:pt x="344" y="80"/>
                  </a:lnTo>
                  <a:lnTo>
                    <a:pt x="326" y="58"/>
                  </a:lnTo>
                  <a:lnTo>
                    <a:pt x="338" y="42"/>
                  </a:lnTo>
                  <a:lnTo>
                    <a:pt x="350" y="34"/>
                  </a:lnTo>
                  <a:lnTo>
                    <a:pt x="340" y="18"/>
                  </a:lnTo>
                  <a:lnTo>
                    <a:pt x="294" y="22"/>
                  </a:lnTo>
                  <a:lnTo>
                    <a:pt x="268" y="10"/>
                  </a:lnTo>
                  <a:lnTo>
                    <a:pt x="250" y="38"/>
                  </a:lnTo>
                  <a:lnTo>
                    <a:pt x="242" y="66"/>
                  </a:lnTo>
                  <a:lnTo>
                    <a:pt x="246" y="84"/>
                  </a:lnTo>
                  <a:lnTo>
                    <a:pt x="208" y="54"/>
                  </a:lnTo>
                  <a:lnTo>
                    <a:pt x="192" y="50"/>
                  </a:lnTo>
                  <a:lnTo>
                    <a:pt x="178" y="64"/>
                  </a:lnTo>
                  <a:lnTo>
                    <a:pt x="162" y="72"/>
                  </a:lnTo>
                  <a:lnTo>
                    <a:pt x="136" y="102"/>
                  </a:lnTo>
                  <a:lnTo>
                    <a:pt x="124" y="118"/>
                  </a:lnTo>
                  <a:lnTo>
                    <a:pt x="112" y="142"/>
                  </a:lnTo>
                  <a:lnTo>
                    <a:pt x="66" y="154"/>
                  </a:lnTo>
                  <a:lnTo>
                    <a:pt x="14" y="170"/>
                  </a:lnTo>
                  <a:lnTo>
                    <a:pt x="2" y="182"/>
                  </a:lnTo>
                  <a:lnTo>
                    <a:pt x="0" y="204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4874" y="3734"/>
              <a:ext cx="69" cy="64"/>
            </a:xfrm>
            <a:custGeom>
              <a:avLst/>
              <a:gdLst/>
              <a:ahLst/>
              <a:cxnLst>
                <a:cxn ang="0">
                  <a:pos x="48" y="10"/>
                </a:cxn>
                <a:cxn ang="0">
                  <a:pos x="18" y="2"/>
                </a:cxn>
                <a:cxn ang="0">
                  <a:pos x="0" y="4"/>
                </a:cxn>
                <a:cxn ang="0">
                  <a:pos x="22" y="36"/>
                </a:cxn>
                <a:cxn ang="0">
                  <a:pos x="34" y="64"/>
                </a:cxn>
                <a:cxn ang="0">
                  <a:pos x="60" y="46"/>
                </a:cxn>
                <a:cxn ang="0">
                  <a:pos x="68" y="24"/>
                </a:cxn>
                <a:cxn ang="0">
                  <a:pos x="68" y="0"/>
                </a:cxn>
                <a:cxn ang="0">
                  <a:pos x="48" y="10"/>
                </a:cxn>
              </a:cxnLst>
              <a:rect l="0" t="0" r="r" b="b"/>
              <a:pathLst>
                <a:path w="68" h="64">
                  <a:moveTo>
                    <a:pt x="48" y="10"/>
                  </a:moveTo>
                  <a:lnTo>
                    <a:pt x="18" y="2"/>
                  </a:lnTo>
                  <a:lnTo>
                    <a:pt x="0" y="4"/>
                  </a:lnTo>
                  <a:lnTo>
                    <a:pt x="22" y="36"/>
                  </a:lnTo>
                  <a:lnTo>
                    <a:pt x="34" y="64"/>
                  </a:lnTo>
                  <a:lnTo>
                    <a:pt x="60" y="46"/>
                  </a:lnTo>
                  <a:lnTo>
                    <a:pt x="68" y="24"/>
                  </a:lnTo>
                  <a:lnTo>
                    <a:pt x="68" y="0"/>
                  </a:lnTo>
                  <a:lnTo>
                    <a:pt x="48" y="1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5213" y="3722"/>
              <a:ext cx="114" cy="131"/>
            </a:xfrm>
            <a:custGeom>
              <a:avLst/>
              <a:gdLst/>
              <a:ahLst/>
              <a:cxnLst>
                <a:cxn ang="0">
                  <a:pos x="0" y="108"/>
                </a:cxn>
                <a:cxn ang="0">
                  <a:pos x="44" y="130"/>
                </a:cxn>
                <a:cxn ang="0">
                  <a:pos x="64" y="108"/>
                </a:cxn>
                <a:cxn ang="0">
                  <a:pos x="94" y="64"/>
                </a:cxn>
                <a:cxn ang="0">
                  <a:pos x="114" y="24"/>
                </a:cxn>
                <a:cxn ang="0">
                  <a:pos x="114" y="4"/>
                </a:cxn>
                <a:cxn ang="0">
                  <a:pos x="96" y="16"/>
                </a:cxn>
                <a:cxn ang="0">
                  <a:pos x="92" y="0"/>
                </a:cxn>
                <a:cxn ang="0">
                  <a:pos x="64" y="50"/>
                </a:cxn>
                <a:cxn ang="0">
                  <a:pos x="16" y="86"/>
                </a:cxn>
                <a:cxn ang="0">
                  <a:pos x="0" y="108"/>
                </a:cxn>
              </a:cxnLst>
              <a:rect l="0" t="0" r="r" b="b"/>
              <a:pathLst>
                <a:path w="114" h="130">
                  <a:moveTo>
                    <a:pt x="0" y="108"/>
                  </a:moveTo>
                  <a:lnTo>
                    <a:pt x="44" y="130"/>
                  </a:lnTo>
                  <a:lnTo>
                    <a:pt x="64" y="108"/>
                  </a:lnTo>
                  <a:lnTo>
                    <a:pt x="94" y="64"/>
                  </a:lnTo>
                  <a:lnTo>
                    <a:pt x="114" y="24"/>
                  </a:lnTo>
                  <a:lnTo>
                    <a:pt x="114" y="4"/>
                  </a:lnTo>
                  <a:lnTo>
                    <a:pt x="96" y="16"/>
                  </a:lnTo>
                  <a:lnTo>
                    <a:pt x="92" y="0"/>
                  </a:lnTo>
                  <a:lnTo>
                    <a:pt x="64" y="50"/>
                  </a:lnTo>
                  <a:lnTo>
                    <a:pt x="16" y="86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5317" y="3622"/>
              <a:ext cx="77" cy="1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46"/>
                </a:cxn>
                <a:cxn ang="0">
                  <a:pos x="18" y="74"/>
                </a:cxn>
                <a:cxn ang="0">
                  <a:pos x="24" y="112"/>
                </a:cxn>
                <a:cxn ang="0">
                  <a:pos x="22" y="126"/>
                </a:cxn>
                <a:cxn ang="0">
                  <a:pos x="44" y="114"/>
                </a:cxn>
                <a:cxn ang="0">
                  <a:pos x="58" y="86"/>
                </a:cxn>
                <a:cxn ang="0">
                  <a:pos x="76" y="56"/>
                </a:cxn>
                <a:cxn ang="0">
                  <a:pos x="76" y="42"/>
                </a:cxn>
                <a:cxn ang="0">
                  <a:pos x="44" y="50"/>
                </a:cxn>
                <a:cxn ang="0">
                  <a:pos x="22" y="26"/>
                </a:cxn>
                <a:cxn ang="0">
                  <a:pos x="0" y="0"/>
                </a:cxn>
              </a:cxnLst>
              <a:rect l="0" t="0" r="r" b="b"/>
              <a:pathLst>
                <a:path w="76" h="126">
                  <a:moveTo>
                    <a:pt x="0" y="0"/>
                  </a:moveTo>
                  <a:lnTo>
                    <a:pt x="18" y="46"/>
                  </a:lnTo>
                  <a:lnTo>
                    <a:pt x="18" y="74"/>
                  </a:lnTo>
                  <a:lnTo>
                    <a:pt x="24" y="112"/>
                  </a:lnTo>
                  <a:lnTo>
                    <a:pt x="22" y="126"/>
                  </a:lnTo>
                  <a:lnTo>
                    <a:pt x="44" y="114"/>
                  </a:lnTo>
                  <a:lnTo>
                    <a:pt x="58" y="86"/>
                  </a:lnTo>
                  <a:lnTo>
                    <a:pt x="76" y="56"/>
                  </a:lnTo>
                  <a:lnTo>
                    <a:pt x="76" y="42"/>
                  </a:lnTo>
                  <a:lnTo>
                    <a:pt x="44" y="50"/>
                  </a:lnTo>
                  <a:lnTo>
                    <a:pt x="22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578" y="1601"/>
              <a:ext cx="1291" cy="802"/>
            </a:xfrm>
            <a:custGeom>
              <a:avLst/>
              <a:gdLst/>
              <a:ahLst/>
              <a:cxnLst>
                <a:cxn ang="0">
                  <a:pos x="194" y="550"/>
                </a:cxn>
                <a:cxn ang="0">
                  <a:pos x="196" y="598"/>
                </a:cxn>
                <a:cxn ang="0">
                  <a:pos x="242" y="612"/>
                </a:cxn>
                <a:cxn ang="0">
                  <a:pos x="256" y="608"/>
                </a:cxn>
                <a:cxn ang="0">
                  <a:pos x="294" y="636"/>
                </a:cxn>
                <a:cxn ang="0">
                  <a:pos x="754" y="662"/>
                </a:cxn>
                <a:cxn ang="0">
                  <a:pos x="890" y="742"/>
                </a:cxn>
                <a:cxn ang="0">
                  <a:pos x="898" y="800"/>
                </a:cxn>
                <a:cxn ang="0">
                  <a:pos x="1060" y="724"/>
                </a:cxn>
                <a:cxn ang="0">
                  <a:pos x="1100" y="686"/>
                </a:cxn>
                <a:cxn ang="0">
                  <a:pos x="1122" y="732"/>
                </a:cxn>
                <a:cxn ang="0">
                  <a:pos x="1126" y="754"/>
                </a:cxn>
                <a:cxn ang="0">
                  <a:pos x="1162" y="732"/>
                </a:cxn>
                <a:cxn ang="0">
                  <a:pos x="1166" y="708"/>
                </a:cxn>
                <a:cxn ang="0">
                  <a:pos x="1130" y="658"/>
                </a:cxn>
                <a:cxn ang="0">
                  <a:pos x="1134" y="626"/>
                </a:cxn>
                <a:cxn ang="0">
                  <a:pos x="1134" y="614"/>
                </a:cxn>
                <a:cxn ang="0">
                  <a:pos x="1238" y="598"/>
                </a:cxn>
                <a:cxn ang="0">
                  <a:pos x="1276" y="516"/>
                </a:cxn>
                <a:cxn ang="0">
                  <a:pos x="1260" y="500"/>
                </a:cxn>
                <a:cxn ang="0">
                  <a:pos x="1160" y="346"/>
                </a:cxn>
                <a:cxn ang="0">
                  <a:pos x="1116" y="398"/>
                </a:cxn>
                <a:cxn ang="0">
                  <a:pos x="1072" y="370"/>
                </a:cxn>
                <a:cxn ang="0">
                  <a:pos x="1042" y="308"/>
                </a:cxn>
                <a:cxn ang="0">
                  <a:pos x="948" y="278"/>
                </a:cxn>
                <a:cxn ang="0">
                  <a:pos x="956" y="346"/>
                </a:cxn>
                <a:cxn ang="0">
                  <a:pos x="940" y="392"/>
                </a:cxn>
                <a:cxn ang="0">
                  <a:pos x="936" y="500"/>
                </a:cxn>
                <a:cxn ang="0">
                  <a:pos x="894" y="554"/>
                </a:cxn>
                <a:cxn ang="0">
                  <a:pos x="728" y="414"/>
                </a:cxn>
                <a:cxn ang="0">
                  <a:pos x="764" y="238"/>
                </a:cxn>
                <a:cxn ang="0">
                  <a:pos x="780" y="164"/>
                </a:cxn>
                <a:cxn ang="0">
                  <a:pos x="874" y="140"/>
                </a:cxn>
                <a:cxn ang="0">
                  <a:pos x="894" y="56"/>
                </a:cxn>
                <a:cxn ang="0">
                  <a:pos x="824" y="114"/>
                </a:cxn>
                <a:cxn ang="0">
                  <a:pos x="798" y="74"/>
                </a:cxn>
                <a:cxn ang="0">
                  <a:pos x="748" y="50"/>
                </a:cxn>
                <a:cxn ang="0">
                  <a:pos x="698" y="0"/>
                </a:cxn>
                <a:cxn ang="0">
                  <a:pos x="706" y="60"/>
                </a:cxn>
                <a:cxn ang="0">
                  <a:pos x="690" y="116"/>
                </a:cxn>
                <a:cxn ang="0">
                  <a:pos x="538" y="94"/>
                </a:cxn>
                <a:cxn ang="0">
                  <a:pos x="418" y="100"/>
                </a:cxn>
                <a:cxn ang="0">
                  <a:pos x="286" y="54"/>
                </a:cxn>
                <a:cxn ang="0">
                  <a:pos x="182" y="42"/>
                </a:cxn>
                <a:cxn ang="0">
                  <a:pos x="0" y="54"/>
                </a:cxn>
                <a:cxn ang="0">
                  <a:pos x="36" y="350"/>
                </a:cxn>
                <a:cxn ang="0">
                  <a:pos x="82" y="364"/>
                </a:cxn>
                <a:cxn ang="0">
                  <a:pos x="160" y="458"/>
                </a:cxn>
              </a:cxnLst>
              <a:rect l="0" t="0" r="r" b="b"/>
              <a:pathLst>
                <a:path w="1288" h="800">
                  <a:moveTo>
                    <a:pt x="170" y="492"/>
                  </a:moveTo>
                  <a:lnTo>
                    <a:pt x="194" y="550"/>
                  </a:lnTo>
                  <a:lnTo>
                    <a:pt x="206" y="580"/>
                  </a:lnTo>
                  <a:lnTo>
                    <a:pt x="196" y="598"/>
                  </a:lnTo>
                  <a:lnTo>
                    <a:pt x="264" y="644"/>
                  </a:lnTo>
                  <a:lnTo>
                    <a:pt x="242" y="612"/>
                  </a:lnTo>
                  <a:lnTo>
                    <a:pt x="214" y="592"/>
                  </a:lnTo>
                  <a:lnTo>
                    <a:pt x="256" y="608"/>
                  </a:lnTo>
                  <a:lnTo>
                    <a:pt x="274" y="632"/>
                  </a:lnTo>
                  <a:lnTo>
                    <a:pt x="294" y="636"/>
                  </a:lnTo>
                  <a:lnTo>
                    <a:pt x="704" y="640"/>
                  </a:lnTo>
                  <a:lnTo>
                    <a:pt x="754" y="662"/>
                  </a:lnTo>
                  <a:lnTo>
                    <a:pt x="832" y="668"/>
                  </a:lnTo>
                  <a:lnTo>
                    <a:pt x="890" y="742"/>
                  </a:lnTo>
                  <a:lnTo>
                    <a:pt x="884" y="786"/>
                  </a:lnTo>
                  <a:lnTo>
                    <a:pt x="898" y="800"/>
                  </a:lnTo>
                  <a:lnTo>
                    <a:pt x="1016" y="724"/>
                  </a:lnTo>
                  <a:lnTo>
                    <a:pt x="1060" y="724"/>
                  </a:lnTo>
                  <a:lnTo>
                    <a:pt x="1080" y="682"/>
                  </a:lnTo>
                  <a:lnTo>
                    <a:pt x="1100" y="686"/>
                  </a:lnTo>
                  <a:lnTo>
                    <a:pt x="1106" y="732"/>
                  </a:lnTo>
                  <a:lnTo>
                    <a:pt x="1122" y="732"/>
                  </a:lnTo>
                  <a:lnTo>
                    <a:pt x="1150" y="718"/>
                  </a:lnTo>
                  <a:lnTo>
                    <a:pt x="1126" y="754"/>
                  </a:lnTo>
                  <a:lnTo>
                    <a:pt x="1140" y="760"/>
                  </a:lnTo>
                  <a:lnTo>
                    <a:pt x="1162" y="732"/>
                  </a:lnTo>
                  <a:lnTo>
                    <a:pt x="1202" y="724"/>
                  </a:lnTo>
                  <a:lnTo>
                    <a:pt x="1166" y="708"/>
                  </a:lnTo>
                  <a:lnTo>
                    <a:pt x="1146" y="680"/>
                  </a:lnTo>
                  <a:lnTo>
                    <a:pt x="1130" y="658"/>
                  </a:lnTo>
                  <a:lnTo>
                    <a:pt x="1152" y="642"/>
                  </a:lnTo>
                  <a:lnTo>
                    <a:pt x="1134" y="626"/>
                  </a:lnTo>
                  <a:lnTo>
                    <a:pt x="1064" y="674"/>
                  </a:lnTo>
                  <a:lnTo>
                    <a:pt x="1134" y="614"/>
                  </a:lnTo>
                  <a:lnTo>
                    <a:pt x="1210" y="606"/>
                  </a:lnTo>
                  <a:lnTo>
                    <a:pt x="1238" y="598"/>
                  </a:lnTo>
                  <a:lnTo>
                    <a:pt x="1288" y="560"/>
                  </a:lnTo>
                  <a:lnTo>
                    <a:pt x="1276" y="516"/>
                  </a:lnTo>
                  <a:lnTo>
                    <a:pt x="1222" y="528"/>
                  </a:lnTo>
                  <a:lnTo>
                    <a:pt x="1260" y="500"/>
                  </a:lnTo>
                  <a:lnTo>
                    <a:pt x="1216" y="484"/>
                  </a:lnTo>
                  <a:lnTo>
                    <a:pt x="1160" y="346"/>
                  </a:lnTo>
                  <a:lnTo>
                    <a:pt x="1130" y="378"/>
                  </a:lnTo>
                  <a:lnTo>
                    <a:pt x="1116" y="398"/>
                  </a:lnTo>
                  <a:lnTo>
                    <a:pt x="1094" y="404"/>
                  </a:lnTo>
                  <a:lnTo>
                    <a:pt x="1072" y="370"/>
                  </a:lnTo>
                  <a:lnTo>
                    <a:pt x="1078" y="320"/>
                  </a:lnTo>
                  <a:lnTo>
                    <a:pt x="1042" y="308"/>
                  </a:lnTo>
                  <a:lnTo>
                    <a:pt x="1022" y="276"/>
                  </a:lnTo>
                  <a:lnTo>
                    <a:pt x="948" y="278"/>
                  </a:lnTo>
                  <a:lnTo>
                    <a:pt x="962" y="322"/>
                  </a:lnTo>
                  <a:lnTo>
                    <a:pt x="956" y="346"/>
                  </a:lnTo>
                  <a:lnTo>
                    <a:pt x="960" y="360"/>
                  </a:lnTo>
                  <a:lnTo>
                    <a:pt x="940" y="392"/>
                  </a:lnTo>
                  <a:lnTo>
                    <a:pt x="970" y="460"/>
                  </a:lnTo>
                  <a:lnTo>
                    <a:pt x="936" y="500"/>
                  </a:lnTo>
                  <a:lnTo>
                    <a:pt x="938" y="586"/>
                  </a:lnTo>
                  <a:lnTo>
                    <a:pt x="894" y="554"/>
                  </a:lnTo>
                  <a:lnTo>
                    <a:pt x="886" y="476"/>
                  </a:lnTo>
                  <a:lnTo>
                    <a:pt x="728" y="414"/>
                  </a:lnTo>
                  <a:lnTo>
                    <a:pt x="710" y="334"/>
                  </a:lnTo>
                  <a:lnTo>
                    <a:pt x="764" y="238"/>
                  </a:lnTo>
                  <a:lnTo>
                    <a:pt x="818" y="196"/>
                  </a:lnTo>
                  <a:lnTo>
                    <a:pt x="780" y="164"/>
                  </a:lnTo>
                  <a:lnTo>
                    <a:pt x="832" y="154"/>
                  </a:lnTo>
                  <a:lnTo>
                    <a:pt x="874" y="140"/>
                  </a:lnTo>
                  <a:lnTo>
                    <a:pt x="906" y="116"/>
                  </a:lnTo>
                  <a:lnTo>
                    <a:pt x="894" y="56"/>
                  </a:lnTo>
                  <a:lnTo>
                    <a:pt x="850" y="54"/>
                  </a:lnTo>
                  <a:lnTo>
                    <a:pt x="824" y="114"/>
                  </a:lnTo>
                  <a:lnTo>
                    <a:pt x="792" y="108"/>
                  </a:lnTo>
                  <a:lnTo>
                    <a:pt x="798" y="74"/>
                  </a:lnTo>
                  <a:lnTo>
                    <a:pt x="770" y="72"/>
                  </a:lnTo>
                  <a:lnTo>
                    <a:pt x="748" y="50"/>
                  </a:lnTo>
                  <a:lnTo>
                    <a:pt x="722" y="10"/>
                  </a:lnTo>
                  <a:lnTo>
                    <a:pt x="698" y="0"/>
                  </a:lnTo>
                  <a:lnTo>
                    <a:pt x="680" y="28"/>
                  </a:lnTo>
                  <a:lnTo>
                    <a:pt x="706" y="60"/>
                  </a:lnTo>
                  <a:lnTo>
                    <a:pt x="718" y="80"/>
                  </a:lnTo>
                  <a:lnTo>
                    <a:pt x="690" y="116"/>
                  </a:lnTo>
                  <a:lnTo>
                    <a:pt x="644" y="92"/>
                  </a:lnTo>
                  <a:lnTo>
                    <a:pt x="538" y="94"/>
                  </a:lnTo>
                  <a:lnTo>
                    <a:pt x="506" y="120"/>
                  </a:lnTo>
                  <a:lnTo>
                    <a:pt x="418" y="100"/>
                  </a:lnTo>
                  <a:lnTo>
                    <a:pt x="358" y="74"/>
                  </a:lnTo>
                  <a:lnTo>
                    <a:pt x="286" y="54"/>
                  </a:lnTo>
                  <a:lnTo>
                    <a:pt x="246" y="62"/>
                  </a:lnTo>
                  <a:lnTo>
                    <a:pt x="182" y="42"/>
                  </a:lnTo>
                  <a:lnTo>
                    <a:pt x="82" y="68"/>
                  </a:lnTo>
                  <a:lnTo>
                    <a:pt x="0" y="54"/>
                  </a:lnTo>
                  <a:lnTo>
                    <a:pt x="4" y="346"/>
                  </a:lnTo>
                  <a:lnTo>
                    <a:pt x="36" y="350"/>
                  </a:lnTo>
                  <a:lnTo>
                    <a:pt x="54" y="380"/>
                  </a:lnTo>
                  <a:lnTo>
                    <a:pt x="82" y="364"/>
                  </a:lnTo>
                  <a:lnTo>
                    <a:pt x="130" y="410"/>
                  </a:lnTo>
                  <a:lnTo>
                    <a:pt x="160" y="458"/>
                  </a:lnTo>
                  <a:lnTo>
                    <a:pt x="170" y="49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4022" y="2152"/>
              <a:ext cx="485" cy="223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46" y="58"/>
                </a:cxn>
                <a:cxn ang="0">
                  <a:pos x="66" y="36"/>
                </a:cxn>
                <a:cxn ang="0">
                  <a:pos x="100" y="44"/>
                </a:cxn>
                <a:cxn ang="0">
                  <a:pos x="130" y="60"/>
                </a:cxn>
                <a:cxn ang="0">
                  <a:pos x="156" y="48"/>
                </a:cxn>
                <a:cxn ang="0">
                  <a:pos x="160" y="12"/>
                </a:cxn>
                <a:cxn ang="0">
                  <a:pos x="208" y="0"/>
                </a:cxn>
                <a:cxn ang="0">
                  <a:pos x="246" y="42"/>
                </a:cxn>
                <a:cxn ang="0">
                  <a:pos x="336" y="62"/>
                </a:cxn>
                <a:cxn ang="0">
                  <a:pos x="390" y="60"/>
                </a:cxn>
                <a:cxn ang="0">
                  <a:pos x="408" y="46"/>
                </a:cxn>
                <a:cxn ang="0">
                  <a:pos x="440" y="64"/>
                </a:cxn>
                <a:cxn ang="0">
                  <a:pos x="422" y="108"/>
                </a:cxn>
                <a:cxn ang="0">
                  <a:pos x="464" y="110"/>
                </a:cxn>
                <a:cxn ang="0">
                  <a:pos x="484" y="120"/>
                </a:cxn>
                <a:cxn ang="0">
                  <a:pos x="454" y="132"/>
                </a:cxn>
                <a:cxn ang="0">
                  <a:pos x="418" y="154"/>
                </a:cxn>
                <a:cxn ang="0">
                  <a:pos x="360" y="166"/>
                </a:cxn>
                <a:cxn ang="0">
                  <a:pos x="330" y="214"/>
                </a:cxn>
                <a:cxn ang="0">
                  <a:pos x="232" y="222"/>
                </a:cxn>
                <a:cxn ang="0">
                  <a:pos x="114" y="200"/>
                </a:cxn>
                <a:cxn ang="0">
                  <a:pos x="64" y="168"/>
                </a:cxn>
                <a:cxn ang="0">
                  <a:pos x="42" y="146"/>
                </a:cxn>
                <a:cxn ang="0">
                  <a:pos x="48" y="108"/>
                </a:cxn>
                <a:cxn ang="0">
                  <a:pos x="0" y="68"/>
                </a:cxn>
              </a:cxnLst>
              <a:rect l="0" t="0" r="r" b="b"/>
              <a:pathLst>
                <a:path w="484" h="222">
                  <a:moveTo>
                    <a:pt x="0" y="68"/>
                  </a:moveTo>
                  <a:lnTo>
                    <a:pt x="46" y="58"/>
                  </a:lnTo>
                  <a:lnTo>
                    <a:pt x="66" y="36"/>
                  </a:lnTo>
                  <a:lnTo>
                    <a:pt x="100" y="44"/>
                  </a:lnTo>
                  <a:lnTo>
                    <a:pt x="130" y="60"/>
                  </a:lnTo>
                  <a:lnTo>
                    <a:pt x="156" y="48"/>
                  </a:lnTo>
                  <a:lnTo>
                    <a:pt x="160" y="12"/>
                  </a:lnTo>
                  <a:lnTo>
                    <a:pt x="208" y="0"/>
                  </a:lnTo>
                  <a:lnTo>
                    <a:pt x="246" y="42"/>
                  </a:lnTo>
                  <a:lnTo>
                    <a:pt x="336" y="62"/>
                  </a:lnTo>
                  <a:lnTo>
                    <a:pt x="390" y="60"/>
                  </a:lnTo>
                  <a:lnTo>
                    <a:pt x="408" y="46"/>
                  </a:lnTo>
                  <a:lnTo>
                    <a:pt x="440" y="64"/>
                  </a:lnTo>
                  <a:lnTo>
                    <a:pt x="422" y="108"/>
                  </a:lnTo>
                  <a:lnTo>
                    <a:pt x="464" y="110"/>
                  </a:lnTo>
                  <a:lnTo>
                    <a:pt x="484" y="120"/>
                  </a:lnTo>
                  <a:lnTo>
                    <a:pt x="454" y="132"/>
                  </a:lnTo>
                  <a:lnTo>
                    <a:pt x="418" y="154"/>
                  </a:lnTo>
                  <a:lnTo>
                    <a:pt x="360" y="166"/>
                  </a:lnTo>
                  <a:lnTo>
                    <a:pt x="330" y="214"/>
                  </a:lnTo>
                  <a:lnTo>
                    <a:pt x="232" y="222"/>
                  </a:lnTo>
                  <a:lnTo>
                    <a:pt x="114" y="200"/>
                  </a:lnTo>
                  <a:lnTo>
                    <a:pt x="64" y="168"/>
                  </a:lnTo>
                  <a:lnTo>
                    <a:pt x="42" y="146"/>
                  </a:lnTo>
                  <a:lnTo>
                    <a:pt x="48" y="108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3403" y="2078"/>
              <a:ext cx="617" cy="323"/>
            </a:xfrm>
            <a:custGeom>
              <a:avLst/>
              <a:gdLst/>
              <a:ahLst/>
              <a:cxnLst>
                <a:cxn ang="0">
                  <a:pos x="204" y="116"/>
                </a:cxn>
                <a:cxn ang="0">
                  <a:pos x="222" y="96"/>
                </a:cxn>
                <a:cxn ang="0">
                  <a:pos x="212" y="40"/>
                </a:cxn>
                <a:cxn ang="0">
                  <a:pos x="306" y="14"/>
                </a:cxn>
                <a:cxn ang="0">
                  <a:pos x="362" y="0"/>
                </a:cxn>
                <a:cxn ang="0">
                  <a:pos x="388" y="34"/>
                </a:cxn>
                <a:cxn ang="0">
                  <a:pos x="442" y="32"/>
                </a:cxn>
                <a:cxn ang="0">
                  <a:pos x="456" y="18"/>
                </a:cxn>
                <a:cxn ang="0">
                  <a:pos x="504" y="114"/>
                </a:cxn>
                <a:cxn ang="0">
                  <a:pos x="550" y="106"/>
                </a:cxn>
                <a:cxn ang="0">
                  <a:pos x="592" y="144"/>
                </a:cxn>
                <a:cxn ang="0">
                  <a:pos x="616" y="146"/>
                </a:cxn>
                <a:cxn ang="0">
                  <a:pos x="594" y="166"/>
                </a:cxn>
                <a:cxn ang="0">
                  <a:pos x="582" y="198"/>
                </a:cxn>
                <a:cxn ang="0">
                  <a:pos x="556" y="202"/>
                </a:cxn>
                <a:cxn ang="0">
                  <a:pos x="502" y="246"/>
                </a:cxn>
                <a:cxn ang="0">
                  <a:pos x="504" y="292"/>
                </a:cxn>
                <a:cxn ang="0">
                  <a:pos x="426" y="280"/>
                </a:cxn>
                <a:cxn ang="0">
                  <a:pos x="408" y="274"/>
                </a:cxn>
                <a:cxn ang="0">
                  <a:pos x="338" y="302"/>
                </a:cxn>
                <a:cxn ang="0">
                  <a:pos x="312" y="322"/>
                </a:cxn>
                <a:cxn ang="0">
                  <a:pos x="284" y="294"/>
                </a:cxn>
                <a:cxn ang="0">
                  <a:pos x="260" y="270"/>
                </a:cxn>
                <a:cxn ang="0">
                  <a:pos x="224" y="268"/>
                </a:cxn>
                <a:cxn ang="0">
                  <a:pos x="196" y="234"/>
                </a:cxn>
                <a:cxn ang="0">
                  <a:pos x="158" y="232"/>
                </a:cxn>
                <a:cxn ang="0">
                  <a:pos x="138" y="256"/>
                </a:cxn>
                <a:cxn ang="0">
                  <a:pos x="138" y="296"/>
                </a:cxn>
                <a:cxn ang="0">
                  <a:pos x="130" y="308"/>
                </a:cxn>
                <a:cxn ang="0">
                  <a:pos x="116" y="304"/>
                </a:cxn>
                <a:cxn ang="0">
                  <a:pos x="76" y="272"/>
                </a:cxn>
                <a:cxn ang="0">
                  <a:pos x="58" y="246"/>
                </a:cxn>
                <a:cxn ang="0">
                  <a:pos x="92" y="236"/>
                </a:cxn>
                <a:cxn ang="0">
                  <a:pos x="96" y="204"/>
                </a:cxn>
                <a:cxn ang="0">
                  <a:pos x="64" y="198"/>
                </a:cxn>
                <a:cxn ang="0">
                  <a:pos x="42" y="214"/>
                </a:cxn>
                <a:cxn ang="0">
                  <a:pos x="24" y="214"/>
                </a:cxn>
                <a:cxn ang="0">
                  <a:pos x="28" y="182"/>
                </a:cxn>
                <a:cxn ang="0">
                  <a:pos x="0" y="176"/>
                </a:cxn>
                <a:cxn ang="0">
                  <a:pos x="6" y="122"/>
                </a:cxn>
                <a:cxn ang="0">
                  <a:pos x="60" y="90"/>
                </a:cxn>
                <a:cxn ang="0">
                  <a:pos x="118" y="102"/>
                </a:cxn>
                <a:cxn ang="0">
                  <a:pos x="178" y="116"/>
                </a:cxn>
                <a:cxn ang="0">
                  <a:pos x="204" y="116"/>
                </a:cxn>
              </a:cxnLst>
              <a:rect l="0" t="0" r="r" b="b"/>
              <a:pathLst>
                <a:path w="616" h="322">
                  <a:moveTo>
                    <a:pt x="204" y="116"/>
                  </a:moveTo>
                  <a:lnTo>
                    <a:pt x="222" y="96"/>
                  </a:lnTo>
                  <a:lnTo>
                    <a:pt x="212" y="40"/>
                  </a:lnTo>
                  <a:lnTo>
                    <a:pt x="306" y="14"/>
                  </a:lnTo>
                  <a:lnTo>
                    <a:pt x="362" y="0"/>
                  </a:lnTo>
                  <a:lnTo>
                    <a:pt x="388" y="34"/>
                  </a:lnTo>
                  <a:lnTo>
                    <a:pt x="442" y="32"/>
                  </a:lnTo>
                  <a:lnTo>
                    <a:pt x="456" y="18"/>
                  </a:lnTo>
                  <a:lnTo>
                    <a:pt x="504" y="114"/>
                  </a:lnTo>
                  <a:lnTo>
                    <a:pt x="550" y="106"/>
                  </a:lnTo>
                  <a:lnTo>
                    <a:pt x="592" y="144"/>
                  </a:lnTo>
                  <a:lnTo>
                    <a:pt x="616" y="146"/>
                  </a:lnTo>
                  <a:lnTo>
                    <a:pt x="594" y="166"/>
                  </a:lnTo>
                  <a:lnTo>
                    <a:pt x="582" y="198"/>
                  </a:lnTo>
                  <a:lnTo>
                    <a:pt x="556" y="202"/>
                  </a:lnTo>
                  <a:lnTo>
                    <a:pt x="502" y="246"/>
                  </a:lnTo>
                  <a:lnTo>
                    <a:pt x="504" y="292"/>
                  </a:lnTo>
                  <a:lnTo>
                    <a:pt x="426" y="280"/>
                  </a:lnTo>
                  <a:lnTo>
                    <a:pt x="408" y="274"/>
                  </a:lnTo>
                  <a:lnTo>
                    <a:pt x="338" y="302"/>
                  </a:lnTo>
                  <a:lnTo>
                    <a:pt x="312" y="322"/>
                  </a:lnTo>
                  <a:lnTo>
                    <a:pt x="284" y="294"/>
                  </a:lnTo>
                  <a:lnTo>
                    <a:pt x="260" y="270"/>
                  </a:lnTo>
                  <a:lnTo>
                    <a:pt x="224" y="268"/>
                  </a:lnTo>
                  <a:lnTo>
                    <a:pt x="196" y="234"/>
                  </a:lnTo>
                  <a:lnTo>
                    <a:pt x="158" y="232"/>
                  </a:lnTo>
                  <a:lnTo>
                    <a:pt x="138" y="256"/>
                  </a:lnTo>
                  <a:lnTo>
                    <a:pt x="138" y="296"/>
                  </a:lnTo>
                  <a:lnTo>
                    <a:pt x="130" y="308"/>
                  </a:lnTo>
                  <a:lnTo>
                    <a:pt x="116" y="304"/>
                  </a:lnTo>
                  <a:lnTo>
                    <a:pt x="76" y="272"/>
                  </a:lnTo>
                  <a:lnTo>
                    <a:pt x="58" y="246"/>
                  </a:lnTo>
                  <a:lnTo>
                    <a:pt x="92" y="236"/>
                  </a:lnTo>
                  <a:lnTo>
                    <a:pt x="96" y="204"/>
                  </a:lnTo>
                  <a:lnTo>
                    <a:pt x="64" y="198"/>
                  </a:lnTo>
                  <a:lnTo>
                    <a:pt x="42" y="214"/>
                  </a:lnTo>
                  <a:lnTo>
                    <a:pt x="24" y="214"/>
                  </a:lnTo>
                  <a:lnTo>
                    <a:pt x="28" y="182"/>
                  </a:lnTo>
                  <a:lnTo>
                    <a:pt x="0" y="176"/>
                  </a:lnTo>
                  <a:lnTo>
                    <a:pt x="6" y="122"/>
                  </a:lnTo>
                  <a:lnTo>
                    <a:pt x="60" y="90"/>
                  </a:lnTo>
                  <a:lnTo>
                    <a:pt x="118" y="102"/>
                  </a:lnTo>
                  <a:lnTo>
                    <a:pt x="178" y="116"/>
                  </a:lnTo>
                  <a:lnTo>
                    <a:pt x="204" y="11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3118" y="1651"/>
              <a:ext cx="553" cy="752"/>
            </a:xfrm>
            <a:custGeom>
              <a:avLst/>
              <a:gdLst/>
              <a:ahLst/>
              <a:cxnLst>
                <a:cxn ang="0">
                  <a:pos x="552" y="88"/>
                </a:cxn>
                <a:cxn ang="0">
                  <a:pos x="494" y="154"/>
                </a:cxn>
                <a:cxn ang="0">
                  <a:pos x="486" y="264"/>
                </a:cxn>
                <a:cxn ang="0">
                  <a:pos x="478" y="404"/>
                </a:cxn>
                <a:cxn ang="0">
                  <a:pos x="474" y="436"/>
                </a:cxn>
                <a:cxn ang="0">
                  <a:pos x="490" y="546"/>
                </a:cxn>
                <a:cxn ang="0">
                  <a:pos x="350" y="522"/>
                </a:cxn>
                <a:cxn ang="0">
                  <a:pos x="288" y="596"/>
                </a:cxn>
                <a:cxn ang="0">
                  <a:pos x="310" y="640"/>
                </a:cxn>
                <a:cxn ang="0">
                  <a:pos x="304" y="710"/>
                </a:cxn>
                <a:cxn ang="0">
                  <a:pos x="294" y="750"/>
                </a:cxn>
                <a:cxn ang="0">
                  <a:pos x="228" y="706"/>
                </a:cxn>
                <a:cxn ang="0">
                  <a:pos x="138" y="666"/>
                </a:cxn>
                <a:cxn ang="0">
                  <a:pos x="158" y="618"/>
                </a:cxn>
                <a:cxn ang="0">
                  <a:pos x="182" y="564"/>
                </a:cxn>
                <a:cxn ang="0">
                  <a:pos x="92" y="502"/>
                </a:cxn>
                <a:cxn ang="0">
                  <a:pos x="46" y="476"/>
                </a:cxn>
                <a:cxn ang="0">
                  <a:pos x="58" y="460"/>
                </a:cxn>
                <a:cxn ang="0">
                  <a:pos x="48" y="408"/>
                </a:cxn>
                <a:cxn ang="0">
                  <a:pos x="0" y="314"/>
                </a:cxn>
                <a:cxn ang="0">
                  <a:pos x="18" y="284"/>
                </a:cxn>
                <a:cxn ang="0">
                  <a:pos x="64" y="208"/>
                </a:cxn>
                <a:cxn ang="0">
                  <a:pos x="36" y="190"/>
                </a:cxn>
                <a:cxn ang="0">
                  <a:pos x="12" y="22"/>
                </a:cxn>
                <a:cxn ang="0">
                  <a:pos x="138" y="26"/>
                </a:cxn>
                <a:cxn ang="0">
                  <a:pos x="204" y="72"/>
                </a:cxn>
                <a:cxn ang="0">
                  <a:pos x="132" y="90"/>
                </a:cxn>
                <a:cxn ang="0">
                  <a:pos x="70" y="66"/>
                </a:cxn>
                <a:cxn ang="0">
                  <a:pos x="104" y="118"/>
                </a:cxn>
                <a:cxn ang="0">
                  <a:pos x="106" y="160"/>
                </a:cxn>
                <a:cxn ang="0">
                  <a:pos x="150" y="166"/>
                </a:cxn>
                <a:cxn ang="0">
                  <a:pos x="132" y="128"/>
                </a:cxn>
                <a:cxn ang="0">
                  <a:pos x="176" y="146"/>
                </a:cxn>
                <a:cxn ang="0">
                  <a:pos x="180" y="116"/>
                </a:cxn>
                <a:cxn ang="0">
                  <a:pos x="240" y="94"/>
                </a:cxn>
                <a:cxn ang="0">
                  <a:pos x="244" y="58"/>
                </a:cxn>
                <a:cxn ang="0">
                  <a:pos x="222" y="26"/>
                </a:cxn>
                <a:cxn ang="0">
                  <a:pos x="272" y="56"/>
                </a:cxn>
                <a:cxn ang="0">
                  <a:pos x="300" y="72"/>
                </a:cxn>
                <a:cxn ang="0">
                  <a:pos x="352" y="36"/>
                </a:cxn>
                <a:cxn ang="0">
                  <a:pos x="396" y="22"/>
                </a:cxn>
                <a:cxn ang="0">
                  <a:pos x="462" y="32"/>
                </a:cxn>
                <a:cxn ang="0">
                  <a:pos x="496" y="8"/>
                </a:cxn>
              </a:cxnLst>
              <a:rect l="0" t="0" r="r" b="b"/>
              <a:pathLst>
                <a:path w="552" h="750">
                  <a:moveTo>
                    <a:pt x="548" y="12"/>
                  </a:moveTo>
                  <a:lnTo>
                    <a:pt x="552" y="88"/>
                  </a:lnTo>
                  <a:lnTo>
                    <a:pt x="530" y="108"/>
                  </a:lnTo>
                  <a:lnTo>
                    <a:pt x="494" y="154"/>
                  </a:lnTo>
                  <a:lnTo>
                    <a:pt x="492" y="204"/>
                  </a:lnTo>
                  <a:lnTo>
                    <a:pt x="486" y="264"/>
                  </a:lnTo>
                  <a:lnTo>
                    <a:pt x="478" y="338"/>
                  </a:lnTo>
                  <a:lnTo>
                    <a:pt x="478" y="404"/>
                  </a:lnTo>
                  <a:lnTo>
                    <a:pt x="460" y="408"/>
                  </a:lnTo>
                  <a:lnTo>
                    <a:pt x="474" y="436"/>
                  </a:lnTo>
                  <a:lnTo>
                    <a:pt x="448" y="498"/>
                  </a:lnTo>
                  <a:lnTo>
                    <a:pt x="490" y="546"/>
                  </a:lnTo>
                  <a:lnTo>
                    <a:pt x="414" y="538"/>
                  </a:lnTo>
                  <a:lnTo>
                    <a:pt x="350" y="522"/>
                  </a:lnTo>
                  <a:lnTo>
                    <a:pt x="290" y="552"/>
                  </a:lnTo>
                  <a:lnTo>
                    <a:pt x="288" y="596"/>
                  </a:lnTo>
                  <a:lnTo>
                    <a:pt x="314" y="608"/>
                  </a:lnTo>
                  <a:lnTo>
                    <a:pt x="310" y="640"/>
                  </a:lnTo>
                  <a:lnTo>
                    <a:pt x="290" y="664"/>
                  </a:lnTo>
                  <a:lnTo>
                    <a:pt x="304" y="710"/>
                  </a:lnTo>
                  <a:lnTo>
                    <a:pt x="316" y="740"/>
                  </a:lnTo>
                  <a:lnTo>
                    <a:pt x="294" y="750"/>
                  </a:lnTo>
                  <a:lnTo>
                    <a:pt x="284" y="742"/>
                  </a:lnTo>
                  <a:lnTo>
                    <a:pt x="228" y="706"/>
                  </a:lnTo>
                  <a:lnTo>
                    <a:pt x="184" y="704"/>
                  </a:lnTo>
                  <a:lnTo>
                    <a:pt x="138" y="666"/>
                  </a:lnTo>
                  <a:lnTo>
                    <a:pt x="158" y="634"/>
                  </a:lnTo>
                  <a:lnTo>
                    <a:pt x="158" y="618"/>
                  </a:lnTo>
                  <a:lnTo>
                    <a:pt x="178" y="594"/>
                  </a:lnTo>
                  <a:lnTo>
                    <a:pt x="182" y="564"/>
                  </a:lnTo>
                  <a:lnTo>
                    <a:pt x="96" y="528"/>
                  </a:lnTo>
                  <a:lnTo>
                    <a:pt x="92" y="502"/>
                  </a:lnTo>
                  <a:lnTo>
                    <a:pt x="60" y="510"/>
                  </a:lnTo>
                  <a:lnTo>
                    <a:pt x="46" y="476"/>
                  </a:lnTo>
                  <a:lnTo>
                    <a:pt x="76" y="484"/>
                  </a:lnTo>
                  <a:lnTo>
                    <a:pt x="58" y="460"/>
                  </a:lnTo>
                  <a:lnTo>
                    <a:pt x="46" y="434"/>
                  </a:lnTo>
                  <a:lnTo>
                    <a:pt x="48" y="408"/>
                  </a:lnTo>
                  <a:lnTo>
                    <a:pt x="10" y="408"/>
                  </a:lnTo>
                  <a:lnTo>
                    <a:pt x="0" y="314"/>
                  </a:lnTo>
                  <a:lnTo>
                    <a:pt x="42" y="298"/>
                  </a:lnTo>
                  <a:lnTo>
                    <a:pt x="18" y="284"/>
                  </a:lnTo>
                  <a:lnTo>
                    <a:pt x="16" y="266"/>
                  </a:lnTo>
                  <a:lnTo>
                    <a:pt x="64" y="208"/>
                  </a:lnTo>
                  <a:lnTo>
                    <a:pt x="52" y="192"/>
                  </a:lnTo>
                  <a:lnTo>
                    <a:pt x="36" y="190"/>
                  </a:lnTo>
                  <a:lnTo>
                    <a:pt x="18" y="48"/>
                  </a:lnTo>
                  <a:lnTo>
                    <a:pt x="12" y="22"/>
                  </a:lnTo>
                  <a:lnTo>
                    <a:pt x="52" y="0"/>
                  </a:lnTo>
                  <a:lnTo>
                    <a:pt x="138" y="26"/>
                  </a:lnTo>
                  <a:lnTo>
                    <a:pt x="204" y="54"/>
                  </a:lnTo>
                  <a:lnTo>
                    <a:pt x="204" y="72"/>
                  </a:lnTo>
                  <a:lnTo>
                    <a:pt x="174" y="92"/>
                  </a:lnTo>
                  <a:lnTo>
                    <a:pt x="132" y="90"/>
                  </a:lnTo>
                  <a:lnTo>
                    <a:pt x="86" y="70"/>
                  </a:lnTo>
                  <a:lnTo>
                    <a:pt x="70" y="66"/>
                  </a:lnTo>
                  <a:lnTo>
                    <a:pt x="100" y="96"/>
                  </a:lnTo>
                  <a:lnTo>
                    <a:pt x="104" y="118"/>
                  </a:lnTo>
                  <a:lnTo>
                    <a:pt x="100" y="132"/>
                  </a:lnTo>
                  <a:lnTo>
                    <a:pt x="106" y="160"/>
                  </a:lnTo>
                  <a:lnTo>
                    <a:pt x="134" y="170"/>
                  </a:lnTo>
                  <a:lnTo>
                    <a:pt x="150" y="166"/>
                  </a:lnTo>
                  <a:lnTo>
                    <a:pt x="140" y="150"/>
                  </a:lnTo>
                  <a:lnTo>
                    <a:pt x="132" y="128"/>
                  </a:lnTo>
                  <a:lnTo>
                    <a:pt x="154" y="140"/>
                  </a:lnTo>
                  <a:lnTo>
                    <a:pt x="176" y="146"/>
                  </a:lnTo>
                  <a:lnTo>
                    <a:pt x="190" y="144"/>
                  </a:lnTo>
                  <a:lnTo>
                    <a:pt x="180" y="116"/>
                  </a:lnTo>
                  <a:lnTo>
                    <a:pt x="216" y="84"/>
                  </a:lnTo>
                  <a:lnTo>
                    <a:pt x="240" y="94"/>
                  </a:lnTo>
                  <a:lnTo>
                    <a:pt x="256" y="76"/>
                  </a:lnTo>
                  <a:lnTo>
                    <a:pt x="244" y="58"/>
                  </a:lnTo>
                  <a:lnTo>
                    <a:pt x="244" y="44"/>
                  </a:lnTo>
                  <a:lnTo>
                    <a:pt x="222" y="26"/>
                  </a:lnTo>
                  <a:lnTo>
                    <a:pt x="280" y="36"/>
                  </a:lnTo>
                  <a:lnTo>
                    <a:pt x="272" y="56"/>
                  </a:lnTo>
                  <a:lnTo>
                    <a:pt x="272" y="74"/>
                  </a:lnTo>
                  <a:lnTo>
                    <a:pt x="300" y="72"/>
                  </a:lnTo>
                  <a:lnTo>
                    <a:pt x="298" y="52"/>
                  </a:lnTo>
                  <a:lnTo>
                    <a:pt x="352" y="36"/>
                  </a:lnTo>
                  <a:lnTo>
                    <a:pt x="382" y="34"/>
                  </a:lnTo>
                  <a:lnTo>
                    <a:pt x="396" y="22"/>
                  </a:lnTo>
                  <a:lnTo>
                    <a:pt x="430" y="30"/>
                  </a:lnTo>
                  <a:lnTo>
                    <a:pt x="462" y="32"/>
                  </a:lnTo>
                  <a:lnTo>
                    <a:pt x="488" y="28"/>
                  </a:lnTo>
                  <a:lnTo>
                    <a:pt x="496" y="8"/>
                  </a:lnTo>
                  <a:lnTo>
                    <a:pt x="548" y="1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3566" y="1424"/>
              <a:ext cx="1994" cy="943"/>
            </a:xfrm>
            <a:custGeom>
              <a:avLst/>
              <a:gdLst/>
              <a:ahLst/>
              <a:cxnLst>
                <a:cxn ang="0">
                  <a:pos x="143" y="219"/>
                </a:cxn>
                <a:cxn ang="0">
                  <a:pos x="244" y="146"/>
                </a:cxn>
                <a:cxn ang="0">
                  <a:pos x="218" y="270"/>
                </a:cxn>
                <a:cxn ang="0">
                  <a:pos x="261" y="287"/>
                </a:cxn>
                <a:cxn ang="0">
                  <a:pos x="267" y="230"/>
                </a:cxn>
                <a:cxn ang="0">
                  <a:pos x="311" y="156"/>
                </a:cxn>
                <a:cxn ang="0">
                  <a:pos x="400" y="234"/>
                </a:cxn>
                <a:cxn ang="0">
                  <a:pos x="355" y="135"/>
                </a:cxn>
                <a:cxn ang="0">
                  <a:pos x="431" y="87"/>
                </a:cxn>
                <a:cxn ang="0">
                  <a:pos x="642" y="49"/>
                </a:cxn>
                <a:cxn ang="0">
                  <a:pos x="787" y="32"/>
                </a:cxn>
                <a:cxn ang="0">
                  <a:pos x="770" y="112"/>
                </a:cxn>
                <a:cxn ang="0">
                  <a:pos x="863" y="112"/>
                </a:cxn>
                <a:cxn ang="0">
                  <a:pos x="1029" y="120"/>
                </a:cxn>
                <a:cxn ang="0">
                  <a:pos x="1128" y="196"/>
                </a:cxn>
                <a:cxn ang="0">
                  <a:pos x="1248" y="152"/>
                </a:cxn>
                <a:cxn ang="0">
                  <a:pos x="1364" y="156"/>
                </a:cxn>
                <a:cxn ang="0">
                  <a:pos x="1482" y="194"/>
                </a:cxn>
                <a:cxn ang="0">
                  <a:pos x="1541" y="221"/>
                </a:cxn>
                <a:cxn ang="0">
                  <a:pos x="1696" y="215"/>
                </a:cxn>
                <a:cxn ang="0">
                  <a:pos x="1894" y="272"/>
                </a:cxn>
                <a:cxn ang="0">
                  <a:pos x="1976" y="335"/>
                </a:cxn>
                <a:cxn ang="0">
                  <a:pos x="1865" y="335"/>
                </a:cxn>
                <a:cxn ang="0">
                  <a:pos x="1850" y="339"/>
                </a:cxn>
                <a:cxn ang="0">
                  <a:pos x="1814" y="388"/>
                </a:cxn>
                <a:cxn ang="0">
                  <a:pos x="1795" y="444"/>
                </a:cxn>
                <a:cxn ang="0">
                  <a:pos x="1578" y="562"/>
                </a:cxn>
                <a:cxn ang="0">
                  <a:pos x="1496" y="754"/>
                </a:cxn>
                <a:cxn ang="0">
                  <a:pos x="1534" y="550"/>
                </a:cxn>
                <a:cxn ang="0">
                  <a:pos x="1612" y="432"/>
                </a:cxn>
                <a:cxn ang="0">
                  <a:pos x="1534" y="484"/>
                </a:cxn>
                <a:cxn ang="0">
                  <a:pos x="1454" y="550"/>
                </a:cxn>
                <a:cxn ang="0">
                  <a:pos x="1277" y="541"/>
                </a:cxn>
                <a:cxn ang="0">
                  <a:pos x="1166" y="672"/>
                </a:cxn>
                <a:cxn ang="0">
                  <a:pos x="1254" y="741"/>
                </a:cxn>
                <a:cxn ang="0">
                  <a:pos x="1120" y="941"/>
                </a:cxn>
                <a:cxn ang="0">
                  <a:pos x="1141" y="889"/>
                </a:cxn>
                <a:cxn ang="0">
                  <a:pos x="1113" y="834"/>
                </a:cxn>
                <a:cxn ang="0">
                  <a:pos x="1031" y="701"/>
                </a:cxn>
                <a:cxn ang="0">
                  <a:pos x="953" y="743"/>
                </a:cxn>
                <a:cxn ang="0">
                  <a:pos x="865" y="779"/>
                </a:cxn>
                <a:cxn ang="0">
                  <a:pos x="701" y="771"/>
                </a:cxn>
                <a:cxn ang="0">
                  <a:pos x="616" y="775"/>
                </a:cxn>
                <a:cxn ang="0">
                  <a:pos x="505" y="792"/>
                </a:cxn>
                <a:cxn ang="0">
                  <a:pos x="387" y="764"/>
                </a:cxn>
                <a:cxn ang="0">
                  <a:pos x="221" y="693"/>
                </a:cxn>
                <a:cxn ang="0">
                  <a:pos x="65" y="752"/>
                </a:cxn>
                <a:cxn ang="0">
                  <a:pos x="23" y="659"/>
                </a:cxn>
                <a:cxn ang="0">
                  <a:pos x="33" y="371"/>
                </a:cxn>
                <a:cxn ang="0">
                  <a:pos x="160" y="261"/>
                </a:cxn>
              </a:cxnLst>
              <a:rect l="0" t="0" r="r" b="b"/>
              <a:pathLst>
                <a:path w="1989" h="941">
                  <a:moveTo>
                    <a:pt x="160" y="261"/>
                  </a:moveTo>
                  <a:lnTo>
                    <a:pt x="181" y="257"/>
                  </a:lnTo>
                  <a:lnTo>
                    <a:pt x="143" y="219"/>
                  </a:lnTo>
                  <a:lnTo>
                    <a:pt x="149" y="190"/>
                  </a:lnTo>
                  <a:lnTo>
                    <a:pt x="178" y="141"/>
                  </a:lnTo>
                  <a:lnTo>
                    <a:pt x="244" y="146"/>
                  </a:lnTo>
                  <a:lnTo>
                    <a:pt x="214" y="183"/>
                  </a:lnTo>
                  <a:lnTo>
                    <a:pt x="240" y="234"/>
                  </a:lnTo>
                  <a:lnTo>
                    <a:pt x="218" y="270"/>
                  </a:lnTo>
                  <a:lnTo>
                    <a:pt x="183" y="297"/>
                  </a:lnTo>
                  <a:lnTo>
                    <a:pt x="214" y="314"/>
                  </a:lnTo>
                  <a:lnTo>
                    <a:pt x="261" y="287"/>
                  </a:lnTo>
                  <a:lnTo>
                    <a:pt x="261" y="253"/>
                  </a:lnTo>
                  <a:lnTo>
                    <a:pt x="286" y="251"/>
                  </a:lnTo>
                  <a:lnTo>
                    <a:pt x="267" y="230"/>
                  </a:lnTo>
                  <a:lnTo>
                    <a:pt x="244" y="183"/>
                  </a:lnTo>
                  <a:lnTo>
                    <a:pt x="267" y="156"/>
                  </a:lnTo>
                  <a:lnTo>
                    <a:pt x="311" y="156"/>
                  </a:lnTo>
                  <a:lnTo>
                    <a:pt x="366" y="169"/>
                  </a:lnTo>
                  <a:lnTo>
                    <a:pt x="385" y="221"/>
                  </a:lnTo>
                  <a:lnTo>
                    <a:pt x="400" y="234"/>
                  </a:lnTo>
                  <a:lnTo>
                    <a:pt x="395" y="181"/>
                  </a:lnTo>
                  <a:lnTo>
                    <a:pt x="370" y="158"/>
                  </a:lnTo>
                  <a:lnTo>
                    <a:pt x="355" y="135"/>
                  </a:lnTo>
                  <a:lnTo>
                    <a:pt x="412" y="112"/>
                  </a:lnTo>
                  <a:lnTo>
                    <a:pt x="440" y="114"/>
                  </a:lnTo>
                  <a:lnTo>
                    <a:pt x="431" y="87"/>
                  </a:lnTo>
                  <a:lnTo>
                    <a:pt x="477" y="61"/>
                  </a:lnTo>
                  <a:lnTo>
                    <a:pt x="576" y="36"/>
                  </a:lnTo>
                  <a:lnTo>
                    <a:pt x="642" y="49"/>
                  </a:lnTo>
                  <a:lnTo>
                    <a:pt x="650" y="19"/>
                  </a:lnTo>
                  <a:lnTo>
                    <a:pt x="713" y="0"/>
                  </a:lnTo>
                  <a:lnTo>
                    <a:pt x="787" y="32"/>
                  </a:lnTo>
                  <a:lnTo>
                    <a:pt x="837" y="36"/>
                  </a:lnTo>
                  <a:lnTo>
                    <a:pt x="837" y="70"/>
                  </a:lnTo>
                  <a:lnTo>
                    <a:pt x="770" y="112"/>
                  </a:lnTo>
                  <a:lnTo>
                    <a:pt x="726" y="133"/>
                  </a:lnTo>
                  <a:lnTo>
                    <a:pt x="821" y="135"/>
                  </a:lnTo>
                  <a:lnTo>
                    <a:pt x="863" y="112"/>
                  </a:lnTo>
                  <a:lnTo>
                    <a:pt x="901" y="116"/>
                  </a:lnTo>
                  <a:lnTo>
                    <a:pt x="978" y="143"/>
                  </a:lnTo>
                  <a:lnTo>
                    <a:pt x="1029" y="120"/>
                  </a:lnTo>
                  <a:lnTo>
                    <a:pt x="1073" y="133"/>
                  </a:lnTo>
                  <a:lnTo>
                    <a:pt x="1073" y="179"/>
                  </a:lnTo>
                  <a:lnTo>
                    <a:pt x="1128" y="196"/>
                  </a:lnTo>
                  <a:lnTo>
                    <a:pt x="1157" y="173"/>
                  </a:lnTo>
                  <a:lnTo>
                    <a:pt x="1235" y="181"/>
                  </a:lnTo>
                  <a:lnTo>
                    <a:pt x="1248" y="152"/>
                  </a:lnTo>
                  <a:lnTo>
                    <a:pt x="1315" y="143"/>
                  </a:lnTo>
                  <a:lnTo>
                    <a:pt x="1324" y="167"/>
                  </a:lnTo>
                  <a:lnTo>
                    <a:pt x="1364" y="156"/>
                  </a:lnTo>
                  <a:lnTo>
                    <a:pt x="1400" y="167"/>
                  </a:lnTo>
                  <a:lnTo>
                    <a:pt x="1425" y="192"/>
                  </a:lnTo>
                  <a:lnTo>
                    <a:pt x="1482" y="194"/>
                  </a:lnTo>
                  <a:lnTo>
                    <a:pt x="1520" y="183"/>
                  </a:lnTo>
                  <a:lnTo>
                    <a:pt x="1536" y="202"/>
                  </a:lnTo>
                  <a:lnTo>
                    <a:pt x="1541" y="221"/>
                  </a:lnTo>
                  <a:lnTo>
                    <a:pt x="1621" y="228"/>
                  </a:lnTo>
                  <a:lnTo>
                    <a:pt x="1711" y="247"/>
                  </a:lnTo>
                  <a:lnTo>
                    <a:pt x="1696" y="215"/>
                  </a:lnTo>
                  <a:lnTo>
                    <a:pt x="1722" y="215"/>
                  </a:lnTo>
                  <a:lnTo>
                    <a:pt x="1852" y="236"/>
                  </a:lnTo>
                  <a:lnTo>
                    <a:pt x="1894" y="272"/>
                  </a:lnTo>
                  <a:lnTo>
                    <a:pt x="1949" y="295"/>
                  </a:lnTo>
                  <a:lnTo>
                    <a:pt x="1989" y="310"/>
                  </a:lnTo>
                  <a:lnTo>
                    <a:pt x="1976" y="335"/>
                  </a:lnTo>
                  <a:lnTo>
                    <a:pt x="1934" y="379"/>
                  </a:lnTo>
                  <a:lnTo>
                    <a:pt x="1901" y="346"/>
                  </a:lnTo>
                  <a:lnTo>
                    <a:pt x="1865" y="335"/>
                  </a:lnTo>
                  <a:lnTo>
                    <a:pt x="1858" y="312"/>
                  </a:lnTo>
                  <a:lnTo>
                    <a:pt x="1842" y="320"/>
                  </a:lnTo>
                  <a:lnTo>
                    <a:pt x="1850" y="339"/>
                  </a:lnTo>
                  <a:lnTo>
                    <a:pt x="1821" y="367"/>
                  </a:lnTo>
                  <a:lnTo>
                    <a:pt x="1781" y="356"/>
                  </a:lnTo>
                  <a:lnTo>
                    <a:pt x="1814" y="388"/>
                  </a:lnTo>
                  <a:lnTo>
                    <a:pt x="1825" y="413"/>
                  </a:lnTo>
                  <a:lnTo>
                    <a:pt x="1827" y="442"/>
                  </a:lnTo>
                  <a:lnTo>
                    <a:pt x="1795" y="444"/>
                  </a:lnTo>
                  <a:lnTo>
                    <a:pt x="1694" y="512"/>
                  </a:lnTo>
                  <a:lnTo>
                    <a:pt x="1614" y="508"/>
                  </a:lnTo>
                  <a:lnTo>
                    <a:pt x="1578" y="562"/>
                  </a:lnTo>
                  <a:lnTo>
                    <a:pt x="1583" y="598"/>
                  </a:lnTo>
                  <a:lnTo>
                    <a:pt x="1553" y="684"/>
                  </a:lnTo>
                  <a:lnTo>
                    <a:pt x="1496" y="754"/>
                  </a:lnTo>
                  <a:lnTo>
                    <a:pt x="1480" y="663"/>
                  </a:lnTo>
                  <a:lnTo>
                    <a:pt x="1496" y="590"/>
                  </a:lnTo>
                  <a:lnTo>
                    <a:pt x="1534" y="550"/>
                  </a:lnTo>
                  <a:lnTo>
                    <a:pt x="1581" y="508"/>
                  </a:lnTo>
                  <a:lnTo>
                    <a:pt x="1608" y="449"/>
                  </a:lnTo>
                  <a:lnTo>
                    <a:pt x="1612" y="432"/>
                  </a:lnTo>
                  <a:lnTo>
                    <a:pt x="1595" y="432"/>
                  </a:lnTo>
                  <a:lnTo>
                    <a:pt x="1551" y="493"/>
                  </a:lnTo>
                  <a:lnTo>
                    <a:pt x="1534" y="484"/>
                  </a:lnTo>
                  <a:lnTo>
                    <a:pt x="1553" y="451"/>
                  </a:lnTo>
                  <a:lnTo>
                    <a:pt x="1484" y="474"/>
                  </a:lnTo>
                  <a:lnTo>
                    <a:pt x="1454" y="550"/>
                  </a:lnTo>
                  <a:lnTo>
                    <a:pt x="1408" y="546"/>
                  </a:lnTo>
                  <a:lnTo>
                    <a:pt x="1383" y="531"/>
                  </a:lnTo>
                  <a:lnTo>
                    <a:pt x="1277" y="541"/>
                  </a:lnTo>
                  <a:lnTo>
                    <a:pt x="1235" y="596"/>
                  </a:lnTo>
                  <a:lnTo>
                    <a:pt x="1178" y="649"/>
                  </a:lnTo>
                  <a:lnTo>
                    <a:pt x="1166" y="672"/>
                  </a:lnTo>
                  <a:lnTo>
                    <a:pt x="1237" y="699"/>
                  </a:lnTo>
                  <a:lnTo>
                    <a:pt x="1248" y="678"/>
                  </a:lnTo>
                  <a:lnTo>
                    <a:pt x="1254" y="741"/>
                  </a:lnTo>
                  <a:lnTo>
                    <a:pt x="1240" y="834"/>
                  </a:lnTo>
                  <a:lnTo>
                    <a:pt x="1181" y="914"/>
                  </a:lnTo>
                  <a:lnTo>
                    <a:pt x="1120" y="941"/>
                  </a:lnTo>
                  <a:lnTo>
                    <a:pt x="1107" y="931"/>
                  </a:lnTo>
                  <a:lnTo>
                    <a:pt x="1111" y="893"/>
                  </a:lnTo>
                  <a:lnTo>
                    <a:pt x="1141" y="889"/>
                  </a:lnTo>
                  <a:lnTo>
                    <a:pt x="1172" y="828"/>
                  </a:lnTo>
                  <a:lnTo>
                    <a:pt x="1168" y="813"/>
                  </a:lnTo>
                  <a:lnTo>
                    <a:pt x="1113" y="834"/>
                  </a:lnTo>
                  <a:lnTo>
                    <a:pt x="1088" y="792"/>
                  </a:lnTo>
                  <a:lnTo>
                    <a:pt x="1061" y="786"/>
                  </a:lnTo>
                  <a:lnTo>
                    <a:pt x="1031" y="701"/>
                  </a:lnTo>
                  <a:lnTo>
                    <a:pt x="960" y="693"/>
                  </a:lnTo>
                  <a:lnTo>
                    <a:pt x="943" y="720"/>
                  </a:lnTo>
                  <a:lnTo>
                    <a:pt x="953" y="743"/>
                  </a:lnTo>
                  <a:lnTo>
                    <a:pt x="909" y="798"/>
                  </a:lnTo>
                  <a:lnTo>
                    <a:pt x="888" y="796"/>
                  </a:lnTo>
                  <a:lnTo>
                    <a:pt x="865" y="779"/>
                  </a:lnTo>
                  <a:lnTo>
                    <a:pt x="844" y="794"/>
                  </a:lnTo>
                  <a:lnTo>
                    <a:pt x="778" y="794"/>
                  </a:lnTo>
                  <a:lnTo>
                    <a:pt x="701" y="771"/>
                  </a:lnTo>
                  <a:lnTo>
                    <a:pt x="663" y="735"/>
                  </a:lnTo>
                  <a:lnTo>
                    <a:pt x="616" y="743"/>
                  </a:lnTo>
                  <a:lnTo>
                    <a:pt x="616" y="775"/>
                  </a:lnTo>
                  <a:lnTo>
                    <a:pt x="585" y="794"/>
                  </a:lnTo>
                  <a:lnTo>
                    <a:pt x="522" y="764"/>
                  </a:lnTo>
                  <a:lnTo>
                    <a:pt x="505" y="792"/>
                  </a:lnTo>
                  <a:lnTo>
                    <a:pt x="433" y="800"/>
                  </a:lnTo>
                  <a:lnTo>
                    <a:pt x="408" y="790"/>
                  </a:lnTo>
                  <a:lnTo>
                    <a:pt x="387" y="764"/>
                  </a:lnTo>
                  <a:lnTo>
                    <a:pt x="338" y="773"/>
                  </a:lnTo>
                  <a:lnTo>
                    <a:pt x="284" y="691"/>
                  </a:lnTo>
                  <a:lnTo>
                    <a:pt x="221" y="693"/>
                  </a:lnTo>
                  <a:lnTo>
                    <a:pt x="202" y="655"/>
                  </a:lnTo>
                  <a:lnTo>
                    <a:pt x="54" y="693"/>
                  </a:lnTo>
                  <a:lnTo>
                    <a:pt x="65" y="752"/>
                  </a:lnTo>
                  <a:lnTo>
                    <a:pt x="44" y="771"/>
                  </a:lnTo>
                  <a:lnTo>
                    <a:pt x="0" y="731"/>
                  </a:lnTo>
                  <a:lnTo>
                    <a:pt x="23" y="659"/>
                  </a:lnTo>
                  <a:lnTo>
                    <a:pt x="10" y="632"/>
                  </a:lnTo>
                  <a:lnTo>
                    <a:pt x="31" y="626"/>
                  </a:lnTo>
                  <a:lnTo>
                    <a:pt x="33" y="371"/>
                  </a:lnTo>
                  <a:lnTo>
                    <a:pt x="103" y="314"/>
                  </a:lnTo>
                  <a:lnTo>
                    <a:pt x="103" y="238"/>
                  </a:lnTo>
                  <a:lnTo>
                    <a:pt x="160" y="261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3733" y="2517"/>
              <a:ext cx="314" cy="439"/>
            </a:xfrm>
            <a:custGeom>
              <a:avLst/>
              <a:gdLst/>
              <a:ahLst/>
              <a:cxnLst>
                <a:cxn ang="0">
                  <a:pos x="0" y="193"/>
                </a:cxn>
                <a:cxn ang="0">
                  <a:pos x="25" y="242"/>
                </a:cxn>
                <a:cxn ang="0">
                  <a:pos x="48" y="240"/>
                </a:cxn>
                <a:cxn ang="0">
                  <a:pos x="63" y="217"/>
                </a:cxn>
                <a:cxn ang="0">
                  <a:pos x="97" y="372"/>
                </a:cxn>
                <a:cxn ang="0">
                  <a:pos x="137" y="438"/>
                </a:cxn>
                <a:cxn ang="0">
                  <a:pos x="162" y="412"/>
                </a:cxn>
                <a:cxn ang="0">
                  <a:pos x="177" y="393"/>
                </a:cxn>
                <a:cxn ang="0">
                  <a:pos x="177" y="324"/>
                </a:cxn>
                <a:cxn ang="0">
                  <a:pos x="255" y="259"/>
                </a:cxn>
                <a:cxn ang="0">
                  <a:pos x="301" y="227"/>
                </a:cxn>
                <a:cxn ang="0">
                  <a:pos x="314" y="223"/>
                </a:cxn>
                <a:cxn ang="0">
                  <a:pos x="297" y="170"/>
                </a:cxn>
                <a:cxn ang="0">
                  <a:pos x="305" y="147"/>
                </a:cxn>
                <a:cxn ang="0">
                  <a:pos x="309" y="120"/>
                </a:cxn>
                <a:cxn ang="0">
                  <a:pos x="295" y="116"/>
                </a:cxn>
                <a:cxn ang="0">
                  <a:pos x="295" y="143"/>
                </a:cxn>
                <a:cxn ang="0">
                  <a:pos x="271" y="149"/>
                </a:cxn>
                <a:cxn ang="0">
                  <a:pos x="236" y="128"/>
                </a:cxn>
                <a:cxn ang="0">
                  <a:pos x="198" y="122"/>
                </a:cxn>
                <a:cxn ang="0">
                  <a:pos x="175" y="107"/>
                </a:cxn>
                <a:cxn ang="0">
                  <a:pos x="187" y="80"/>
                </a:cxn>
                <a:cxn ang="0">
                  <a:pos x="156" y="63"/>
                </a:cxn>
                <a:cxn ang="0">
                  <a:pos x="160" y="27"/>
                </a:cxn>
                <a:cxn ang="0">
                  <a:pos x="139" y="6"/>
                </a:cxn>
                <a:cxn ang="0">
                  <a:pos x="92" y="0"/>
                </a:cxn>
                <a:cxn ang="0">
                  <a:pos x="84" y="27"/>
                </a:cxn>
                <a:cxn ang="0">
                  <a:pos x="103" y="48"/>
                </a:cxn>
                <a:cxn ang="0">
                  <a:pos x="88" y="76"/>
                </a:cxn>
                <a:cxn ang="0">
                  <a:pos x="69" y="99"/>
                </a:cxn>
                <a:cxn ang="0">
                  <a:pos x="61" y="122"/>
                </a:cxn>
                <a:cxn ang="0">
                  <a:pos x="31" y="124"/>
                </a:cxn>
                <a:cxn ang="0">
                  <a:pos x="25" y="135"/>
                </a:cxn>
                <a:cxn ang="0">
                  <a:pos x="42" y="183"/>
                </a:cxn>
                <a:cxn ang="0">
                  <a:pos x="0" y="193"/>
                </a:cxn>
              </a:cxnLst>
              <a:rect l="0" t="0" r="r" b="b"/>
              <a:pathLst>
                <a:path w="314" h="438">
                  <a:moveTo>
                    <a:pt x="0" y="193"/>
                  </a:moveTo>
                  <a:lnTo>
                    <a:pt x="25" y="242"/>
                  </a:lnTo>
                  <a:lnTo>
                    <a:pt x="48" y="240"/>
                  </a:lnTo>
                  <a:lnTo>
                    <a:pt x="63" y="217"/>
                  </a:lnTo>
                  <a:lnTo>
                    <a:pt x="97" y="372"/>
                  </a:lnTo>
                  <a:lnTo>
                    <a:pt x="137" y="438"/>
                  </a:lnTo>
                  <a:lnTo>
                    <a:pt x="162" y="412"/>
                  </a:lnTo>
                  <a:lnTo>
                    <a:pt x="177" y="393"/>
                  </a:lnTo>
                  <a:lnTo>
                    <a:pt x="177" y="324"/>
                  </a:lnTo>
                  <a:lnTo>
                    <a:pt x="255" y="259"/>
                  </a:lnTo>
                  <a:lnTo>
                    <a:pt x="301" y="227"/>
                  </a:lnTo>
                  <a:lnTo>
                    <a:pt x="314" y="223"/>
                  </a:lnTo>
                  <a:lnTo>
                    <a:pt x="297" y="170"/>
                  </a:lnTo>
                  <a:lnTo>
                    <a:pt x="305" y="147"/>
                  </a:lnTo>
                  <a:lnTo>
                    <a:pt x="309" y="120"/>
                  </a:lnTo>
                  <a:lnTo>
                    <a:pt x="295" y="116"/>
                  </a:lnTo>
                  <a:lnTo>
                    <a:pt x="295" y="143"/>
                  </a:lnTo>
                  <a:lnTo>
                    <a:pt x="271" y="149"/>
                  </a:lnTo>
                  <a:lnTo>
                    <a:pt x="236" y="128"/>
                  </a:lnTo>
                  <a:lnTo>
                    <a:pt x="198" y="122"/>
                  </a:lnTo>
                  <a:lnTo>
                    <a:pt x="175" y="107"/>
                  </a:lnTo>
                  <a:lnTo>
                    <a:pt x="187" y="80"/>
                  </a:lnTo>
                  <a:lnTo>
                    <a:pt x="156" y="63"/>
                  </a:lnTo>
                  <a:lnTo>
                    <a:pt x="160" y="27"/>
                  </a:lnTo>
                  <a:lnTo>
                    <a:pt x="139" y="6"/>
                  </a:lnTo>
                  <a:lnTo>
                    <a:pt x="92" y="0"/>
                  </a:lnTo>
                  <a:lnTo>
                    <a:pt x="84" y="27"/>
                  </a:lnTo>
                  <a:lnTo>
                    <a:pt x="103" y="48"/>
                  </a:lnTo>
                  <a:lnTo>
                    <a:pt x="88" y="76"/>
                  </a:lnTo>
                  <a:lnTo>
                    <a:pt x="69" y="99"/>
                  </a:lnTo>
                  <a:lnTo>
                    <a:pt x="61" y="122"/>
                  </a:lnTo>
                  <a:lnTo>
                    <a:pt x="31" y="124"/>
                  </a:lnTo>
                  <a:lnTo>
                    <a:pt x="25" y="135"/>
                  </a:lnTo>
                  <a:lnTo>
                    <a:pt x="42" y="18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3814" y="2114"/>
              <a:ext cx="932" cy="636"/>
            </a:xfrm>
            <a:custGeom>
              <a:avLst/>
              <a:gdLst/>
              <a:ahLst/>
              <a:cxnLst>
                <a:cxn ang="0">
                  <a:pos x="80" y="268"/>
                </a:cxn>
                <a:cxn ang="0">
                  <a:pos x="88" y="206"/>
                </a:cxn>
                <a:cxn ang="0">
                  <a:pos x="172" y="158"/>
                </a:cxn>
                <a:cxn ang="0">
                  <a:pos x="198" y="112"/>
                </a:cxn>
                <a:cxn ang="0">
                  <a:pos x="260" y="146"/>
                </a:cxn>
                <a:cxn ang="0">
                  <a:pos x="268" y="198"/>
                </a:cxn>
                <a:cxn ang="0">
                  <a:pos x="446" y="258"/>
                </a:cxn>
                <a:cxn ang="0">
                  <a:pos x="566" y="198"/>
                </a:cxn>
                <a:cxn ang="0">
                  <a:pos x="686" y="156"/>
                </a:cxn>
                <a:cxn ang="0">
                  <a:pos x="626" y="150"/>
                </a:cxn>
                <a:cxn ang="0">
                  <a:pos x="660" y="102"/>
                </a:cxn>
                <a:cxn ang="0">
                  <a:pos x="688" y="24"/>
                </a:cxn>
                <a:cxn ang="0">
                  <a:pos x="788" y="8"/>
                </a:cxn>
                <a:cxn ang="0">
                  <a:pos x="846" y="98"/>
                </a:cxn>
                <a:cxn ang="0">
                  <a:pos x="922" y="118"/>
                </a:cxn>
                <a:cxn ang="0">
                  <a:pos x="896" y="204"/>
                </a:cxn>
                <a:cxn ang="0">
                  <a:pos x="864" y="240"/>
                </a:cxn>
                <a:cxn ang="0">
                  <a:pos x="766" y="292"/>
                </a:cxn>
                <a:cxn ang="0">
                  <a:pos x="724" y="324"/>
                </a:cxn>
                <a:cxn ang="0">
                  <a:pos x="696" y="296"/>
                </a:cxn>
                <a:cxn ang="0">
                  <a:pos x="680" y="360"/>
                </a:cxn>
                <a:cxn ang="0">
                  <a:pos x="738" y="352"/>
                </a:cxn>
                <a:cxn ang="0">
                  <a:pos x="686" y="386"/>
                </a:cxn>
                <a:cxn ang="0">
                  <a:pos x="706" y="412"/>
                </a:cxn>
                <a:cxn ang="0">
                  <a:pos x="722" y="466"/>
                </a:cxn>
                <a:cxn ang="0">
                  <a:pos x="680" y="574"/>
                </a:cxn>
                <a:cxn ang="0">
                  <a:pos x="542" y="634"/>
                </a:cxn>
                <a:cxn ang="0">
                  <a:pos x="496" y="602"/>
                </a:cxn>
                <a:cxn ang="0">
                  <a:pos x="462" y="602"/>
                </a:cxn>
                <a:cxn ang="0">
                  <a:pos x="420" y="630"/>
                </a:cxn>
                <a:cxn ang="0">
                  <a:pos x="376" y="596"/>
                </a:cxn>
                <a:cxn ang="0">
                  <a:pos x="370" y="554"/>
                </a:cxn>
                <a:cxn ang="0">
                  <a:pos x="360" y="514"/>
                </a:cxn>
                <a:cxn ang="0">
                  <a:pos x="344" y="494"/>
                </a:cxn>
                <a:cxn ang="0">
                  <a:pos x="288" y="516"/>
                </a:cxn>
                <a:cxn ang="0">
                  <a:pos x="258" y="522"/>
                </a:cxn>
                <a:cxn ang="0">
                  <a:pos x="238" y="512"/>
                </a:cxn>
                <a:cxn ang="0">
                  <a:pos x="214" y="520"/>
                </a:cxn>
                <a:cxn ang="0">
                  <a:pos x="154" y="500"/>
                </a:cxn>
                <a:cxn ang="0">
                  <a:pos x="96" y="482"/>
                </a:cxn>
                <a:cxn ang="0">
                  <a:pos x="76" y="428"/>
                </a:cxn>
                <a:cxn ang="0">
                  <a:pos x="22" y="380"/>
                </a:cxn>
                <a:cxn ang="0">
                  <a:pos x="20" y="340"/>
                </a:cxn>
                <a:cxn ang="0">
                  <a:pos x="0" y="330"/>
                </a:cxn>
              </a:cxnLst>
              <a:rect l="0" t="0" r="r" b="b"/>
              <a:pathLst>
                <a:path w="930" h="634">
                  <a:moveTo>
                    <a:pt x="2" y="308"/>
                  </a:moveTo>
                  <a:lnTo>
                    <a:pt x="80" y="268"/>
                  </a:lnTo>
                  <a:lnTo>
                    <a:pt x="92" y="248"/>
                  </a:lnTo>
                  <a:lnTo>
                    <a:pt x="88" y="206"/>
                  </a:lnTo>
                  <a:lnTo>
                    <a:pt x="148" y="160"/>
                  </a:lnTo>
                  <a:lnTo>
                    <a:pt x="172" y="158"/>
                  </a:lnTo>
                  <a:lnTo>
                    <a:pt x="178" y="128"/>
                  </a:lnTo>
                  <a:lnTo>
                    <a:pt x="198" y="112"/>
                  </a:lnTo>
                  <a:lnTo>
                    <a:pt x="208" y="100"/>
                  </a:lnTo>
                  <a:lnTo>
                    <a:pt x="260" y="146"/>
                  </a:lnTo>
                  <a:lnTo>
                    <a:pt x="256" y="180"/>
                  </a:lnTo>
                  <a:lnTo>
                    <a:pt x="268" y="198"/>
                  </a:lnTo>
                  <a:lnTo>
                    <a:pt x="324" y="234"/>
                  </a:lnTo>
                  <a:lnTo>
                    <a:pt x="446" y="258"/>
                  </a:lnTo>
                  <a:lnTo>
                    <a:pt x="538" y="248"/>
                  </a:lnTo>
                  <a:lnTo>
                    <a:pt x="566" y="198"/>
                  </a:lnTo>
                  <a:lnTo>
                    <a:pt x="630" y="188"/>
                  </a:lnTo>
                  <a:lnTo>
                    <a:pt x="686" y="156"/>
                  </a:lnTo>
                  <a:lnTo>
                    <a:pt x="654" y="148"/>
                  </a:lnTo>
                  <a:lnTo>
                    <a:pt x="626" y="150"/>
                  </a:lnTo>
                  <a:lnTo>
                    <a:pt x="646" y="100"/>
                  </a:lnTo>
                  <a:lnTo>
                    <a:pt x="660" y="102"/>
                  </a:lnTo>
                  <a:lnTo>
                    <a:pt x="700" y="54"/>
                  </a:lnTo>
                  <a:lnTo>
                    <a:pt x="688" y="24"/>
                  </a:lnTo>
                  <a:lnTo>
                    <a:pt x="710" y="0"/>
                  </a:lnTo>
                  <a:lnTo>
                    <a:pt x="788" y="8"/>
                  </a:lnTo>
                  <a:lnTo>
                    <a:pt x="816" y="92"/>
                  </a:lnTo>
                  <a:lnTo>
                    <a:pt x="846" y="98"/>
                  </a:lnTo>
                  <a:lnTo>
                    <a:pt x="866" y="138"/>
                  </a:lnTo>
                  <a:lnTo>
                    <a:pt x="922" y="118"/>
                  </a:lnTo>
                  <a:lnTo>
                    <a:pt x="930" y="134"/>
                  </a:lnTo>
                  <a:lnTo>
                    <a:pt x="896" y="204"/>
                  </a:lnTo>
                  <a:lnTo>
                    <a:pt x="866" y="208"/>
                  </a:lnTo>
                  <a:lnTo>
                    <a:pt x="864" y="240"/>
                  </a:lnTo>
                  <a:lnTo>
                    <a:pt x="802" y="276"/>
                  </a:lnTo>
                  <a:lnTo>
                    <a:pt x="766" y="292"/>
                  </a:lnTo>
                  <a:lnTo>
                    <a:pt x="762" y="314"/>
                  </a:lnTo>
                  <a:lnTo>
                    <a:pt x="724" y="324"/>
                  </a:lnTo>
                  <a:lnTo>
                    <a:pt x="724" y="292"/>
                  </a:lnTo>
                  <a:lnTo>
                    <a:pt x="696" y="296"/>
                  </a:lnTo>
                  <a:lnTo>
                    <a:pt x="668" y="328"/>
                  </a:lnTo>
                  <a:lnTo>
                    <a:pt x="680" y="360"/>
                  </a:lnTo>
                  <a:lnTo>
                    <a:pt x="708" y="352"/>
                  </a:lnTo>
                  <a:lnTo>
                    <a:pt x="738" y="352"/>
                  </a:lnTo>
                  <a:lnTo>
                    <a:pt x="712" y="372"/>
                  </a:lnTo>
                  <a:lnTo>
                    <a:pt x="686" y="386"/>
                  </a:lnTo>
                  <a:lnTo>
                    <a:pt x="690" y="408"/>
                  </a:lnTo>
                  <a:lnTo>
                    <a:pt x="706" y="412"/>
                  </a:lnTo>
                  <a:lnTo>
                    <a:pt x="712" y="446"/>
                  </a:lnTo>
                  <a:lnTo>
                    <a:pt x="722" y="466"/>
                  </a:lnTo>
                  <a:lnTo>
                    <a:pt x="722" y="520"/>
                  </a:lnTo>
                  <a:lnTo>
                    <a:pt x="680" y="574"/>
                  </a:lnTo>
                  <a:lnTo>
                    <a:pt x="632" y="612"/>
                  </a:lnTo>
                  <a:lnTo>
                    <a:pt x="542" y="634"/>
                  </a:lnTo>
                  <a:lnTo>
                    <a:pt x="498" y="622"/>
                  </a:lnTo>
                  <a:lnTo>
                    <a:pt x="496" y="602"/>
                  </a:lnTo>
                  <a:lnTo>
                    <a:pt x="476" y="596"/>
                  </a:lnTo>
                  <a:lnTo>
                    <a:pt x="462" y="602"/>
                  </a:lnTo>
                  <a:lnTo>
                    <a:pt x="426" y="606"/>
                  </a:lnTo>
                  <a:lnTo>
                    <a:pt x="420" y="630"/>
                  </a:lnTo>
                  <a:lnTo>
                    <a:pt x="390" y="618"/>
                  </a:lnTo>
                  <a:lnTo>
                    <a:pt x="376" y="596"/>
                  </a:lnTo>
                  <a:lnTo>
                    <a:pt x="362" y="580"/>
                  </a:lnTo>
                  <a:lnTo>
                    <a:pt x="370" y="554"/>
                  </a:lnTo>
                  <a:lnTo>
                    <a:pt x="382" y="548"/>
                  </a:lnTo>
                  <a:lnTo>
                    <a:pt x="360" y="514"/>
                  </a:lnTo>
                  <a:lnTo>
                    <a:pt x="344" y="510"/>
                  </a:lnTo>
                  <a:lnTo>
                    <a:pt x="344" y="494"/>
                  </a:lnTo>
                  <a:lnTo>
                    <a:pt x="308" y="506"/>
                  </a:lnTo>
                  <a:lnTo>
                    <a:pt x="288" y="516"/>
                  </a:lnTo>
                  <a:lnTo>
                    <a:pt x="274" y="522"/>
                  </a:lnTo>
                  <a:lnTo>
                    <a:pt x="258" y="522"/>
                  </a:lnTo>
                  <a:lnTo>
                    <a:pt x="254" y="510"/>
                  </a:lnTo>
                  <a:lnTo>
                    <a:pt x="238" y="512"/>
                  </a:lnTo>
                  <a:lnTo>
                    <a:pt x="236" y="524"/>
                  </a:lnTo>
                  <a:lnTo>
                    <a:pt x="214" y="520"/>
                  </a:lnTo>
                  <a:lnTo>
                    <a:pt x="186" y="518"/>
                  </a:lnTo>
                  <a:lnTo>
                    <a:pt x="154" y="500"/>
                  </a:lnTo>
                  <a:lnTo>
                    <a:pt x="130" y="482"/>
                  </a:lnTo>
                  <a:lnTo>
                    <a:pt x="96" y="482"/>
                  </a:lnTo>
                  <a:lnTo>
                    <a:pt x="72" y="466"/>
                  </a:lnTo>
                  <a:lnTo>
                    <a:pt x="76" y="428"/>
                  </a:lnTo>
                  <a:lnTo>
                    <a:pt x="60" y="412"/>
                  </a:lnTo>
                  <a:lnTo>
                    <a:pt x="22" y="380"/>
                  </a:lnTo>
                  <a:lnTo>
                    <a:pt x="6" y="348"/>
                  </a:lnTo>
                  <a:lnTo>
                    <a:pt x="20" y="340"/>
                  </a:lnTo>
                  <a:lnTo>
                    <a:pt x="12" y="328"/>
                  </a:lnTo>
                  <a:lnTo>
                    <a:pt x="0" y="330"/>
                  </a:lnTo>
                  <a:lnTo>
                    <a:pt x="2" y="30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4576" y="2351"/>
              <a:ext cx="112" cy="114"/>
            </a:xfrm>
            <a:custGeom>
              <a:avLst/>
              <a:gdLst/>
              <a:ahLst/>
              <a:cxnLst>
                <a:cxn ang="0">
                  <a:pos x="4" y="74"/>
                </a:cxn>
                <a:cxn ang="0">
                  <a:pos x="20" y="84"/>
                </a:cxn>
                <a:cxn ang="0">
                  <a:pos x="16" y="100"/>
                </a:cxn>
                <a:cxn ang="0">
                  <a:pos x="2" y="108"/>
                </a:cxn>
                <a:cxn ang="0">
                  <a:pos x="36" y="114"/>
                </a:cxn>
                <a:cxn ang="0">
                  <a:pos x="44" y="100"/>
                </a:cxn>
                <a:cxn ang="0">
                  <a:pos x="76" y="104"/>
                </a:cxn>
                <a:cxn ang="0">
                  <a:pos x="54" y="84"/>
                </a:cxn>
                <a:cxn ang="0">
                  <a:pos x="62" y="64"/>
                </a:cxn>
                <a:cxn ang="0">
                  <a:pos x="86" y="52"/>
                </a:cxn>
                <a:cxn ang="0">
                  <a:pos x="100" y="22"/>
                </a:cxn>
                <a:cxn ang="0">
                  <a:pos x="112" y="14"/>
                </a:cxn>
                <a:cxn ang="0">
                  <a:pos x="100" y="0"/>
                </a:cxn>
                <a:cxn ang="0">
                  <a:pos x="38" y="40"/>
                </a:cxn>
                <a:cxn ang="0">
                  <a:pos x="0" y="52"/>
                </a:cxn>
                <a:cxn ang="0">
                  <a:pos x="4" y="74"/>
                </a:cxn>
              </a:cxnLst>
              <a:rect l="0" t="0" r="r" b="b"/>
              <a:pathLst>
                <a:path w="112" h="114">
                  <a:moveTo>
                    <a:pt x="4" y="74"/>
                  </a:moveTo>
                  <a:lnTo>
                    <a:pt x="20" y="84"/>
                  </a:lnTo>
                  <a:lnTo>
                    <a:pt x="16" y="100"/>
                  </a:lnTo>
                  <a:lnTo>
                    <a:pt x="2" y="108"/>
                  </a:lnTo>
                  <a:lnTo>
                    <a:pt x="36" y="114"/>
                  </a:lnTo>
                  <a:lnTo>
                    <a:pt x="44" y="100"/>
                  </a:lnTo>
                  <a:lnTo>
                    <a:pt x="76" y="104"/>
                  </a:lnTo>
                  <a:lnTo>
                    <a:pt x="54" y="84"/>
                  </a:lnTo>
                  <a:lnTo>
                    <a:pt x="62" y="64"/>
                  </a:lnTo>
                  <a:lnTo>
                    <a:pt x="86" y="52"/>
                  </a:lnTo>
                  <a:lnTo>
                    <a:pt x="100" y="22"/>
                  </a:lnTo>
                  <a:lnTo>
                    <a:pt x="112" y="14"/>
                  </a:lnTo>
                  <a:lnTo>
                    <a:pt x="100" y="0"/>
                  </a:lnTo>
                  <a:lnTo>
                    <a:pt x="38" y="40"/>
                  </a:lnTo>
                  <a:lnTo>
                    <a:pt x="0" y="52"/>
                  </a:lnTo>
                  <a:lnTo>
                    <a:pt x="4" y="7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4608" y="2447"/>
              <a:ext cx="46" cy="80"/>
            </a:xfrm>
            <a:custGeom>
              <a:avLst/>
              <a:gdLst/>
              <a:ahLst/>
              <a:cxnLst>
                <a:cxn ang="0">
                  <a:pos x="2" y="12"/>
                </a:cxn>
                <a:cxn ang="0">
                  <a:pos x="4" y="60"/>
                </a:cxn>
                <a:cxn ang="0">
                  <a:pos x="0" y="80"/>
                </a:cxn>
                <a:cxn ang="0">
                  <a:pos x="46" y="64"/>
                </a:cxn>
                <a:cxn ang="0">
                  <a:pos x="46" y="14"/>
                </a:cxn>
                <a:cxn ang="0">
                  <a:pos x="32" y="0"/>
                </a:cxn>
                <a:cxn ang="0">
                  <a:pos x="8" y="0"/>
                </a:cxn>
                <a:cxn ang="0">
                  <a:pos x="2" y="12"/>
                </a:cxn>
              </a:cxnLst>
              <a:rect l="0" t="0" r="r" b="b"/>
              <a:pathLst>
                <a:path w="46" h="80">
                  <a:moveTo>
                    <a:pt x="2" y="12"/>
                  </a:moveTo>
                  <a:lnTo>
                    <a:pt x="4" y="60"/>
                  </a:lnTo>
                  <a:lnTo>
                    <a:pt x="0" y="80"/>
                  </a:lnTo>
                  <a:lnTo>
                    <a:pt x="46" y="64"/>
                  </a:lnTo>
                  <a:lnTo>
                    <a:pt x="46" y="14"/>
                  </a:lnTo>
                  <a:lnTo>
                    <a:pt x="32" y="0"/>
                  </a:lnTo>
                  <a:lnTo>
                    <a:pt x="8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3902" y="2934"/>
              <a:ext cx="40" cy="5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10"/>
                </a:cxn>
                <a:cxn ang="0">
                  <a:pos x="10" y="52"/>
                </a:cxn>
                <a:cxn ang="0">
                  <a:pos x="26" y="56"/>
                </a:cxn>
                <a:cxn ang="0">
                  <a:pos x="40" y="42"/>
                </a:cxn>
                <a:cxn ang="0">
                  <a:pos x="38" y="14"/>
                </a:cxn>
                <a:cxn ang="0">
                  <a:pos x="16" y="0"/>
                </a:cxn>
              </a:cxnLst>
              <a:rect l="0" t="0" r="r" b="b"/>
              <a:pathLst>
                <a:path w="40" h="56">
                  <a:moveTo>
                    <a:pt x="16" y="0"/>
                  </a:moveTo>
                  <a:lnTo>
                    <a:pt x="0" y="10"/>
                  </a:lnTo>
                  <a:lnTo>
                    <a:pt x="10" y="52"/>
                  </a:lnTo>
                  <a:lnTo>
                    <a:pt x="26" y="56"/>
                  </a:lnTo>
                  <a:lnTo>
                    <a:pt x="40" y="42"/>
                  </a:lnTo>
                  <a:lnTo>
                    <a:pt x="38" y="1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4217" y="2974"/>
              <a:ext cx="58" cy="91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0" y="22"/>
                </a:cxn>
                <a:cxn ang="0">
                  <a:pos x="52" y="68"/>
                </a:cxn>
                <a:cxn ang="0">
                  <a:pos x="58" y="90"/>
                </a:cxn>
                <a:cxn ang="0">
                  <a:pos x="12" y="54"/>
                </a:cxn>
                <a:cxn ang="0">
                  <a:pos x="0" y="20"/>
                </a:cxn>
                <a:cxn ang="0">
                  <a:pos x="2" y="0"/>
                </a:cxn>
              </a:cxnLst>
              <a:rect l="0" t="0" r="r" b="b"/>
              <a:pathLst>
                <a:path w="58" h="90">
                  <a:moveTo>
                    <a:pt x="2" y="0"/>
                  </a:moveTo>
                  <a:lnTo>
                    <a:pt x="40" y="22"/>
                  </a:lnTo>
                  <a:lnTo>
                    <a:pt x="52" y="68"/>
                  </a:lnTo>
                  <a:lnTo>
                    <a:pt x="58" y="90"/>
                  </a:lnTo>
                  <a:lnTo>
                    <a:pt x="12" y="54"/>
                  </a:lnTo>
                  <a:lnTo>
                    <a:pt x="0" y="2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4026" y="2664"/>
              <a:ext cx="82" cy="92"/>
            </a:xfrm>
            <a:custGeom>
              <a:avLst/>
              <a:gdLst/>
              <a:ahLst/>
              <a:cxnLst>
                <a:cxn ang="0">
                  <a:pos x="16" y="74"/>
                </a:cxn>
                <a:cxn ang="0">
                  <a:pos x="40" y="78"/>
                </a:cxn>
                <a:cxn ang="0">
                  <a:pos x="46" y="60"/>
                </a:cxn>
                <a:cxn ang="0">
                  <a:pos x="58" y="60"/>
                </a:cxn>
                <a:cxn ang="0">
                  <a:pos x="58" y="82"/>
                </a:cxn>
                <a:cxn ang="0">
                  <a:pos x="70" y="92"/>
                </a:cxn>
                <a:cxn ang="0">
                  <a:pos x="82" y="68"/>
                </a:cxn>
                <a:cxn ang="0">
                  <a:pos x="66" y="48"/>
                </a:cxn>
                <a:cxn ang="0">
                  <a:pos x="58" y="38"/>
                </a:cxn>
                <a:cxn ang="0">
                  <a:pos x="70" y="18"/>
                </a:cxn>
                <a:cxn ang="0">
                  <a:pos x="58" y="8"/>
                </a:cxn>
                <a:cxn ang="0">
                  <a:pos x="26" y="10"/>
                </a:cxn>
                <a:cxn ang="0">
                  <a:pos x="10" y="0"/>
                </a:cxn>
                <a:cxn ang="0">
                  <a:pos x="0" y="24"/>
                </a:cxn>
                <a:cxn ang="0">
                  <a:pos x="16" y="74"/>
                </a:cxn>
              </a:cxnLst>
              <a:rect l="0" t="0" r="r" b="b"/>
              <a:pathLst>
                <a:path w="82" h="92">
                  <a:moveTo>
                    <a:pt x="16" y="74"/>
                  </a:moveTo>
                  <a:lnTo>
                    <a:pt x="40" y="78"/>
                  </a:lnTo>
                  <a:lnTo>
                    <a:pt x="46" y="60"/>
                  </a:lnTo>
                  <a:lnTo>
                    <a:pt x="58" y="60"/>
                  </a:lnTo>
                  <a:lnTo>
                    <a:pt x="58" y="82"/>
                  </a:lnTo>
                  <a:lnTo>
                    <a:pt x="70" y="92"/>
                  </a:lnTo>
                  <a:lnTo>
                    <a:pt x="82" y="68"/>
                  </a:lnTo>
                  <a:lnTo>
                    <a:pt x="66" y="48"/>
                  </a:lnTo>
                  <a:lnTo>
                    <a:pt x="58" y="38"/>
                  </a:lnTo>
                  <a:lnTo>
                    <a:pt x="70" y="18"/>
                  </a:lnTo>
                  <a:lnTo>
                    <a:pt x="58" y="8"/>
                  </a:lnTo>
                  <a:lnTo>
                    <a:pt x="26" y="10"/>
                  </a:lnTo>
                  <a:lnTo>
                    <a:pt x="10" y="0"/>
                  </a:lnTo>
                  <a:lnTo>
                    <a:pt x="0" y="24"/>
                  </a:lnTo>
                  <a:lnTo>
                    <a:pt x="16" y="7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4036" y="2603"/>
              <a:ext cx="201" cy="299"/>
            </a:xfrm>
            <a:custGeom>
              <a:avLst/>
              <a:gdLst/>
              <a:ahLst/>
              <a:cxnLst>
                <a:cxn ang="0">
                  <a:pos x="58" y="150"/>
                </a:cxn>
                <a:cxn ang="0">
                  <a:pos x="78" y="182"/>
                </a:cxn>
                <a:cxn ang="0">
                  <a:pos x="90" y="220"/>
                </a:cxn>
                <a:cxn ang="0">
                  <a:pos x="92" y="234"/>
                </a:cxn>
                <a:cxn ang="0">
                  <a:pos x="128" y="216"/>
                </a:cxn>
                <a:cxn ang="0">
                  <a:pos x="142" y="232"/>
                </a:cxn>
                <a:cxn ang="0">
                  <a:pos x="158" y="298"/>
                </a:cxn>
                <a:cxn ang="0">
                  <a:pos x="158" y="228"/>
                </a:cxn>
                <a:cxn ang="0">
                  <a:pos x="144" y="176"/>
                </a:cxn>
                <a:cxn ang="0">
                  <a:pos x="164" y="160"/>
                </a:cxn>
                <a:cxn ang="0">
                  <a:pos x="178" y="166"/>
                </a:cxn>
                <a:cxn ang="0">
                  <a:pos x="186" y="150"/>
                </a:cxn>
                <a:cxn ang="0">
                  <a:pos x="200" y="140"/>
                </a:cxn>
                <a:cxn ang="0">
                  <a:pos x="168" y="126"/>
                </a:cxn>
                <a:cxn ang="0">
                  <a:pos x="142" y="88"/>
                </a:cxn>
                <a:cxn ang="0">
                  <a:pos x="148" y="72"/>
                </a:cxn>
                <a:cxn ang="0">
                  <a:pos x="164" y="60"/>
                </a:cxn>
                <a:cxn ang="0">
                  <a:pos x="144" y="24"/>
                </a:cxn>
                <a:cxn ang="0">
                  <a:pos x="122" y="18"/>
                </a:cxn>
                <a:cxn ang="0">
                  <a:pos x="126" y="0"/>
                </a:cxn>
                <a:cxn ang="0">
                  <a:pos x="58" y="26"/>
                </a:cxn>
                <a:cxn ang="0">
                  <a:pos x="36" y="34"/>
                </a:cxn>
                <a:cxn ang="0">
                  <a:pos x="34" y="20"/>
                </a:cxn>
                <a:cxn ang="0">
                  <a:pos x="12" y="22"/>
                </a:cxn>
                <a:cxn ang="0">
                  <a:pos x="0" y="50"/>
                </a:cxn>
                <a:cxn ang="0">
                  <a:pos x="2" y="62"/>
                </a:cxn>
                <a:cxn ang="0">
                  <a:pos x="24" y="76"/>
                </a:cxn>
                <a:cxn ang="0">
                  <a:pos x="44" y="70"/>
                </a:cxn>
                <a:cxn ang="0">
                  <a:pos x="54" y="76"/>
                </a:cxn>
                <a:cxn ang="0">
                  <a:pos x="44" y="98"/>
                </a:cxn>
                <a:cxn ang="0">
                  <a:pos x="64" y="126"/>
                </a:cxn>
                <a:cxn ang="0">
                  <a:pos x="58" y="150"/>
                </a:cxn>
              </a:cxnLst>
              <a:rect l="0" t="0" r="r" b="b"/>
              <a:pathLst>
                <a:path w="200" h="298">
                  <a:moveTo>
                    <a:pt x="58" y="150"/>
                  </a:moveTo>
                  <a:lnTo>
                    <a:pt x="78" y="182"/>
                  </a:lnTo>
                  <a:lnTo>
                    <a:pt x="90" y="220"/>
                  </a:lnTo>
                  <a:lnTo>
                    <a:pt x="92" y="234"/>
                  </a:lnTo>
                  <a:lnTo>
                    <a:pt x="128" y="216"/>
                  </a:lnTo>
                  <a:lnTo>
                    <a:pt x="142" y="232"/>
                  </a:lnTo>
                  <a:lnTo>
                    <a:pt x="158" y="298"/>
                  </a:lnTo>
                  <a:lnTo>
                    <a:pt x="158" y="228"/>
                  </a:lnTo>
                  <a:lnTo>
                    <a:pt x="144" y="176"/>
                  </a:lnTo>
                  <a:lnTo>
                    <a:pt x="164" y="160"/>
                  </a:lnTo>
                  <a:lnTo>
                    <a:pt x="178" y="166"/>
                  </a:lnTo>
                  <a:lnTo>
                    <a:pt x="186" y="150"/>
                  </a:lnTo>
                  <a:lnTo>
                    <a:pt x="200" y="140"/>
                  </a:lnTo>
                  <a:lnTo>
                    <a:pt x="168" y="126"/>
                  </a:lnTo>
                  <a:lnTo>
                    <a:pt x="142" y="88"/>
                  </a:lnTo>
                  <a:lnTo>
                    <a:pt x="148" y="72"/>
                  </a:lnTo>
                  <a:lnTo>
                    <a:pt x="164" y="60"/>
                  </a:lnTo>
                  <a:lnTo>
                    <a:pt x="144" y="24"/>
                  </a:lnTo>
                  <a:lnTo>
                    <a:pt x="122" y="18"/>
                  </a:lnTo>
                  <a:lnTo>
                    <a:pt x="126" y="0"/>
                  </a:lnTo>
                  <a:lnTo>
                    <a:pt x="58" y="26"/>
                  </a:lnTo>
                  <a:lnTo>
                    <a:pt x="36" y="34"/>
                  </a:lnTo>
                  <a:lnTo>
                    <a:pt x="34" y="20"/>
                  </a:lnTo>
                  <a:lnTo>
                    <a:pt x="12" y="22"/>
                  </a:lnTo>
                  <a:lnTo>
                    <a:pt x="0" y="50"/>
                  </a:lnTo>
                  <a:lnTo>
                    <a:pt x="2" y="62"/>
                  </a:lnTo>
                  <a:lnTo>
                    <a:pt x="24" y="76"/>
                  </a:lnTo>
                  <a:lnTo>
                    <a:pt x="44" y="70"/>
                  </a:lnTo>
                  <a:lnTo>
                    <a:pt x="54" y="76"/>
                  </a:lnTo>
                  <a:lnTo>
                    <a:pt x="44" y="98"/>
                  </a:lnTo>
                  <a:lnTo>
                    <a:pt x="64" y="126"/>
                  </a:lnTo>
                  <a:lnTo>
                    <a:pt x="58" y="15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4251" y="2846"/>
              <a:ext cx="78" cy="76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4" y="26"/>
                </a:cxn>
                <a:cxn ang="0">
                  <a:pos x="6" y="2"/>
                </a:cxn>
                <a:cxn ang="0">
                  <a:pos x="44" y="12"/>
                </a:cxn>
                <a:cxn ang="0">
                  <a:pos x="64" y="0"/>
                </a:cxn>
                <a:cxn ang="0">
                  <a:pos x="78" y="24"/>
                </a:cxn>
                <a:cxn ang="0">
                  <a:pos x="74" y="40"/>
                </a:cxn>
                <a:cxn ang="0">
                  <a:pos x="56" y="44"/>
                </a:cxn>
                <a:cxn ang="0">
                  <a:pos x="46" y="66"/>
                </a:cxn>
                <a:cxn ang="0">
                  <a:pos x="22" y="76"/>
                </a:cxn>
                <a:cxn ang="0">
                  <a:pos x="10" y="66"/>
                </a:cxn>
                <a:cxn ang="0">
                  <a:pos x="0" y="56"/>
                </a:cxn>
              </a:cxnLst>
              <a:rect l="0" t="0" r="r" b="b"/>
              <a:pathLst>
                <a:path w="78" h="76">
                  <a:moveTo>
                    <a:pt x="0" y="56"/>
                  </a:moveTo>
                  <a:lnTo>
                    <a:pt x="4" y="26"/>
                  </a:lnTo>
                  <a:lnTo>
                    <a:pt x="6" y="2"/>
                  </a:lnTo>
                  <a:lnTo>
                    <a:pt x="44" y="12"/>
                  </a:lnTo>
                  <a:lnTo>
                    <a:pt x="64" y="0"/>
                  </a:lnTo>
                  <a:lnTo>
                    <a:pt x="78" y="24"/>
                  </a:lnTo>
                  <a:lnTo>
                    <a:pt x="74" y="40"/>
                  </a:lnTo>
                  <a:lnTo>
                    <a:pt x="56" y="44"/>
                  </a:lnTo>
                  <a:lnTo>
                    <a:pt x="46" y="66"/>
                  </a:lnTo>
                  <a:lnTo>
                    <a:pt x="22" y="76"/>
                  </a:lnTo>
                  <a:lnTo>
                    <a:pt x="10" y="66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4211" y="2726"/>
              <a:ext cx="122" cy="138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40" y="12"/>
                </a:cxn>
                <a:cxn ang="0">
                  <a:pos x="44" y="26"/>
                </a:cxn>
                <a:cxn ang="0">
                  <a:pos x="68" y="30"/>
                </a:cxn>
                <a:cxn ang="0">
                  <a:pos x="76" y="68"/>
                </a:cxn>
                <a:cxn ang="0">
                  <a:pos x="98" y="92"/>
                </a:cxn>
                <a:cxn ang="0">
                  <a:pos x="116" y="116"/>
                </a:cxn>
                <a:cxn ang="0">
                  <a:pos x="122" y="134"/>
                </a:cxn>
                <a:cxn ang="0">
                  <a:pos x="108" y="138"/>
                </a:cxn>
                <a:cxn ang="0">
                  <a:pos x="104" y="126"/>
                </a:cxn>
                <a:cxn ang="0">
                  <a:pos x="86" y="134"/>
                </a:cxn>
                <a:cxn ang="0">
                  <a:pos x="72" y="130"/>
                </a:cxn>
                <a:cxn ang="0">
                  <a:pos x="78" y="102"/>
                </a:cxn>
                <a:cxn ang="0">
                  <a:pos x="66" y="86"/>
                </a:cxn>
                <a:cxn ang="0">
                  <a:pos x="62" y="70"/>
                </a:cxn>
                <a:cxn ang="0">
                  <a:pos x="44" y="66"/>
                </a:cxn>
                <a:cxn ang="0">
                  <a:pos x="22" y="70"/>
                </a:cxn>
                <a:cxn ang="0">
                  <a:pos x="12" y="80"/>
                </a:cxn>
                <a:cxn ang="0">
                  <a:pos x="8" y="58"/>
                </a:cxn>
                <a:cxn ang="0">
                  <a:pos x="0" y="32"/>
                </a:cxn>
                <a:cxn ang="0">
                  <a:pos x="22" y="16"/>
                </a:cxn>
                <a:cxn ang="0">
                  <a:pos x="26" y="0"/>
                </a:cxn>
              </a:cxnLst>
              <a:rect l="0" t="0" r="r" b="b"/>
              <a:pathLst>
                <a:path w="122" h="138">
                  <a:moveTo>
                    <a:pt x="26" y="0"/>
                  </a:moveTo>
                  <a:lnTo>
                    <a:pt x="40" y="12"/>
                  </a:lnTo>
                  <a:lnTo>
                    <a:pt x="44" y="26"/>
                  </a:lnTo>
                  <a:lnTo>
                    <a:pt x="68" y="30"/>
                  </a:lnTo>
                  <a:lnTo>
                    <a:pt x="76" y="68"/>
                  </a:lnTo>
                  <a:lnTo>
                    <a:pt x="98" y="92"/>
                  </a:lnTo>
                  <a:lnTo>
                    <a:pt x="116" y="116"/>
                  </a:lnTo>
                  <a:lnTo>
                    <a:pt x="122" y="134"/>
                  </a:lnTo>
                  <a:lnTo>
                    <a:pt x="108" y="138"/>
                  </a:lnTo>
                  <a:lnTo>
                    <a:pt x="104" y="126"/>
                  </a:lnTo>
                  <a:lnTo>
                    <a:pt x="86" y="134"/>
                  </a:lnTo>
                  <a:lnTo>
                    <a:pt x="72" y="130"/>
                  </a:lnTo>
                  <a:lnTo>
                    <a:pt x="78" y="102"/>
                  </a:lnTo>
                  <a:lnTo>
                    <a:pt x="66" y="86"/>
                  </a:lnTo>
                  <a:lnTo>
                    <a:pt x="62" y="70"/>
                  </a:lnTo>
                  <a:lnTo>
                    <a:pt x="44" y="66"/>
                  </a:lnTo>
                  <a:lnTo>
                    <a:pt x="22" y="70"/>
                  </a:lnTo>
                  <a:lnTo>
                    <a:pt x="12" y="80"/>
                  </a:lnTo>
                  <a:lnTo>
                    <a:pt x="8" y="58"/>
                  </a:lnTo>
                  <a:lnTo>
                    <a:pt x="0" y="32"/>
                  </a:lnTo>
                  <a:lnTo>
                    <a:pt x="22" y="16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4233" y="2708"/>
              <a:ext cx="118" cy="240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2" y="34"/>
                </a:cxn>
                <a:cxn ang="0">
                  <a:pos x="20" y="50"/>
                </a:cxn>
                <a:cxn ang="0">
                  <a:pos x="44" y="50"/>
                </a:cxn>
                <a:cxn ang="0">
                  <a:pos x="52" y="88"/>
                </a:cxn>
                <a:cxn ang="0">
                  <a:pos x="90" y="134"/>
                </a:cxn>
                <a:cxn ang="0">
                  <a:pos x="92" y="146"/>
                </a:cxn>
                <a:cxn ang="0">
                  <a:pos x="86" y="180"/>
                </a:cxn>
                <a:cxn ang="0">
                  <a:pos x="72" y="176"/>
                </a:cxn>
                <a:cxn ang="0">
                  <a:pos x="60" y="202"/>
                </a:cxn>
                <a:cxn ang="0">
                  <a:pos x="46" y="210"/>
                </a:cxn>
                <a:cxn ang="0">
                  <a:pos x="48" y="240"/>
                </a:cxn>
                <a:cxn ang="0">
                  <a:pos x="80" y="224"/>
                </a:cxn>
                <a:cxn ang="0">
                  <a:pos x="112" y="200"/>
                </a:cxn>
                <a:cxn ang="0">
                  <a:pos x="118" y="176"/>
                </a:cxn>
                <a:cxn ang="0">
                  <a:pos x="112" y="146"/>
                </a:cxn>
                <a:cxn ang="0">
                  <a:pos x="96" y="114"/>
                </a:cxn>
                <a:cxn ang="0">
                  <a:pos x="68" y="84"/>
                </a:cxn>
                <a:cxn ang="0">
                  <a:pos x="66" y="64"/>
                </a:cxn>
                <a:cxn ang="0">
                  <a:pos x="84" y="46"/>
                </a:cxn>
                <a:cxn ang="0">
                  <a:pos x="102" y="32"/>
                </a:cxn>
                <a:cxn ang="0">
                  <a:pos x="86" y="26"/>
                </a:cxn>
                <a:cxn ang="0">
                  <a:pos x="76" y="4"/>
                </a:cxn>
                <a:cxn ang="0">
                  <a:pos x="56" y="0"/>
                </a:cxn>
                <a:cxn ang="0">
                  <a:pos x="12" y="10"/>
                </a:cxn>
                <a:cxn ang="0">
                  <a:pos x="0" y="18"/>
                </a:cxn>
              </a:cxnLst>
              <a:rect l="0" t="0" r="r" b="b"/>
              <a:pathLst>
                <a:path w="118" h="240">
                  <a:moveTo>
                    <a:pt x="0" y="18"/>
                  </a:moveTo>
                  <a:lnTo>
                    <a:pt x="12" y="34"/>
                  </a:lnTo>
                  <a:lnTo>
                    <a:pt x="20" y="50"/>
                  </a:lnTo>
                  <a:lnTo>
                    <a:pt x="44" y="50"/>
                  </a:lnTo>
                  <a:lnTo>
                    <a:pt x="52" y="88"/>
                  </a:lnTo>
                  <a:lnTo>
                    <a:pt x="90" y="134"/>
                  </a:lnTo>
                  <a:lnTo>
                    <a:pt x="92" y="146"/>
                  </a:lnTo>
                  <a:lnTo>
                    <a:pt x="86" y="180"/>
                  </a:lnTo>
                  <a:lnTo>
                    <a:pt x="72" y="176"/>
                  </a:lnTo>
                  <a:lnTo>
                    <a:pt x="60" y="202"/>
                  </a:lnTo>
                  <a:lnTo>
                    <a:pt x="46" y="210"/>
                  </a:lnTo>
                  <a:lnTo>
                    <a:pt x="48" y="240"/>
                  </a:lnTo>
                  <a:lnTo>
                    <a:pt x="80" y="224"/>
                  </a:lnTo>
                  <a:lnTo>
                    <a:pt x="112" y="200"/>
                  </a:lnTo>
                  <a:lnTo>
                    <a:pt x="118" y="176"/>
                  </a:lnTo>
                  <a:lnTo>
                    <a:pt x="112" y="146"/>
                  </a:lnTo>
                  <a:lnTo>
                    <a:pt x="96" y="114"/>
                  </a:lnTo>
                  <a:lnTo>
                    <a:pt x="68" y="84"/>
                  </a:lnTo>
                  <a:lnTo>
                    <a:pt x="66" y="64"/>
                  </a:lnTo>
                  <a:lnTo>
                    <a:pt x="84" y="46"/>
                  </a:lnTo>
                  <a:lnTo>
                    <a:pt x="102" y="32"/>
                  </a:lnTo>
                  <a:lnTo>
                    <a:pt x="86" y="26"/>
                  </a:lnTo>
                  <a:lnTo>
                    <a:pt x="76" y="4"/>
                  </a:lnTo>
                  <a:lnTo>
                    <a:pt x="56" y="0"/>
                  </a:lnTo>
                  <a:lnTo>
                    <a:pt x="12" y="1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4177" y="2760"/>
              <a:ext cx="118" cy="232"/>
            </a:xfrm>
            <a:custGeom>
              <a:avLst/>
              <a:gdLst/>
              <a:ahLst/>
              <a:cxnLst>
                <a:cxn ang="0">
                  <a:pos x="14" y="128"/>
                </a:cxn>
                <a:cxn ang="0">
                  <a:pos x="14" y="170"/>
                </a:cxn>
                <a:cxn ang="0">
                  <a:pos x="8" y="194"/>
                </a:cxn>
                <a:cxn ang="0">
                  <a:pos x="26" y="208"/>
                </a:cxn>
                <a:cxn ang="0">
                  <a:pos x="46" y="232"/>
                </a:cxn>
                <a:cxn ang="0">
                  <a:pos x="62" y="226"/>
                </a:cxn>
                <a:cxn ang="0">
                  <a:pos x="38" y="192"/>
                </a:cxn>
                <a:cxn ang="0">
                  <a:pos x="28" y="174"/>
                </a:cxn>
                <a:cxn ang="0">
                  <a:pos x="42" y="100"/>
                </a:cxn>
                <a:cxn ang="0">
                  <a:pos x="56" y="118"/>
                </a:cxn>
                <a:cxn ang="0">
                  <a:pos x="62" y="130"/>
                </a:cxn>
                <a:cxn ang="0">
                  <a:pos x="80" y="138"/>
                </a:cxn>
                <a:cxn ang="0">
                  <a:pos x="84" y="94"/>
                </a:cxn>
                <a:cxn ang="0">
                  <a:pos x="108" y="100"/>
                </a:cxn>
                <a:cxn ang="0">
                  <a:pos x="118" y="70"/>
                </a:cxn>
                <a:cxn ang="0">
                  <a:pos x="102" y="46"/>
                </a:cxn>
                <a:cxn ang="0">
                  <a:pos x="100" y="34"/>
                </a:cxn>
                <a:cxn ang="0">
                  <a:pos x="64" y="28"/>
                </a:cxn>
                <a:cxn ang="0">
                  <a:pos x="44" y="40"/>
                </a:cxn>
                <a:cxn ang="0">
                  <a:pos x="42" y="6"/>
                </a:cxn>
                <a:cxn ang="0">
                  <a:pos x="24" y="0"/>
                </a:cxn>
                <a:cxn ang="0">
                  <a:pos x="0" y="20"/>
                </a:cxn>
                <a:cxn ang="0">
                  <a:pos x="14" y="74"/>
                </a:cxn>
                <a:cxn ang="0">
                  <a:pos x="14" y="128"/>
                </a:cxn>
              </a:cxnLst>
              <a:rect l="0" t="0" r="r" b="b"/>
              <a:pathLst>
                <a:path w="118" h="232">
                  <a:moveTo>
                    <a:pt x="14" y="128"/>
                  </a:moveTo>
                  <a:lnTo>
                    <a:pt x="14" y="170"/>
                  </a:lnTo>
                  <a:lnTo>
                    <a:pt x="8" y="194"/>
                  </a:lnTo>
                  <a:lnTo>
                    <a:pt x="26" y="208"/>
                  </a:lnTo>
                  <a:lnTo>
                    <a:pt x="46" y="232"/>
                  </a:lnTo>
                  <a:lnTo>
                    <a:pt x="62" y="226"/>
                  </a:lnTo>
                  <a:lnTo>
                    <a:pt x="38" y="192"/>
                  </a:lnTo>
                  <a:lnTo>
                    <a:pt x="28" y="174"/>
                  </a:lnTo>
                  <a:lnTo>
                    <a:pt x="42" y="100"/>
                  </a:lnTo>
                  <a:lnTo>
                    <a:pt x="56" y="118"/>
                  </a:lnTo>
                  <a:lnTo>
                    <a:pt x="62" y="130"/>
                  </a:lnTo>
                  <a:lnTo>
                    <a:pt x="80" y="138"/>
                  </a:lnTo>
                  <a:lnTo>
                    <a:pt x="84" y="94"/>
                  </a:lnTo>
                  <a:lnTo>
                    <a:pt x="108" y="100"/>
                  </a:lnTo>
                  <a:lnTo>
                    <a:pt x="118" y="70"/>
                  </a:lnTo>
                  <a:lnTo>
                    <a:pt x="102" y="46"/>
                  </a:lnTo>
                  <a:lnTo>
                    <a:pt x="100" y="34"/>
                  </a:lnTo>
                  <a:lnTo>
                    <a:pt x="64" y="28"/>
                  </a:lnTo>
                  <a:lnTo>
                    <a:pt x="44" y="40"/>
                  </a:lnTo>
                  <a:lnTo>
                    <a:pt x="42" y="6"/>
                  </a:lnTo>
                  <a:lnTo>
                    <a:pt x="24" y="0"/>
                  </a:lnTo>
                  <a:lnTo>
                    <a:pt x="0" y="20"/>
                  </a:lnTo>
                  <a:lnTo>
                    <a:pt x="14" y="74"/>
                  </a:lnTo>
                  <a:lnTo>
                    <a:pt x="14" y="12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1324" y="2798"/>
              <a:ext cx="70" cy="74"/>
            </a:xfrm>
            <a:custGeom>
              <a:avLst/>
              <a:gdLst/>
              <a:ahLst/>
              <a:cxnLst>
                <a:cxn ang="0">
                  <a:pos x="0" y="64"/>
                </a:cxn>
                <a:cxn ang="0">
                  <a:pos x="18" y="74"/>
                </a:cxn>
                <a:cxn ang="0">
                  <a:pos x="32" y="70"/>
                </a:cxn>
                <a:cxn ang="0">
                  <a:pos x="48" y="56"/>
                </a:cxn>
                <a:cxn ang="0">
                  <a:pos x="70" y="44"/>
                </a:cxn>
                <a:cxn ang="0">
                  <a:pos x="44" y="36"/>
                </a:cxn>
                <a:cxn ang="0">
                  <a:pos x="46" y="20"/>
                </a:cxn>
                <a:cxn ang="0">
                  <a:pos x="46" y="2"/>
                </a:cxn>
                <a:cxn ang="0">
                  <a:pos x="24" y="0"/>
                </a:cxn>
                <a:cxn ang="0">
                  <a:pos x="16" y="12"/>
                </a:cxn>
                <a:cxn ang="0">
                  <a:pos x="24" y="32"/>
                </a:cxn>
                <a:cxn ang="0">
                  <a:pos x="2" y="32"/>
                </a:cxn>
                <a:cxn ang="0">
                  <a:pos x="0" y="64"/>
                </a:cxn>
              </a:cxnLst>
              <a:rect l="0" t="0" r="r" b="b"/>
              <a:pathLst>
                <a:path w="70" h="74">
                  <a:moveTo>
                    <a:pt x="0" y="64"/>
                  </a:moveTo>
                  <a:lnTo>
                    <a:pt x="18" y="74"/>
                  </a:lnTo>
                  <a:lnTo>
                    <a:pt x="32" y="70"/>
                  </a:lnTo>
                  <a:lnTo>
                    <a:pt x="48" y="56"/>
                  </a:lnTo>
                  <a:lnTo>
                    <a:pt x="70" y="44"/>
                  </a:lnTo>
                  <a:lnTo>
                    <a:pt x="44" y="36"/>
                  </a:lnTo>
                  <a:lnTo>
                    <a:pt x="46" y="20"/>
                  </a:lnTo>
                  <a:lnTo>
                    <a:pt x="46" y="2"/>
                  </a:lnTo>
                  <a:lnTo>
                    <a:pt x="24" y="0"/>
                  </a:lnTo>
                  <a:lnTo>
                    <a:pt x="16" y="12"/>
                  </a:lnTo>
                  <a:lnTo>
                    <a:pt x="24" y="32"/>
                  </a:lnTo>
                  <a:lnTo>
                    <a:pt x="2" y="3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1592" y="2776"/>
              <a:ext cx="38" cy="38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8" y="0"/>
                </a:cxn>
                <a:cxn ang="0">
                  <a:pos x="16" y="18"/>
                </a:cxn>
                <a:cxn ang="0">
                  <a:pos x="0" y="20"/>
                </a:cxn>
                <a:cxn ang="0">
                  <a:pos x="14" y="30"/>
                </a:cxn>
                <a:cxn ang="0">
                  <a:pos x="26" y="30"/>
                </a:cxn>
                <a:cxn ang="0">
                  <a:pos x="38" y="38"/>
                </a:cxn>
                <a:cxn ang="0">
                  <a:pos x="38" y="2"/>
                </a:cxn>
              </a:cxnLst>
              <a:rect l="0" t="0" r="r" b="b"/>
              <a:pathLst>
                <a:path w="38" h="38">
                  <a:moveTo>
                    <a:pt x="38" y="2"/>
                  </a:moveTo>
                  <a:lnTo>
                    <a:pt x="8" y="0"/>
                  </a:lnTo>
                  <a:lnTo>
                    <a:pt x="16" y="18"/>
                  </a:lnTo>
                  <a:lnTo>
                    <a:pt x="0" y="20"/>
                  </a:lnTo>
                  <a:lnTo>
                    <a:pt x="14" y="30"/>
                  </a:lnTo>
                  <a:lnTo>
                    <a:pt x="26" y="30"/>
                  </a:lnTo>
                  <a:lnTo>
                    <a:pt x="38" y="38"/>
                  </a:lnTo>
                  <a:lnTo>
                    <a:pt x="38" y="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1394" y="2852"/>
              <a:ext cx="66" cy="72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0" y="4"/>
                </a:cxn>
                <a:cxn ang="0">
                  <a:pos x="10" y="20"/>
                </a:cxn>
                <a:cxn ang="0">
                  <a:pos x="0" y="36"/>
                </a:cxn>
                <a:cxn ang="0">
                  <a:pos x="26" y="60"/>
                </a:cxn>
                <a:cxn ang="0">
                  <a:pos x="32" y="72"/>
                </a:cxn>
                <a:cxn ang="0">
                  <a:pos x="66" y="66"/>
                </a:cxn>
                <a:cxn ang="0">
                  <a:pos x="58" y="38"/>
                </a:cxn>
                <a:cxn ang="0">
                  <a:pos x="66" y="20"/>
                </a:cxn>
                <a:cxn ang="0">
                  <a:pos x="64" y="0"/>
                </a:cxn>
              </a:cxnLst>
              <a:rect l="0" t="0" r="r" b="b"/>
              <a:pathLst>
                <a:path w="66" h="72">
                  <a:moveTo>
                    <a:pt x="64" y="0"/>
                  </a:moveTo>
                  <a:lnTo>
                    <a:pt x="30" y="4"/>
                  </a:lnTo>
                  <a:lnTo>
                    <a:pt x="10" y="20"/>
                  </a:lnTo>
                  <a:lnTo>
                    <a:pt x="0" y="36"/>
                  </a:lnTo>
                  <a:lnTo>
                    <a:pt x="26" y="60"/>
                  </a:lnTo>
                  <a:lnTo>
                    <a:pt x="32" y="72"/>
                  </a:lnTo>
                  <a:lnTo>
                    <a:pt x="66" y="66"/>
                  </a:lnTo>
                  <a:lnTo>
                    <a:pt x="58" y="38"/>
                  </a:lnTo>
                  <a:lnTo>
                    <a:pt x="66" y="2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1430" y="2914"/>
              <a:ext cx="40" cy="4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8" y="30"/>
                </a:cxn>
                <a:cxn ang="0">
                  <a:pos x="28" y="40"/>
                </a:cxn>
                <a:cxn ang="0">
                  <a:pos x="40" y="30"/>
                </a:cxn>
                <a:cxn ang="0">
                  <a:pos x="40" y="18"/>
                </a:cxn>
                <a:cxn ang="0">
                  <a:pos x="26" y="0"/>
                </a:cxn>
                <a:cxn ang="0">
                  <a:pos x="0" y="8"/>
                </a:cxn>
              </a:cxnLst>
              <a:rect l="0" t="0" r="r" b="b"/>
              <a:pathLst>
                <a:path w="40" h="40">
                  <a:moveTo>
                    <a:pt x="0" y="8"/>
                  </a:moveTo>
                  <a:lnTo>
                    <a:pt x="18" y="30"/>
                  </a:lnTo>
                  <a:lnTo>
                    <a:pt x="28" y="40"/>
                  </a:lnTo>
                  <a:lnTo>
                    <a:pt x="40" y="30"/>
                  </a:lnTo>
                  <a:lnTo>
                    <a:pt x="40" y="18"/>
                  </a:lnTo>
                  <a:lnTo>
                    <a:pt x="26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1454" y="2936"/>
              <a:ext cx="100" cy="40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30" y="32"/>
                </a:cxn>
                <a:cxn ang="0">
                  <a:pos x="48" y="32"/>
                </a:cxn>
                <a:cxn ang="0">
                  <a:pos x="50" y="18"/>
                </a:cxn>
                <a:cxn ang="0">
                  <a:pos x="60" y="12"/>
                </a:cxn>
                <a:cxn ang="0">
                  <a:pos x="72" y="18"/>
                </a:cxn>
                <a:cxn ang="0">
                  <a:pos x="74" y="32"/>
                </a:cxn>
                <a:cxn ang="0">
                  <a:pos x="86" y="40"/>
                </a:cxn>
                <a:cxn ang="0">
                  <a:pos x="98" y="34"/>
                </a:cxn>
                <a:cxn ang="0">
                  <a:pos x="100" y="22"/>
                </a:cxn>
                <a:cxn ang="0">
                  <a:pos x="80" y="18"/>
                </a:cxn>
                <a:cxn ang="0">
                  <a:pos x="64" y="0"/>
                </a:cxn>
                <a:cxn ang="0">
                  <a:pos x="48" y="6"/>
                </a:cxn>
                <a:cxn ang="0">
                  <a:pos x="14" y="6"/>
                </a:cxn>
                <a:cxn ang="0">
                  <a:pos x="0" y="16"/>
                </a:cxn>
              </a:cxnLst>
              <a:rect l="0" t="0" r="r" b="b"/>
              <a:pathLst>
                <a:path w="100" h="40">
                  <a:moveTo>
                    <a:pt x="0" y="16"/>
                  </a:moveTo>
                  <a:lnTo>
                    <a:pt x="30" y="32"/>
                  </a:lnTo>
                  <a:lnTo>
                    <a:pt x="48" y="32"/>
                  </a:lnTo>
                  <a:lnTo>
                    <a:pt x="50" y="18"/>
                  </a:lnTo>
                  <a:lnTo>
                    <a:pt x="60" y="12"/>
                  </a:lnTo>
                  <a:lnTo>
                    <a:pt x="72" y="18"/>
                  </a:lnTo>
                  <a:lnTo>
                    <a:pt x="74" y="32"/>
                  </a:lnTo>
                  <a:lnTo>
                    <a:pt x="86" y="40"/>
                  </a:lnTo>
                  <a:lnTo>
                    <a:pt x="98" y="34"/>
                  </a:lnTo>
                  <a:lnTo>
                    <a:pt x="100" y="22"/>
                  </a:lnTo>
                  <a:lnTo>
                    <a:pt x="80" y="18"/>
                  </a:lnTo>
                  <a:lnTo>
                    <a:pt x="64" y="0"/>
                  </a:lnTo>
                  <a:lnTo>
                    <a:pt x="48" y="6"/>
                  </a:lnTo>
                  <a:lnTo>
                    <a:pt x="14" y="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1512" y="2900"/>
              <a:ext cx="181" cy="231"/>
            </a:xfrm>
            <a:custGeom>
              <a:avLst/>
              <a:gdLst/>
              <a:ahLst/>
              <a:cxnLst>
                <a:cxn ang="0">
                  <a:pos x="38" y="62"/>
                </a:cxn>
                <a:cxn ang="0">
                  <a:pos x="56" y="20"/>
                </a:cxn>
                <a:cxn ang="0">
                  <a:pos x="108" y="0"/>
                </a:cxn>
                <a:cxn ang="0">
                  <a:pos x="84" y="44"/>
                </a:cxn>
                <a:cxn ang="0">
                  <a:pos x="102" y="58"/>
                </a:cxn>
                <a:cxn ang="0">
                  <a:pos x="106" y="82"/>
                </a:cxn>
                <a:cxn ang="0">
                  <a:pos x="170" y="82"/>
                </a:cxn>
                <a:cxn ang="0">
                  <a:pos x="180" y="168"/>
                </a:cxn>
                <a:cxn ang="0">
                  <a:pos x="140" y="158"/>
                </a:cxn>
                <a:cxn ang="0">
                  <a:pos x="140" y="188"/>
                </a:cxn>
                <a:cxn ang="0">
                  <a:pos x="144" y="230"/>
                </a:cxn>
                <a:cxn ang="0">
                  <a:pos x="126" y="224"/>
                </a:cxn>
                <a:cxn ang="0">
                  <a:pos x="98" y="210"/>
                </a:cxn>
                <a:cxn ang="0">
                  <a:pos x="58" y="180"/>
                </a:cxn>
                <a:cxn ang="0">
                  <a:pos x="16" y="178"/>
                </a:cxn>
                <a:cxn ang="0">
                  <a:pos x="0" y="154"/>
                </a:cxn>
                <a:cxn ang="0">
                  <a:pos x="28" y="124"/>
                </a:cxn>
                <a:cxn ang="0">
                  <a:pos x="28" y="80"/>
                </a:cxn>
                <a:cxn ang="0">
                  <a:pos x="38" y="62"/>
                </a:cxn>
              </a:cxnLst>
              <a:rect l="0" t="0" r="r" b="b"/>
              <a:pathLst>
                <a:path w="180" h="230">
                  <a:moveTo>
                    <a:pt x="38" y="62"/>
                  </a:moveTo>
                  <a:lnTo>
                    <a:pt x="56" y="20"/>
                  </a:lnTo>
                  <a:lnTo>
                    <a:pt x="108" y="0"/>
                  </a:lnTo>
                  <a:lnTo>
                    <a:pt x="84" y="44"/>
                  </a:lnTo>
                  <a:lnTo>
                    <a:pt x="102" y="58"/>
                  </a:lnTo>
                  <a:lnTo>
                    <a:pt x="106" y="82"/>
                  </a:lnTo>
                  <a:lnTo>
                    <a:pt x="170" y="82"/>
                  </a:lnTo>
                  <a:lnTo>
                    <a:pt x="180" y="168"/>
                  </a:lnTo>
                  <a:lnTo>
                    <a:pt x="140" y="158"/>
                  </a:lnTo>
                  <a:lnTo>
                    <a:pt x="140" y="188"/>
                  </a:lnTo>
                  <a:lnTo>
                    <a:pt x="144" y="230"/>
                  </a:lnTo>
                  <a:lnTo>
                    <a:pt x="126" y="224"/>
                  </a:lnTo>
                  <a:lnTo>
                    <a:pt x="98" y="210"/>
                  </a:lnTo>
                  <a:lnTo>
                    <a:pt x="58" y="180"/>
                  </a:lnTo>
                  <a:lnTo>
                    <a:pt x="16" y="178"/>
                  </a:lnTo>
                  <a:lnTo>
                    <a:pt x="0" y="154"/>
                  </a:lnTo>
                  <a:lnTo>
                    <a:pt x="28" y="124"/>
                  </a:lnTo>
                  <a:lnTo>
                    <a:pt x="28" y="80"/>
                  </a:lnTo>
                  <a:lnTo>
                    <a:pt x="38" y="62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1590" y="2904"/>
              <a:ext cx="215" cy="169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0" y="42"/>
                </a:cxn>
                <a:cxn ang="0">
                  <a:pos x="20" y="56"/>
                </a:cxn>
                <a:cxn ang="0">
                  <a:pos x="24" y="82"/>
                </a:cxn>
                <a:cxn ang="0">
                  <a:pos x="90" y="82"/>
                </a:cxn>
                <a:cxn ang="0">
                  <a:pos x="100" y="168"/>
                </a:cxn>
                <a:cxn ang="0">
                  <a:pos x="126" y="166"/>
                </a:cxn>
                <a:cxn ang="0">
                  <a:pos x="160" y="150"/>
                </a:cxn>
                <a:cxn ang="0">
                  <a:pos x="146" y="134"/>
                </a:cxn>
                <a:cxn ang="0">
                  <a:pos x="136" y="104"/>
                </a:cxn>
                <a:cxn ang="0">
                  <a:pos x="172" y="116"/>
                </a:cxn>
                <a:cxn ang="0">
                  <a:pos x="202" y="114"/>
                </a:cxn>
                <a:cxn ang="0">
                  <a:pos x="200" y="98"/>
                </a:cxn>
                <a:cxn ang="0">
                  <a:pos x="192" y="88"/>
                </a:cxn>
                <a:cxn ang="0">
                  <a:pos x="210" y="56"/>
                </a:cxn>
                <a:cxn ang="0">
                  <a:pos x="214" y="44"/>
                </a:cxn>
                <a:cxn ang="0">
                  <a:pos x="176" y="24"/>
                </a:cxn>
                <a:cxn ang="0">
                  <a:pos x="162" y="10"/>
                </a:cxn>
                <a:cxn ang="0">
                  <a:pos x="144" y="16"/>
                </a:cxn>
                <a:cxn ang="0">
                  <a:pos x="134" y="28"/>
                </a:cxn>
                <a:cxn ang="0">
                  <a:pos x="84" y="20"/>
                </a:cxn>
                <a:cxn ang="0">
                  <a:pos x="82" y="6"/>
                </a:cxn>
                <a:cxn ang="0">
                  <a:pos x="56" y="0"/>
                </a:cxn>
                <a:cxn ang="0">
                  <a:pos x="40" y="8"/>
                </a:cxn>
                <a:cxn ang="0">
                  <a:pos x="38" y="36"/>
                </a:cxn>
                <a:cxn ang="0">
                  <a:pos x="22" y="2"/>
                </a:cxn>
              </a:cxnLst>
              <a:rect l="0" t="0" r="r" b="b"/>
              <a:pathLst>
                <a:path w="214" h="168">
                  <a:moveTo>
                    <a:pt x="22" y="2"/>
                  </a:moveTo>
                  <a:lnTo>
                    <a:pt x="0" y="42"/>
                  </a:lnTo>
                  <a:lnTo>
                    <a:pt x="20" y="56"/>
                  </a:lnTo>
                  <a:lnTo>
                    <a:pt x="24" y="82"/>
                  </a:lnTo>
                  <a:lnTo>
                    <a:pt x="90" y="82"/>
                  </a:lnTo>
                  <a:lnTo>
                    <a:pt x="100" y="168"/>
                  </a:lnTo>
                  <a:lnTo>
                    <a:pt x="126" y="166"/>
                  </a:lnTo>
                  <a:lnTo>
                    <a:pt x="160" y="150"/>
                  </a:lnTo>
                  <a:lnTo>
                    <a:pt x="146" y="134"/>
                  </a:lnTo>
                  <a:lnTo>
                    <a:pt x="136" y="104"/>
                  </a:lnTo>
                  <a:lnTo>
                    <a:pt x="172" y="116"/>
                  </a:lnTo>
                  <a:lnTo>
                    <a:pt x="202" y="114"/>
                  </a:lnTo>
                  <a:lnTo>
                    <a:pt x="200" y="98"/>
                  </a:lnTo>
                  <a:lnTo>
                    <a:pt x="192" y="88"/>
                  </a:lnTo>
                  <a:lnTo>
                    <a:pt x="210" y="56"/>
                  </a:lnTo>
                  <a:lnTo>
                    <a:pt x="214" y="44"/>
                  </a:lnTo>
                  <a:lnTo>
                    <a:pt x="176" y="24"/>
                  </a:lnTo>
                  <a:lnTo>
                    <a:pt x="162" y="10"/>
                  </a:lnTo>
                  <a:lnTo>
                    <a:pt x="144" y="16"/>
                  </a:lnTo>
                  <a:lnTo>
                    <a:pt x="134" y="28"/>
                  </a:lnTo>
                  <a:lnTo>
                    <a:pt x="84" y="20"/>
                  </a:lnTo>
                  <a:lnTo>
                    <a:pt x="82" y="6"/>
                  </a:lnTo>
                  <a:lnTo>
                    <a:pt x="56" y="0"/>
                  </a:lnTo>
                  <a:lnTo>
                    <a:pt x="40" y="8"/>
                  </a:lnTo>
                  <a:lnTo>
                    <a:pt x="38" y="36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1779" y="2950"/>
              <a:ext cx="64" cy="11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62" y="28"/>
                </a:cxn>
                <a:cxn ang="0">
                  <a:pos x="64" y="46"/>
                </a:cxn>
                <a:cxn ang="0">
                  <a:pos x="56" y="62"/>
                </a:cxn>
                <a:cxn ang="0">
                  <a:pos x="58" y="84"/>
                </a:cxn>
                <a:cxn ang="0">
                  <a:pos x="64" y="100"/>
                </a:cxn>
                <a:cxn ang="0">
                  <a:pos x="38" y="112"/>
                </a:cxn>
                <a:cxn ang="0">
                  <a:pos x="20" y="100"/>
                </a:cxn>
                <a:cxn ang="0">
                  <a:pos x="26" y="72"/>
                </a:cxn>
                <a:cxn ang="0">
                  <a:pos x="20" y="60"/>
                </a:cxn>
                <a:cxn ang="0">
                  <a:pos x="0" y="42"/>
                </a:cxn>
                <a:cxn ang="0">
                  <a:pos x="24" y="0"/>
                </a:cxn>
              </a:cxnLst>
              <a:rect l="0" t="0" r="r" b="b"/>
              <a:pathLst>
                <a:path w="64" h="112">
                  <a:moveTo>
                    <a:pt x="24" y="0"/>
                  </a:moveTo>
                  <a:lnTo>
                    <a:pt x="62" y="28"/>
                  </a:lnTo>
                  <a:lnTo>
                    <a:pt x="64" y="46"/>
                  </a:lnTo>
                  <a:lnTo>
                    <a:pt x="56" y="62"/>
                  </a:lnTo>
                  <a:lnTo>
                    <a:pt x="58" y="84"/>
                  </a:lnTo>
                  <a:lnTo>
                    <a:pt x="64" y="100"/>
                  </a:lnTo>
                  <a:lnTo>
                    <a:pt x="38" y="112"/>
                  </a:lnTo>
                  <a:lnTo>
                    <a:pt x="20" y="100"/>
                  </a:lnTo>
                  <a:lnTo>
                    <a:pt x="26" y="72"/>
                  </a:lnTo>
                  <a:lnTo>
                    <a:pt x="20" y="60"/>
                  </a:lnTo>
                  <a:lnTo>
                    <a:pt x="0" y="4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1488" y="3059"/>
              <a:ext cx="82" cy="92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" y="10"/>
                </a:cxn>
                <a:cxn ang="0">
                  <a:pos x="2" y="34"/>
                </a:cxn>
                <a:cxn ang="0">
                  <a:pos x="4" y="52"/>
                </a:cxn>
                <a:cxn ang="0">
                  <a:pos x="20" y="62"/>
                </a:cxn>
                <a:cxn ang="0">
                  <a:pos x="20" y="78"/>
                </a:cxn>
                <a:cxn ang="0">
                  <a:pos x="0" y="78"/>
                </a:cxn>
                <a:cxn ang="0">
                  <a:pos x="0" y="92"/>
                </a:cxn>
                <a:cxn ang="0">
                  <a:pos x="32" y="92"/>
                </a:cxn>
                <a:cxn ang="0">
                  <a:pos x="52" y="64"/>
                </a:cxn>
                <a:cxn ang="0">
                  <a:pos x="80" y="48"/>
                </a:cxn>
                <a:cxn ang="0">
                  <a:pos x="82" y="30"/>
                </a:cxn>
                <a:cxn ang="0">
                  <a:pos x="66" y="16"/>
                </a:cxn>
                <a:cxn ang="0">
                  <a:pos x="40" y="16"/>
                </a:cxn>
                <a:cxn ang="0">
                  <a:pos x="32" y="0"/>
                </a:cxn>
              </a:cxnLst>
              <a:rect l="0" t="0" r="r" b="b"/>
              <a:pathLst>
                <a:path w="82" h="92">
                  <a:moveTo>
                    <a:pt x="32" y="0"/>
                  </a:moveTo>
                  <a:lnTo>
                    <a:pt x="6" y="10"/>
                  </a:lnTo>
                  <a:lnTo>
                    <a:pt x="2" y="34"/>
                  </a:lnTo>
                  <a:lnTo>
                    <a:pt x="4" y="52"/>
                  </a:lnTo>
                  <a:lnTo>
                    <a:pt x="20" y="62"/>
                  </a:lnTo>
                  <a:lnTo>
                    <a:pt x="20" y="78"/>
                  </a:lnTo>
                  <a:lnTo>
                    <a:pt x="0" y="78"/>
                  </a:lnTo>
                  <a:lnTo>
                    <a:pt x="0" y="92"/>
                  </a:lnTo>
                  <a:lnTo>
                    <a:pt x="32" y="92"/>
                  </a:lnTo>
                  <a:lnTo>
                    <a:pt x="52" y="64"/>
                  </a:lnTo>
                  <a:lnTo>
                    <a:pt x="80" y="48"/>
                  </a:lnTo>
                  <a:lnTo>
                    <a:pt x="82" y="30"/>
                  </a:lnTo>
                  <a:lnTo>
                    <a:pt x="66" y="16"/>
                  </a:lnTo>
                  <a:lnTo>
                    <a:pt x="40" y="1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1484" y="3073"/>
              <a:ext cx="185" cy="286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102" y="10"/>
                </a:cxn>
                <a:cxn ang="0">
                  <a:pos x="124" y="34"/>
                </a:cxn>
                <a:cxn ang="0">
                  <a:pos x="162" y="50"/>
                </a:cxn>
                <a:cxn ang="0">
                  <a:pos x="170" y="60"/>
                </a:cxn>
                <a:cxn ang="0">
                  <a:pos x="166" y="74"/>
                </a:cxn>
                <a:cxn ang="0">
                  <a:pos x="110" y="92"/>
                </a:cxn>
                <a:cxn ang="0">
                  <a:pos x="112" y="140"/>
                </a:cxn>
                <a:cxn ang="0">
                  <a:pos x="140" y="154"/>
                </a:cxn>
                <a:cxn ang="0">
                  <a:pos x="152" y="156"/>
                </a:cxn>
                <a:cxn ang="0">
                  <a:pos x="158" y="178"/>
                </a:cxn>
                <a:cxn ang="0">
                  <a:pos x="174" y="178"/>
                </a:cxn>
                <a:cxn ang="0">
                  <a:pos x="184" y="204"/>
                </a:cxn>
                <a:cxn ang="0">
                  <a:pos x="182" y="230"/>
                </a:cxn>
                <a:cxn ang="0">
                  <a:pos x="170" y="230"/>
                </a:cxn>
                <a:cxn ang="0">
                  <a:pos x="180" y="260"/>
                </a:cxn>
                <a:cxn ang="0">
                  <a:pos x="170" y="278"/>
                </a:cxn>
                <a:cxn ang="0">
                  <a:pos x="156" y="286"/>
                </a:cxn>
                <a:cxn ang="0">
                  <a:pos x="116" y="252"/>
                </a:cxn>
                <a:cxn ang="0">
                  <a:pos x="68" y="234"/>
                </a:cxn>
                <a:cxn ang="0">
                  <a:pos x="66" y="204"/>
                </a:cxn>
                <a:cxn ang="0">
                  <a:pos x="38" y="140"/>
                </a:cxn>
                <a:cxn ang="0">
                  <a:pos x="14" y="106"/>
                </a:cxn>
                <a:cxn ang="0">
                  <a:pos x="0" y="96"/>
                </a:cxn>
                <a:cxn ang="0">
                  <a:pos x="0" y="80"/>
                </a:cxn>
                <a:cxn ang="0">
                  <a:pos x="36" y="72"/>
                </a:cxn>
                <a:cxn ang="0">
                  <a:pos x="52" y="46"/>
                </a:cxn>
                <a:cxn ang="0">
                  <a:pos x="80" y="32"/>
                </a:cxn>
                <a:cxn ang="0">
                  <a:pos x="72" y="0"/>
                </a:cxn>
              </a:cxnLst>
              <a:rect l="0" t="0" r="r" b="b"/>
              <a:pathLst>
                <a:path w="184" h="286">
                  <a:moveTo>
                    <a:pt x="72" y="0"/>
                  </a:moveTo>
                  <a:lnTo>
                    <a:pt x="102" y="10"/>
                  </a:lnTo>
                  <a:lnTo>
                    <a:pt x="124" y="34"/>
                  </a:lnTo>
                  <a:lnTo>
                    <a:pt x="162" y="50"/>
                  </a:lnTo>
                  <a:lnTo>
                    <a:pt x="170" y="60"/>
                  </a:lnTo>
                  <a:lnTo>
                    <a:pt x="166" y="74"/>
                  </a:lnTo>
                  <a:lnTo>
                    <a:pt x="110" y="92"/>
                  </a:lnTo>
                  <a:lnTo>
                    <a:pt x="112" y="140"/>
                  </a:lnTo>
                  <a:lnTo>
                    <a:pt x="140" y="154"/>
                  </a:lnTo>
                  <a:lnTo>
                    <a:pt x="152" y="156"/>
                  </a:lnTo>
                  <a:lnTo>
                    <a:pt x="158" y="178"/>
                  </a:lnTo>
                  <a:lnTo>
                    <a:pt x="174" y="178"/>
                  </a:lnTo>
                  <a:lnTo>
                    <a:pt x="184" y="204"/>
                  </a:lnTo>
                  <a:lnTo>
                    <a:pt x="182" y="230"/>
                  </a:lnTo>
                  <a:lnTo>
                    <a:pt x="170" y="230"/>
                  </a:lnTo>
                  <a:lnTo>
                    <a:pt x="180" y="260"/>
                  </a:lnTo>
                  <a:lnTo>
                    <a:pt x="170" y="278"/>
                  </a:lnTo>
                  <a:lnTo>
                    <a:pt x="156" y="286"/>
                  </a:lnTo>
                  <a:lnTo>
                    <a:pt x="116" y="252"/>
                  </a:lnTo>
                  <a:lnTo>
                    <a:pt x="68" y="234"/>
                  </a:lnTo>
                  <a:lnTo>
                    <a:pt x="66" y="204"/>
                  </a:lnTo>
                  <a:lnTo>
                    <a:pt x="38" y="140"/>
                  </a:lnTo>
                  <a:lnTo>
                    <a:pt x="14" y="106"/>
                  </a:lnTo>
                  <a:lnTo>
                    <a:pt x="0" y="96"/>
                  </a:lnTo>
                  <a:lnTo>
                    <a:pt x="0" y="80"/>
                  </a:lnTo>
                  <a:lnTo>
                    <a:pt x="36" y="72"/>
                  </a:lnTo>
                  <a:lnTo>
                    <a:pt x="52" y="46"/>
                  </a:lnTo>
                  <a:lnTo>
                    <a:pt x="80" y="32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1829" y="2986"/>
              <a:ext cx="66" cy="6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54" y="2"/>
                </a:cxn>
                <a:cxn ang="0">
                  <a:pos x="66" y="6"/>
                </a:cxn>
                <a:cxn ang="0">
                  <a:pos x="56" y="26"/>
                </a:cxn>
                <a:cxn ang="0">
                  <a:pos x="60" y="64"/>
                </a:cxn>
                <a:cxn ang="0">
                  <a:pos x="36" y="60"/>
                </a:cxn>
                <a:cxn ang="0">
                  <a:pos x="6" y="60"/>
                </a:cxn>
                <a:cxn ang="0">
                  <a:pos x="0" y="32"/>
                </a:cxn>
                <a:cxn ang="0">
                  <a:pos x="8" y="0"/>
                </a:cxn>
              </a:cxnLst>
              <a:rect l="0" t="0" r="r" b="b"/>
              <a:pathLst>
                <a:path w="66" h="64">
                  <a:moveTo>
                    <a:pt x="8" y="0"/>
                  </a:moveTo>
                  <a:lnTo>
                    <a:pt x="54" y="2"/>
                  </a:lnTo>
                  <a:lnTo>
                    <a:pt x="66" y="6"/>
                  </a:lnTo>
                  <a:lnTo>
                    <a:pt x="56" y="26"/>
                  </a:lnTo>
                  <a:lnTo>
                    <a:pt x="60" y="64"/>
                  </a:lnTo>
                  <a:lnTo>
                    <a:pt x="36" y="60"/>
                  </a:lnTo>
                  <a:lnTo>
                    <a:pt x="6" y="60"/>
                  </a:lnTo>
                  <a:lnTo>
                    <a:pt x="0" y="3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1881" y="2992"/>
              <a:ext cx="48" cy="59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4" y="10"/>
                </a:cxn>
                <a:cxn ang="0">
                  <a:pos x="48" y="26"/>
                </a:cxn>
                <a:cxn ang="0">
                  <a:pos x="40" y="44"/>
                </a:cxn>
                <a:cxn ang="0">
                  <a:pos x="32" y="58"/>
                </a:cxn>
                <a:cxn ang="0">
                  <a:pos x="6" y="52"/>
                </a:cxn>
                <a:cxn ang="0">
                  <a:pos x="0" y="28"/>
                </a:cxn>
                <a:cxn ang="0">
                  <a:pos x="8" y="0"/>
                </a:cxn>
              </a:cxnLst>
              <a:rect l="0" t="0" r="r" b="b"/>
              <a:pathLst>
                <a:path w="48" h="58">
                  <a:moveTo>
                    <a:pt x="8" y="0"/>
                  </a:moveTo>
                  <a:lnTo>
                    <a:pt x="34" y="10"/>
                  </a:lnTo>
                  <a:lnTo>
                    <a:pt x="48" y="26"/>
                  </a:lnTo>
                  <a:lnTo>
                    <a:pt x="40" y="44"/>
                  </a:lnTo>
                  <a:lnTo>
                    <a:pt x="32" y="58"/>
                  </a:lnTo>
                  <a:lnTo>
                    <a:pt x="6" y="52"/>
                  </a:lnTo>
                  <a:lnTo>
                    <a:pt x="0" y="2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1360" y="2834"/>
              <a:ext cx="92" cy="50"/>
            </a:xfrm>
            <a:custGeom>
              <a:avLst/>
              <a:gdLst/>
              <a:ahLst/>
              <a:cxnLst>
                <a:cxn ang="0">
                  <a:pos x="28" y="10"/>
                </a:cxn>
                <a:cxn ang="0">
                  <a:pos x="58" y="6"/>
                </a:cxn>
                <a:cxn ang="0">
                  <a:pos x="80" y="0"/>
                </a:cxn>
                <a:cxn ang="0">
                  <a:pos x="92" y="22"/>
                </a:cxn>
                <a:cxn ang="0">
                  <a:pos x="66" y="24"/>
                </a:cxn>
                <a:cxn ang="0">
                  <a:pos x="34" y="50"/>
                </a:cxn>
                <a:cxn ang="0">
                  <a:pos x="18" y="34"/>
                </a:cxn>
                <a:cxn ang="0">
                  <a:pos x="0" y="28"/>
                </a:cxn>
                <a:cxn ang="0">
                  <a:pos x="28" y="10"/>
                </a:cxn>
              </a:cxnLst>
              <a:rect l="0" t="0" r="r" b="b"/>
              <a:pathLst>
                <a:path w="92" h="50">
                  <a:moveTo>
                    <a:pt x="28" y="10"/>
                  </a:moveTo>
                  <a:lnTo>
                    <a:pt x="58" y="6"/>
                  </a:lnTo>
                  <a:lnTo>
                    <a:pt x="80" y="0"/>
                  </a:lnTo>
                  <a:lnTo>
                    <a:pt x="92" y="22"/>
                  </a:lnTo>
                  <a:lnTo>
                    <a:pt x="66" y="24"/>
                  </a:lnTo>
                  <a:lnTo>
                    <a:pt x="34" y="50"/>
                  </a:lnTo>
                  <a:lnTo>
                    <a:pt x="18" y="34"/>
                  </a:lnTo>
                  <a:lnTo>
                    <a:pt x="0" y="28"/>
                  </a:lnTo>
                  <a:lnTo>
                    <a:pt x="28" y="1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1651" y="3233"/>
              <a:ext cx="180" cy="201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34" y="14"/>
                </a:cxn>
                <a:cxn ang="0">
                  <a:pos x="48" y="0"/>
                </a:cxn>
                <a:cxn ang="0">
                  <a:pos x="70" y="0"/>
                </a:cxn>
                <a:cxn ang="0">
                  <a:pos x="70" y="32"/>
                </a:cxn>
                <a:cxn ang="0">
                  <a:pos x="106" y="42"/>
                </a:cxn>
                <a:cxn ang="0">
                  <a:pos x="138" y="54"/>
                </a:cxn>
                <a:cxn ang="0">
                  <a:pos x="138" y="96"/>
                </a:cxn>
                <a:cxn ang="0">
                  <a:pos x="164" y="90"/>
                </a:cxn>
                <a:cxn ang="0">
                  <a:pos x="174" y="122"/>
                </a:cxn>
                <a:cxn ang="0">
                  <a:pos x="180" y="150"/>
                </a:cxn>
                <a:cxn ang="0">
                  <a:pos x="130" y="140"/>
                </a:cxn>
                <a:cxn ang="0">
                  <a:pos x="110" y="168"/>
                </a:cxn>
                <a:cxn ang="0">
                  <a:pos x="110" y="188"/>
                </a:cxn>
                <a:cxn ang="0">
                  <a:pos x="72" y="198"/>
                </a:cxn>
                <a:cxn ang="0">
                  <a:pos x="54" y="180"/>
                </a:cxn>
                <a:cxn ang="0">
                  <a:pos x="32" y="200"/>
                </a:cxn>
                <a:cxn ang="0">
                  <a:pos x="12" y="148"/>
                </a:cxn>
                <a:cxn ang="0">
                  <a:pos x="16" y="128"/>
                </a:cxn>
                <a:cxn ang="0">
                  <a:pos x="8" y="114"/>
                </a:cxn>
                <a:cxn ang="0">
                  <a:pos x="8" y="98"/>
                </a:cxn>
                <a:cxn ang="0">
                  <a:pos x="0" y="66"/>
                </a:cxn>
                <a:cxn ang="0">
                  <a:pos x="12" y="64"/>
                </a:cxn>
                <a:cxn ang="0">
                  <a:pos x="16" y="50"/>
                </a:cxn>
                <a:cxn ang="0">
                  <a:pos x="6" y="18"/>
                </a:cxn>
              </a:cxnLst>
              <a:rect l="0" t="0" r="r" b="b"/>
              <a:pathLst>
                <a:path w="180" h="200">
                  <a:moveTo>
                    <a:pt x="6" y="18"/>
                  </a:moveTo>
                  <a:lnTo>
                    <a:pt x="34" y="14"/>
                  </a:lnTo>
                  <a:lnTo>
                    <a:pt x="48" y="0"/>
                  </a:lnTo>
                  <a:lnTo>
                    <a:pt x="70" y="0"/>
                  </a:lnTo>
                  <a:lnTo>
                    <a:pt x="70" y="32"/>
                  </a:lnTo>
                  <a:lnTo>
                    <a:pt x="106" y="42"/>
                  </a:lnTo>
                  <a:lnTo>
                    <a:pt x="138" y="54"/>
                  </a:lnTo>
                  <a:lnTo>
                    <a:pt x="138" y="96"/>
                  </a:lnTo>
                  <a:lnTo>
                    <a:pt x="164" y="90"/>
                  </a:lnTo>
                  <a:lnTo>
                    <a:pt x="174" y="122"/>
                  </a:lnTo>
                  <a:lnTo>
                    <a:pt x="180" y="150"/>
                  </a:lnTo>
                  <a:lnTo>
                    <a:pt x="130" y="140"/>
                  </a:lnTo>
                  <a:lnTo>
                    <a:pt x="110" y="168"/>
                  </a:lnTo>
                  <a:lnTo>
                    <a:pt x="110" y="188"/>
                  </a:lnTo>
                  <a:lnTo>
                    <a:pt x="72" y="198"/>
                  </a:lnTo>
                  <a:lnTo>
                    <a:pt x="54" y="180"/>
                  </a:lnTo>
                  <a:lnTo>
                    <a:pt x="32" y="200"/>
                  </a:lnTo>
                  <a:lnTo>
                    <a:pt x="12" y="148"/>
                  </a:lnTo>
                  <a:lnTo>
                    <a:pt x="16" y="128"/>
                  </a:lnTo>
                  <a:lnTo>
                    <a:pt x="8" y="114"/>
                  </a:lnTo>
                  <a:lnTo>
                    <a:pt x="8" y="98"/>
                  </a:lnTo>
                  <a:lnTo>
                    <a:pt x="0" y="66"/>
                  </a:lnTo>
                  <a:lnTo>
                    <a:pt x="12" y="64"/>
                  </a:lnTo>
                  <a:lnTo>
                    <a:pt x="16" y="5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1755" y="3369"/>
              <a:ext cx="132" cy="13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26" y="78"/>
                </a:cxn>
                <a:cxn ang="0">
                  <a:pos x="58" y="88"/>
                </a:cxn>
                <a:cxn ang="0">
                  <a:pos x="88" y="102"/>
                </a:cxn>
                <a:cxn ang="0">
                  <a:pos x="76" y="132"/>
                </a:cxn>
                <a:cxn ang="0">
                  <a:pos x="126" y="134"/>
                </a:cxn>
                <a:cxn ang="0">
                  <a:pos x="128" y="114"/>
                </a:cxn>
                <a:cxn ang="0">
                  <a:pos x="132" y="94"/>
                </a:cxn>
                <a:cxn ang="0">
                  <a:pos x="120" y="74"/>
                </a:cxn>
                <a:cxn ang="0">
                  <a:pos x="96" y="58"/>
                </a:cxn>
                <a:cxn ang="0">
                  <a:pos x="74" y="54"/>
                </a:cxn>
                <a:cxn ang="0">
                  <a:pos x="76" y="10"/>
                </a:cxn>
                <a:cxn ang="0">
                  <a:pos x="28" y="0"/>
                </a:cxn>
                <a:cxn ang="0">
                  <a:pos x="4" y="28"/>
                </a:cxn>
                <a:cxn ang="0">
                  <a:pos x="0" y="50"/>
                </a:cxn>
              </a:cxnLst>
              <a:rect l="0" t="0" r="r" b="b"/>
              <a:pathLst>
                <a:path w="132" h="134">
                  <a:moveTo>
                    <a:pt x="0" y="50"/>
                  </a:moveTo>
                  <a:lnTo>
                    <a:pt x="26" y="78"/>
                  </a:lnTo>
                  <a:lnTo>
                    <a:pt x="58" y="88"/>
                  </a:lnTo>
                  <a:lnTo>
                    <a:pt x="88" y="102"/>
                  </a:lnTo>
                  <a:lnTo>
                    <a:pt x="76" y="132"/>
                  </a:lnTo>
                  <a:lnTo>
                    <a:pt x="126" y="134"/>
                  </a:lnTo>
                  <a:lnTo>
                    <a:pt x="128" y="114"/>
                  </a:lnTo>
                  <a:lnTo>
                    <a:pt x="132" y="94"/>
                  </a:lnTo>
                  <a:lnTo>
                    <a:pt x="120" y="74"/>
                  </a:lnTo>
                  <a:lnTo>
                    <a:pt x="96" y="58"/>
                  </a:lnTo>
                  <a:lnTo>
                    <a:pt x="74" y="54"/>
                  </a:lnTo>
                  <a:lnTo>
                    <a:pt x="76" y="10"/>
                  </a:lnTo>
                  <a:lnTo>
                    <a:pt x="28" y="0"/>
                  </a:lnTo>
                  <a:lnTo>
                    <a:pt x="4" y="28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1592" y="2998"/>
              <a:ext cx="594" cy="600"/>
            </a:xfrm>
            <a:custGeom>
              <a:avLst/>
              <a:gdLst/>
              <a:ahLst/>
              <a:cxnLst>
                <a:cxn ang="0">
                  <a:pos x="0" y="164"/>
                </a:cxn>
                <a:cxn ang="0">
                  <a:pos x="56" y="144"/>
                </a:cxn>
                <a:cxn ang="0">
                  <a:pos x="58" y="56"/>
                </a:cxn>
                <a:cxn ang="0">
                  <a:pos x="92" y="62"/>
                </a:cxn>
                <a:cxn ang="0">
                  <a:pos x="114" y="68"/>
                </a:cxn>
                <a:cxn ang="0">
                  <a:pos x="152" y="54"/>
                </a:cxn>
                <a:cxn ang="0">
                  <a:pos x="132" y="24"/>
                </a:cxn>
                <a:cxn ang="0">
                  <a:pos x="132" y="6"/>
                </a:cxn>
                <a:cxn ang="0">
                  <a:pos x="196" y="16"/>
                </a:cxn>
                <a:cxn ang="0">
                  <a:pos x="200" y="0"/>
                </a:cxn>
                <a:cxn ang="0">
                  <a:pos x="216" y="20"/>
                </a:cxn>
                <a:cxn ang="0">
                  <a:pos x="210" y="50"/>
                </a:cxn>
                <a:cxn ang="0">
                  <a:pos x="222" y="62"/>
                </a:cxn>
                <a:cxn ang="0">
                  <a:pos x="250" y="46"/>
                </a:cxn>
                <a:cxn ang="0">
                  <a:pos x="292" y="46"/>
                </a:cxn>
                <a:cxn ang="0">
                  <a:pos x="316" y="48"/>
                </a:cxn>
                <a:cxn ang="0">
                  <a:pos x="336" y="22"/>
                </a:cxn>
                <a:cxn ang="0">
                  <a:pos x="346" y="32"/>
                </a:cxn>
                <a:cxn ang="0">
                  <a:pos x="362" y="64"/>
                </a:cxn>
                <a:cxn ang="0">
                  <a:pos x="464" y="122"/>
                </a:cxn>
                <a:cxn ang="0">
                  <a:pos x="536" y="136"/>
                </a:cxn>
                <a:cxn ang="0">
                  <a:pos x="578" y="170"/>
                </a:cxn>
                <a:cxn ang="0">
                  <a:pos x="592" y="214"/>
                </a:cxn>
                <a:cxn ang="0">
                  <a:pos x="538" y="282"/>
                </a:cxn>
                <a:cxn ang="0">
                  <a:pos x="524" y="286"/>
                </a:cxn>
                <a:cxn ang="0">
                  <a:pos x="528" y="368"/>
                </a:cxn>
                <a:cxn ang="0">
                  <a:pos x="498" y="416"/>
                </a:cxn>
                <a:cxn ang="0">
                  <a:pos x="470" y="442"/>
                </a:cxn>
                <a:cxn ang="0">
                  <a:pos x="388" y="458"/>
                </a:cxn>
                <a:cxn ang="0">
                  <a:pos x="376" y="512"/>
                </a:cxn>
                <a:cxn ang="0">
                  <a:pos x="350" y="576"/>
                </a:cxn>
                <a:cxn ang="0">
                  <a:pos x="312" y="598"/>
                </a:cxn>
                <a:cxn ang="0">
                  <a:pos x="284" y="574"/>
                </a:cxn>
                <a:cxn ang="0">
                  <a:pos x="234" y="558"/>
                </a:cxn>
                <a:cxn ang="0">
                  <a:pos x="302" y="504"/>
                </a:cxn>
                <a:cxn ang="0">
                  <a:pos x="294" y="484"/>
                </a:cxn>
                <a:cxn ang="0">
                  <a:pos x="288" y="466"/>
                </a:cxn>
                <a:cxn ang="0">
                  <a:pos x="270" y="436"/>
                </a:cxn>
                <a:cxn ang="0">
                  <a:pos x="232" y="428"/>
                </a:cxn>
                <a:cxn ang="0">
                  <a:pos x="234" y="386"/>
                </a:cxn>
                <a:cxn ang="0">
                  <a:pos x="222" y="328"/>
                </a:cxn>
                <a:cxn ang="0">
                  <a:pos x="192" y="334"/>
                </a:cxn>
                <a:cxn ang="0">
                  <a:pos x="192" y="290"/>
                </a:cxn>
                <a:cxn ang="0">
                  <a:pos x="124" y="270"/>
                </a:cxn>
                <a:cxn ang="0">
                  <a:pos x="124" y="236"/>
                </a:cxn>
                <a:cxn ang="0">
                  <a:pos x="106" y="238"/>
                </a:cxn>
                <a:cxn ang="0">
                  <a:pos x="92" y="252"/>
                </a:cxn>
                <a:cxn ang="0">
                  <a:pos x="52" y="256"/>
                </a:cxn>
                <a:cxn ang="0">
                  <a:pos x="40" y="236"/>
                </a:cxn>
                <a:cxn ang="0">
                  <a:pos x="2" y="222"/>
                </a:cxn>
                <a:cxn ang="0">
                  <a:pos x="0" y="164"/>
                </a:cxn>
              </a:cxnLst>
              <a:rect l="0" t="0" r="r" b="b"/>
              <a:pathLst>
                <a:path w="592" h="598">
                  <a:moveTo>
                    <a:pt x="0" y="164"/>
                  </a:moveTo>
                  <a:lnTo>
                    <a:pt x="56" y="144"/>
                  </a:lnTo>
                  <a:lnTo>
                    <a:pt x="58" y="56"/>
                  </a:lnTo>
                  <a:lnTo>
                    <a:pt x="92" y="62"/>
                  </a:lnTo>
                  <a:lnTo>
                    <a:pt x="114" y="68"/>
                  </a:lnTo>
                  <a:lnTo>
                    <a:pt x="152" y="54"/>
                  </a:lnTo>
                  <a:lnTo>
                    <a:pt x="132" y="24"/>
                  </a:lnTo>
                  <a:lnTo>
                    <a:pt x="132" y="6"/>
                  </a:lnTo>
                  <a:lnTo>
                    <a:pt x="196" y="16"/>
                  </a:lnTo>
                  <a:lnTo>
                    <a:pt x="200" y="0"/>
                  </a:lnTo>
                  <a:lnTo>
                    <a:pt x="216" y="20"/>
                  </a:lnTo>
                  <a:lnTo>
                    <a:pt x="210" y="50"/>
                  </a:lnTo>
                  <a:lnTo>
                    <a:pt x="222" y="62"/>
                  </a:lnTo>
                  <a:lnTo>
                    <a:pt x="250" y="46"/>
                  </a:lnTo>
                  <a:lnTo>
                    <a:pt x="292" y="46"/>
                  </a:lnTo>
                  <a:lnTo>
                    <a:pt x="316" y="48"/>
                  </a:lnTo>
                  <a:lnTo>
                    <a:pt x="336" y="22"/>
                  </a:lnTo>
                  <a:lnTo>
                    <a:pt x="346" y="32"/>
                  </a:lnTo>
                  <a:lnTo>
                    <a:pt x="362" y="64"/>
                  </a:lnTo>
                  <a:lnTo>
                    <a:pt x="464" y="122"/>
                  </a:lnTo>
                  <a:lnTo>
                    <a:pt x="536" y="136"/>
                  </a:lnTo>
                  <a:lnTo>
                    <a:pt x="578" y="170"/>
                  </a:lnTo>
                  <a:lnTo>
                    <a:pt x="592" y="214"/>
                  </a:lnTo>
                  <a:lnTo>
                    <a:pt x="538" y="282"/>
                  </a:lnTo>
                  <a:lnTo>
                    <a:pt x="524" y="286"/>
                  </a:lnTo>
                  <a:lnTo>
                    <a:pt x="528" y="368"/>
                  </a:lnTo>
                  <a:lnTo>
                    <a:pt x="498" y="416"/>
                  </a:lnTo>
                  <a:lnTo>
                    <a:pt x="470" y="442"/>
                  </a:lnTo>
                  <a:lnTo>
                    <a:pt x="388" y="458"/>
                  </a:lnTo>
                  <a:lnTo>
                    <a:pt x="376" y="512"/>
                  </a:lnTo>
                  <a:lnTo>
                    <a:pt x="350" y="576"/>
                  </a:lnTo>
                  <a:lnTo>
                    <a:pt x="312" y="598"/>
                  </a:lnTo>
                  <a:lnTo>
                    <a:pt x="284" y="574"/>
                  </a:lnTo>
                  <a:lnTo>
                    <a:pt x="234" y="558"/>
                  </a:lnTo>
                  <a:lnTo>
                    <a:pt x="302" y="504"/>
                  </a:lnTo>
                  <a:lnTo>
                    <a:pt x="294" y="484"/>
                  </a:lnTo>
                  <a:lnTo>
                    <a:pt x="288" y="466"/>
                  </a:lnTo>
                  <a:lnTo>
                    <a:pt x="270" y="436"/>
                  </a:lnTo>
                  <a:lnTo>
                    <a:pt x="232" y="428"/>
                  </a:lnTo>
                  <a:lnTo>
                    <a:pt x="234" y="386"/>
                  </a:lnTo>
                  <a:lnTo>
                    <a:pt x="222" y="328"/>
                  </a:lnTo>
                  <a:lnTo>
                    <a:pt x="192" y="334"/>
                  </a:lnTo>
                  <a:lnTo>
                    <a:pt x="192" y="290"/>
                  </a:lnTo>
                  <a:lnTo>
                    <a:pt x="124" y="270"/>
                  </a:lnTo>
                  <a:lnTo>
                    <a:pt x="124" y="236"/>
                  </a:lnTo>
                  <a:lnTo>
                    <a:pt x="106" y="238"/>
                  </a:lnTo>
                  <a:lnTo>
                    <a:pt x="92" y="252"/>
                  </a:lnTo>
                  <a:lnTo>
                    <a:pt x="52" y="256"/>
                  </a:lnTo>
                  <a:lnTo>
                    <a:pt x="40" y="236"/>
                  </a:lnTo>
                  <a:lnTo>
                    <a:pt x="2" y="222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1570" y="3341"/>
              <a:ext cx="119" cy="658"/>
            </a:xfrm>
            <a:custGeom>
              <a:avLst/>
              <a:gdLst/>
              <a:ahLst/>
              <a:cxnLst>
                <a:cxn ang="0">
                  <a:pos x="70" y="14"/>
                </a:cxn>
                <a:cxn ang="0">
                  <a:pos x="72" y="134"/>
                </a:cxn>
                <a:cxn ang="0">
                  <a:pos x="52" y="206"/>
                </a:cxn>
                <a:cxn ang="0">
                  <a:pos x="52" y="264"/>
                </a:cxn>
                <a:cxn ang="0">
                  <a:pos x="28" y="324"/>
                </a:cxn>
                <a:cxn ang="0">
                  <a:pos x="22" y="350"/>
                </a:cxn>
                <a:cxn ang="0">
                  <a:pos x="12" y="454"/>
                </a:cxn>
                <a:cxn ang="0">
                  <a:pos x="36" y="426"/>
                </a:cxn>
                <a:cxn ang="0">
                  <a:pos x="34" y="482"/>
                </a:cxn>
                <a:cxn ang="0">
                  <a:pos x="14" y="520"/>
                </a:cxn>
                <a:cxn ang="0">
                  <a:pos x="0" y="516"/>
                </a:cxn>
                <a:cxn ang="0">
                  <a:pos x="14" y="566"/>
                </a:cxn>
                <a:cxn ang="0">
                  <a:pos x="12" y="624"/>
                </a:cxn>
                <a:cxn ang="0">
                  <a:pos x="32" y="640"/>
                </a:cxn>
                <a:cxn ang="0">
                  <a:pos x="60" y="656"/>
                </a:cxn>
                <a:cxn ang="0">
                  <a:pos x="70" y="636"/>
                </a:cxn>
                <a:cxn ang="0">
                  <a:pos x="86" y="630"/>
                </a:cxn>
                <a:cxn ang="0">
                  <a:pos x="46" y="622"/>
                </a:cxn>
                <a:cxn ang="0">
                  <a:pos x="22" y="584"/>
                </a:cxn>
                <a:cxn ang="0">
                  <a:pos x="54" y="540"/>
                </a:cxn>
                <a:cxn ang="0">
                  <a:pos x="58" y="444"/>
                </a:cxn>
                <a:cxn ang="0">
                  <a:pos x="58" y="324"/>
                </a:cxn>
                <a:cxn ang="0">
                  <a:pos x="80" y="282"/>
                </a:cxn>
                <a:cxn ang="0">
                  <a:pos x="78" y="214"/>
                </a:cxn>
                <a:cxn ang="0">
                  <a:pos x="106" y="150"/>
                </a:cxn>
                <a:cxn ang="0">
                  <a:pos x="118" y="98"/>
                </a:cxn>
                <a:cxn ang="0">
                  <a:pos x="94" y="34"/>
                </a:cxn>
                <a:cxn ang="0">
                  <a:pos x="98" y="14"/>
                </a:cxn>
                <a:cxn ang="0">
                  <a:pos x="84" y="0"/>
                </a:cxn>
                <a:cxn ang="0">
                  <a:pos x="70" y="14"/>
                </a:cxn>
              </a:cxnLst>
              <a:rect l="0" t="0" r="r" b="b"/>
              <a:pathLst>
                <a:path w="118" h="656">
                  <a:moveTo>
                    <a:pt x="70" y="14"/>
                  </a:moveTo>
                  <a:lnTo>
                    <a:pt x="72" y="134"/>
                  </a:lnTo>
                  <a:lnTo>
                    <a:pt x="52" y="206"/>
                  </a:lnTo>
                  <a:lnTo>
                    <a:pt x="52" y="264"/>
                  </a:lnTo>
                  <a:lnTo>
                    <a:pt x="28" y="324"/>
                  </a:lnTo>
                  <a:lnTo>
                    <a:pt x="22" y="350"/>
                  </a:lnTo>
                  <a:lnTo>
                    <a:pt x="12" y="454"/>
                  </a:lnTo>
                  <a:lnTo>
                    <a:pt x="36" y="426"/>
                  </a:lnTo>
                  <a:lnTo>
                    <a:pt x="34" y="482"/>
                  </a:lnTo>
                  <a:lnTo>
                    <a:pt x="14" y="520"/>
                  </a:lnTo>
                  <a:lnTo>
                    <a:pt x="0" y="516"/>
                  </a:lnTo>
                  <a:lnTo>
                    <a:pt x="14" y="566"/>
                  </a:lnTo>
                  <a:lnTo>
                    <a:pt x="12" y="624"/>
                  </a:lnTo>
                  <a:lnTo>
                    <a:pt x="32" y="640"/>
                  </a:lnTo>
                  <a:lnTo>
                    <a:pt x="60" y="656"/>
                  </a:lnTo>
                  <a:lnTo>
                    <a:pt x="70" y="636"/>
                  </a:lnTo>
                  <a:lnTo>
                    <a:pt x="86" y="630"/>
                  </a:lnTo>
                  <a:lnTo>
                    <a:pt x="46" y="622"/>
                  </a:lnTo>
                  <a:lnTo>
                    <a:pt x="22" y="584"/>
                  </a:lnTo>
                  <a:lnTo>
                    <a:pt x="54" y="540"/>
                  </a:lnTo>
                  <a:lnTo>
                    <a:pt x="58" y="444"/>
                  </a:lnTo>
                  <a:lnTo>
                    <a:pt x="58" y="324"/>
                  </a:lnTo>
                  <a:lnTo>
                    <a:pt x="80" y="282"/>
                  </a:lnTo>
                  <a:lnTo>
                    <a:pt x="78" y="214"/>
                  </a:lnTo>
                  <a:lnTo>
                    <a:pt x="106" y="150"/>
                  </a:lnTo>
                  <a:lnTo>
                    <a:pt x="118" y="98"/>
                  </a:lnTo>
                  <a:lnTo>
                    <a:pt x="94" y="34"/>
                  </a:lnTo>
                  <a:lnTo>
                    <a:pt x="98" y="14"/>
                  </a:lnTo>
                  <a:lnTo>
                    <a:pt x="84" y="0"/>
                  </a:lnTo>
                  <a:lnTo>
                    <a:pt x="70" y="1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1588" y="3407"/>
              <a:ext cx="311" cy="570"/>
            </a:xfrm>
            <a:custGeom>
              <a:avLst/>
              <a:gdLst/>
              <a:ahLst/>
              <a:cxnLst>
                <a:cxn ang="0">
                  <a:pos x="90" y="24"/>
                </a:cxn>
                <a:cxn ang="0">
                  <a:pos x="118" y="0"/>
                </a:cxn>
                <a:cxn ang="0">
                  <a:pos x="134" y="20"/>
                </a:cxn>
                <a:cxn ang="0">
                  <a:pos x="170" y="10"/>
                </a:cxn>
                <a:cxn ang="0">
                  <a:pos x="196" y="38"/>
                </a:cxn>
                <a:cxn ang="0">
                  <a:pos x="256" y="58"/>
                </a:cxn>
                <a:cxn ang="0">
                  <a:pos x="252" y="90"/>
                </a:cxn>
                <a:cxn ang="0">
                  <a:pos x="288" y="90"/>
                </a:cxn>
                <a:cxn ang="0">
                  <a:pos x="294" y="58"/>
                </a:cxn>
                <a:cxn ang="0">
                  <a:pos x="310" y="98"/>
                </a:cxn>
                <a:cxn ang="0">
                  <a:pos x="240" y="154"/>
                </a:cxn>
                <a:cxn ang="0">
                  <a:pos x="242" y="200"/>
                </a:cxn>
                <a:cxn ang="0">
                  <a:pos x="232" y="210"/>
                </a:cxn>
                <a:cxn ang="0">
                  <a:pos x="262" y="268"/>
                </a:cxn>
                <a:cxn ang="0">
                  <a:pos x="248" y="294"/>
                </a:cxn>
                <a:cxn ang="0">
                  <a:pos x="184" y="308"/>
                </a:cxn>
                <a:cxn ang="0">
                  <a:pos x="174" y="350"/>
                </a:cxn>
                <a:cxn ang="0">
                  <a:pos x="134" y="340"/>
                </a:cxn>
                <a:cxn ang="0">
                  <a:pos x="134" y="370"/>
                </a:cxn>
                <a:cxn ang="0">
                  <a:pos x="152" y="368"/>
                </a:cxn>
                <a:cxn ang="0">
                  <a:pos x="128" y="400"/>
                </a:cxn>
                <a:cxn ang="0">
                  <a:pos x="128" y="436"/>
                </a:cxn>
                <a:cxn ang="0">
                  <a:pos x="92" y="434"/>
                </a:cxn>
                <a:cxn ang="0">
                  <a:pos x="100" y="460"/>
                </a:cxn>
                <a:cxn ang="0">
                  <a:pos x="124" y="464"/>
                </a:cxn>
                <a:cxn ang="0">
                  <a:pos x="118" y="482"/>
                </a:cxn>
                <a:cxn ang="0">
                  <a:pos x="78" y="522"/>
                </a:cxn>
                <a:cxn ang="0">
                  <a:pos x="68" y="538"/>
                </a:cxn>
                <a:cxn ang="0">
                  <a:pos x="80" y="568"/>
                </a:cxn>
                <a:cxn ang="0">
                  <a:pos x="28" y="560"/>
                </a:cxn>
                <a:cxn ang="0">
                  <a:pos x="0" y="518"/>
                </a:cxn>
                <a:cxn ang="0">
                  <a:pos x="36" y="470"/>
                </a:cxn>
                <a:cxn ang="0">
                  <a:pos x="36" y="256"/>
                </a:cxn>
                <a:cxn ang="0">
                  <a:pos x="60" y="212"/>
                </a:cxn>
                <a:cxn ang="0">
                  <a:pos x="54" y="140"/>
                </a:cxn>
                <a:cxn ang="0">
                  <a:pos x="88" y="76"/>
                </a:cxn>
                <a:cxn ang="0">
                  <a:pos x="94" y="36"/>
                </a:cxn>
                <a:cxn ang="0">
                  <a:pos x="90" y="24"/>
                </a:cxn>
              </a:cxnLst>
              <a:rect l="0" t="0" r="r" b="b"/>
              <a:pathLst>
                <a:path w="310" h="568">
                  <a:moveTo>
                    <a:pt x="90" y="24"/>
                  </a:moveTo>
                  <a:lnTo>
                    <a:pt x="118" y="0"/>
                  </a:lnTo>
                  <a:lnTo>
                    <a:pt x="134" y="20"/>
                  </a:lnTo>
                  <a:lnTo>
                    <a:pt x="170" y="10"/>
                  </a:lnTo>
                  <a:lnTo>
                    <a:pt x="196" y="38"/>
                  </a:lnTo>
                  <a:lnTo>
                    <a:pt x="256" y="58"/>
                  </a:lnTo>
                  <a:lnTo>
                    <a:pt x="252" y="90"/>
                  </a:lnTo>
                  <a:lnTo>
                    <a:pt x="288" y="90"/>
                  </a:lnTo>
                  <a:lnTo>
                    <a:pt x="294" y="58"/>
                  </a:lnTo>
                  <a:lnTo>
                    <a:pt x="310" y="98"/>
                  </a:lnTo>
                  <a:lnTo>
                    <a:pt x="240" y="154"/>
                  </a:lnTo>
                  <a:lnTo>
                    <a:pt x="242" y="200"/>
                  </a:lnTo>
                  <a:lnTo>
                    <a:pt x="232" y="210"/>
                  </a:lnTo>
                  <a:lnTo>
                    <a:pt x="262" y="268"/>
                  </a:lnTo>
                  <a:lnTo>
                    <a:pt x="248" y="294"/>
                  </a:lnTo>
                  <a:lnTo>
                    <a:pt x="184" y="308"/>
                  </a:lnTo>
                  <a:lnTo>
                    <a:pt x="174" y="350"/>
                  </a:lnTo>
                  <a:lnTo>
                    <a:pt x="134" y="340"/>
                  </a:lnTo>
                  <a:lnTo>
                    <a:pt x="134" y="370"/>
                  </a:lnTo>
                  <a:lnTo>
                    <a:pt x="152" y="368"/>
                  </a:lnTo>
                  <a:lnTo>
                    <a:pt x="128" y="400"/>
                  </a:lnTo>
                  <a:lnTo>
                    <a:pt x="128" y="436"/>
                  </a:lnTo>
                  <a:lnTo>
                    <a:pt x="92" y="434"/>
                  </a:lnTo>
                  <a:lnTo>
                    <a:pt x="100" y="460"/>
                  </a:lnTo>
                  <a:lnTo>
                    <a:pt x="124" y="464"/>
                  </a:lnTo>
                  <a:lnTo>
                    <a:pt x="118" y="482"/>
                  </a:lnTo>
                  <a:lnTo>
                    <a:pt x="78" y="522"/>
                  </a:lnTo>
                  <a:lnTo>
                    <a:pt x="68" y="538"/>
                  </a:lnTo>
                  <a:lnTo>
                    <a:pt x="80" y="568"/>
                  </a:lnTo>
                  <a:lnTo>
                    <a:pt x="28" y="560"/>
                  </a:lnTo>
                  <a:lnTo>
                    <a:pt x="0" y="518"/>
                  </a:lnTo>
                  <a:lnTo>
                    <a:pt x="36" y="470"/>
                  </a:lnTo>
                  <a:lnTo>
                    <a:pt x="36" y="256"/>
                  </a:lnTo>
                  <a:lnTo>
                    <a:pt x="60" y="212"/>
                  </a:lnTo>
                  <a:lnTo>
                    <a:pt x="54" y="140"/>
                  </a:lnTo>
                  <a:lnTo>
                    <a:pt x="88" y="76"/>
                  </a:lnTo>
                  <a:lnTo>
                    <a:pt x="94" y="36"/>
                  </a:lnTo>
                  <a:lnTo>
                    <a:pt x="90" y="24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1665" y="3985"/>
              <a:ext cx="54" cy="52"/>
            </a:xfrm>
            <a:custGeom>
              <a:avLst/>
              <a:gdLst/>
              <a:ahLst/>
              <a:cxnLst>
                <a:cxn ang="0">
                  <a:pos x="2" y="40"/>
                </a:cxn>
                <a:cxn ang="0">
                  <a:pos x="36" y="52"/>
                </a:cxn>
                <a:cxn ang="0">
                  <a:pos x="54" y="52"/>
                </a:cxn>
                <a:cxn ang="0">
                  <a:pos x="32" y="34"/>
                </a:cxn>
                <a:cxn ang="0">
                  <a:pos x="16" y="18"/>
                </a:cxn>
                <a:cxn ang="0">
                  <a:pos x="12" y="2"/>
                </a:cxn>
                <a:cxn ang="0">
                  <a:pos x="0" y="0"/>
                </a:cxn>
                <a:cxn ang="0">
                  <a:pos x="2" y="40"/>
                </a:cxn>
              </a:cxnLst>
              <a:rect l="0" t="0" r="r" b="b"/>
              <a:pathLst>
                <a:path w="54" h="52">
                  <a:moveTo>
                    <a:pt x="2" y="40"/>
                  </a:moveTo>
                  <a:lnTo>
                    <a:pt x="36" y="52"/>
                  </a:lnTo>
                  <a:lnTo>
                    <a:pt x="54" y="52"/>
                  </a:lnTo>
                  <a:lnTo>
                    <a:pt x="32" y="34"/>
                  </a:lnTo>
                  <a:lnTo>
                    <a:pt x="16" y="18"/>
                  </a:lnTo>
                  <a:lnTo>
                    <a:pt x="12" y="2"/>
                  </a:lnTo>
                  <a:lnTo>
                    <a:pt x="0" y="0"/>
                  </a:lnTo>
                  <a:lnTo>
                    <a:pt x="2" y="4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1622" y="3983"/>
              <a:ext cx="51" cy="46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50" y="44"/>
                </a:cxn>
                <a:cxn ang="0">
                  <a:pos x="42" y="0"/>
                </a:cxn>
                <a:cxn ang="0">
                  <a:pos x="26" y="6"/>
                </a:cxn>
                <a:cxn ang="0">
                  <a:pos x="26" y="26"/>
                </a:cxn>
                <a:cxn ang="0">
                  <a:pos x="26" y="38"/>
                </a:cxn>
                <a:cxn ang="0">
                  <a:pos x="0" y="46"/>
                </a:cxn>
              </a:cxnLst>
              <a:rect l="0" t="0" r="r" b="b"/>
              <a:pathLst>
                <a:path w="50" h="46">
                  <a:moveTo>
                    <a:pt x="0" y="46"/>
                  </a:moveTo>
                  <a:lnTo>
                    <a:pt x="50" y="44"/>
                  </a:lnTo>
                  <a:lnTo>
                    <a:pt x="42" y="0"/>
                  </a:lnTo>
                  <a:lnTo>
                    <a:pt x="26" y="6"/>
                  </a:lnTo>
                  <a:lnTo>
                    <a:pt x="26" y="26"/>
                  </a:lnTo>
                  <a:lnTo>
                    <a:pt x="26" y="38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1815" y="3556"/>
              <a:ext cx="108" cy="86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64" y="16"/>
                </a:cxn>
                <a:cxn ang="0">
                  <a:pos x="88" y="38"/>
                </a:cxn>
                <a:cxn ang="0">
                  <a:pos x="108" y="32"/>
                </a:cxn>
                <a:cxn ang="0">
                  <a:pos x="74" y="82"/>
                </a:cxn>
                <a:cxn ang="0">
                  <a:pos x="48" y="86"/>
                </a:cxn>
                <a:cxn ang="0">
                  <a:pos x="14" y="66"/>
                </a:cxn>
                <a:cxn ang="0">
                  <a:pos x="0" y="68"/>
                </a:cxn>
                <a:cxn ang="0">
                  <a:pos x="14" y="50"/>
                </a:cxn>
                <a:cxn ang="0">
                  <a:pos x="12" y="0"/>
                </a:cxn>
              </a:cxnLst>
              <a:rect l="0" t="0" r="r" b="b"/>
              <a:pathLst>
                <a:path w="108" h="86">
                  <a:moveTo>
                    <a:pt x="12" y="0"/>
                  </a:moveTo>
                  <a:lnTo>
                    <a:pt x="64" y="16"/>
                  </a:lnTo>
                  <a:lnTo>
                    <a:pt x="88" y="38"/>
                  </a:lnTo>
                  <a:lnTo>
                    <a:pt x="108" y="32"/>
                  </a:lnTo>
                  <a:lnTo>
                    <a:pt x="74" y="82"/>
                  </a:lnTo>
                  <a:lnTo>
                    <a:pt x="48" y="86"/>
                  </a:lnTo>
                  <a:lnTo>
                    <a:pt x="14" y="66"/>
                  </a:lnTo>
                  <a:lnTo>
                    <a:pt x="0" y="68"/>
                  </a:lnTo>
                  <a:lnTo>
                    <a:pt x="14" y="5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2785" y="1619"/>
              <a:ext cx="391" cy="391"/>
            </a:xfrm>
            <a:custGeom>
              <a:avLst/>
              <a:gdLst/>
              <a:ahLst/>
              <a:cxnLst>
                <a:cxn ang="0">
                  <a:pos x="390" y="32"/>
                </a:cxn>
                <a:cxn ang="0">
                  <a:pos x="352" y="26"/>
                </a:cxn>
                <a:cxn ang="0">
                  <a:pos x="376" y="16"/>
                </a:cxn>
                <a:cxn ang="0">
                  <a:pos x="344" y="0"/>
                </a:cxn>
                <a:cxn ang="0">
                  <a:pos x="322" y="0"/>
                </a:cxn>
                <a:cxn ang="0">
                  <a:pos x="296" y="20"/>
                </a:cxn>
                <a:cxn ang="0">
                  <a:pos x="284" y="14"/>
                </a:cxn>
                <a:cxn ang="0">
                  <a:pos x="268" y="28"/>
                </a:cxn>
                <a:cxn ang="0">
                  <a:pos x="236" y="20"/>
                </a:cxn>
                <a:cxn ang="0">
                  <a:pos x="224" y="40"/>
                </a:cxn>
                <a:cxn ang="0">
                  <a:pos x="204" y="38"/>
                </a:cxn>
                <a:cxn ang="0">
                  <a:pos x="182" y="56"/>
                </a:cxn>
                <a:cxn ang="0">
                  <a:pos x="142" y="94"/>
                </a:cxn>
                <a:cxn ang="0">
                  <a:pos x="116" y="114"/>
                </a:cxn>
                <a:cxn ang="0">
                  <a:pos x="110" y="160"/>
                </a:cxn>
                <a:cxn ang="0">
                  <a:pos x="64" y="206"/>
                </a:cxn>
                <a:cxn ang="0">
                  <a:pos x="60" y="226"/>
                </a:cxn>
                <a:cxn ang="0">
                  <a:pos x="40" y="228"/>
                </a:cxn>
                <a:cxn ang="0">
                  <a:pos x="0" y="270"/>
                </a:cxn>
                <a:cxn ang="0">
                  <a:pos x="0" y="298"/>
                </a:cxn>
                <a:cxn ang="0">
                  <a:pos x="0" y="316"/>
                </a:cxn>
                <a:cxn ang="0">
                  <a:pos x="18" y="320"/>
                </a:cxn>
                <a:cxn ang="0">
                  <a:pos x="2" y="348"/>
                </a:cxn>
                <a:cxn ang="0">
                  <a:pos x="6" y="370"/>
                </a:cxn>
                <a:cxn ang="0">
                  <a:pos x="26" y="390"/>
                </a:cxn>
                <a:cxn ang="0">
                  <a:pos x="48" y="386"/>
                </a:cxn>
                <a:cxn ang="0">
                  <a:pos x="64" y="358"/>
                </a:cxn>
                <a:cxn ang="0">
                  <a:pos x="78" y="352"/>
                </a:cxn>
                <a:cxn ang="0">
                  <a:pos x="86" y="336"/>
                </a:cxn>
                <a:cxn ang="0">
                  <a:pos x="96" y="382"/>
                </a:cxn>
                <a:cxn ang="0">
                  <a:pos x="100" y="332"/>
                </a:cxn>
                <a:cxn ang="0">
                  <a:pos x="106" y="314"/>
                </a:cxn>
                <a:cxn ang="0">
                  <a:pos x="108" y="294"/>
                </a:cxn>
                <a:cxn ang="0">
                  <a:pos x="106" y="272"/>
                </a:cxn>
                <a:cxn ang="0">
                  <a:pos x="102" y="246"/>
                </a:cxn>
                <a:cxn ang="0">
                  <a:pos x="102" y="224"/>
                </a:cxn>
                <a:cxn ang="0">
                  <a:pos x="108" y="202"/>
                </a:cxn>
                <a:cxn ang="0">
                  <a:pos x="132" y="200"/>
                </a:cxn>
                <a:cxn ang="0">
                  <a:pos x="138" y="124"/>
                </a:cxn>
                <a:cxn ang="0">
                  <a:pos x="174" y="90"/>
                </a:cxn>
                <a:cxn ang="0">
                  <a:pos x="196" y="66"/>
                </a:cxn>
                <a:cxn ang="0">
                  <a:pos x="232" y="56"/>
                </a:cxn>
                <a:cxn ang="0">
                  <a:pos x="244" y="42"/>
                </a:cxn>
                <a:cxn ang="0">
                  <a:pos x="258" y="60"/>
                </a:cxn>
                <a:cxn ang="0">
                  <a:pos x="312" y="56"/>
                </a:cxn>
                <a:cxn ang="0">
                  <a:pos x="312" y="28"/>
                </a:cxn>
                <a:cxn ang="0">
                  <a:pos x="336" y="26"/>
                </a:cxn>
                <a:cxn ang="0">
                  <a:pos x="354" y="36"/>
                </a:cxn>
                <a:cxn ang="0">
                  <a:pos x="356" y="50"/>
                </a:cxn>
                <a:cxn ang="0">
                  <a:pos x="390" y="32"/>
                </a:cxn>
              </a:cxnLst>
              <a:rect l="0" t="0" r="r" b="b"/>
              <a:pathLst>
                <a:path w="390" h="390">
                  <a:moveTo>
                    <a:pt x="390" y="32"/>
                  </a:moveTo>
                  <a:lnTo>
                    <a:pt x="352" y="26"/>
                  </a:lnTo>
                  <a:lnTo>
                    <a:pt x="376" y="16"/>
                  </a:lnTo>
                  <a:lnTo>
                    <a:pt x="344" y="0"/>
                  </a:lnTo>
                  <a:lnTo>
                    <a:pt x="322" y="0"/>
                  </a:lnTo>
                  <a:lnTo>
                    <a:pt x="296" y="20"/>
                  </a:lnTo>
                  <a:lnTo>
                    <a:pt x="284" y="14"/>
                  </a:lnTo>
                  <a:lnTo>
                    <a:pt x="268" y="28"/>
                  </a:lnTo>
                  <a:lnTo>
                    <a:pt x="236" y="20"/>
                  </a:lnTo>
                  <a:lnTo>
                    <a:pt x="224" y="40"/>
                  </a:lnTo>
                  <a:lnTo>
                    <a:pt x="204" y="38"/>
                  </a:lnTo>
                  <a:lnTo>
                    <a:pt x="182" y="56"/>
                  </a:lnTo>
                  <a:lnTo>
                    <a:pt x="142" y="94"/>
                  </a:lnTo>
                  <a:lnTo>
                    <a:pt x="116" y="114"/>
                  </a:lnTo>
                  <a:lnTo>
                    <a:pt x="110" y="160"/>
                  </a:lnTo>
                  <a:lnTo>
                    <a:pt x="64" y="206"/>
                  </a:lnTo>
                  <a:lnTo>
                    <a:pt x="60" y="226"/>
                  </a:lnTo>
                  <a:lnTo>
                    <a:pt x="40" y="228"/>
                  </a:lnTo>
                  <a:lnTo>
                    <a:pt x="0" y="270"/>
                  </a:lnTo>
                  <a:lnTo>
                    <a:pt x="0" y="298"/>
                  </a:lnTo>
                  <a:lnTo>
                    <a:pt x="0" y="316"/>
                  </a:lnTo>
                  <a:lnTo>
                    <a:pt x="18" y="320"/>
                  </a:lnTo>
                  <a:lnTo>
                    <a:pt x="2" y="348"/>
                  </a:lnTo>
                  <a:lnTo>
                    <a:pt x="6" y="370"/>
                  </a:lnTo>
                  <a:lnTo>
                    <a:pt x="26" y="390"/>
                  </a:lnTo>
                  <a:lnTo>
                    <a:pt x="48" y="386"/>
                  </a:lnTo>
                  <a:lnTo>
                    <a:pt x="64" y="358"/>
                  </a:lnTo>
                  <a:lnTo>
                    <a:pt x="78" y="352"/>
                  </a:lnTo>
                  <a:lnTo>
                    <a:pt x="86" y="336"/>
                  </a:lnTo>
                  <a:lnTo>
                    <a:pt x="96" y="382"/>
                  </a:lnTo>
                  <a:lnTo>
                    <a:pt x="100" y="332"/>
                  </a:lnTo>
                  <a:lnTo>
                    <a:pt x="106" y="314"/>
                  </a:lnTo>
                  <a:lnTo>
                    <a:pt x="108" y="294"/>
                  </a:lnTo>
                  <a:lnTo>
                    <a:pt x="106" y="272"/>
                  </a:lnTo>
                  <a:lnTo>
                    <a:pt x="102" y="246"/>
                  </a:lnTo>
                  <a:lnTo>
                    <a:pt x="102" y="224"/>
                  </a:lnTo>
                  <a:lnTo>
                    <a:pt x="108" y="202"/>
                  </a:lnTo>
                  <a:lnTo>
                    <a:pt x="132" y="200"/>
                  </a:lnTo>
                  <a:lnTo>
                    <a:pt x="138" y="124"/>
                  </a:lnTo>
                  <a:lnTo>
                    <a:pt x="174" y="90"/>
                  </a:lnTo>
                  <a:lnTo>
                    <a:pt x="196" y="66"/>
                  </a:lnTo>
                  <a:lnTo>
                    <a:pt x="232" y="56"/>
                  </a:lnTo>
                  <a:lnTo>
                    <a:pt x="244" y="42"/>
                  </a:lnTo>
                  <a:lnTo>
                    <a:pt x="258" y="60"/>
                  </a:lnTo>
                  <a:lnTo>
                    <a:pt x="312" y="56"/>
                  </a:lnTo>
                  <a:lnTo>
                    <a:pt x="312" y="28"/>
                  </a:lnTo>
                  <a:lnTo>
                    <a:pt x="336" y="26"/>
                  </a:lnTo>
                  <a:lnTo>
                    <a:pt x="354" y="36"/>
                  </a:lnTo>
                  <a:lnTo>
                    <a:pt x="356" y="50"/>
                  </a:lnTo>
                  <a:lnTo>
                    <a:pt x="390" y="3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2880" y="1673"/>
              <a:ext cx="188" cy="403"/>
            </a:xfrm>
            <a:custGeom>
              <a:avLst/>
              <a:gdLst/>
              <a:ahLst/>
              <a:cxnLst>
                <a:cxn ang="0">
                  <a:pos x="188" y="82"/>
                </a:cxn>
                <a:cxn ang="0">
                  <a:pos x="186" y="40"/>
                </a:cxn>
                <a:cxn ang="0">
                  <a:pos x="172" y="34"/>
                </a:cxn>
                <a:cxn ang="0">
                  <a:pos x="178" y="18"/>
                </a:cxn>
                <a:cxn ang="0">
                  <a:pos x="150" y="12"/>
                </a:cxn>
                <a:cxn ang="0">
                  <a:pos x="138" y="0"/>
                </a:cxn>
                <a:cxn ang="0">
                  <a:pos x="100" y="10"/>
                </a:cxn>
                <a:cxn ang="0">
                  <a:pos x="42" y="70"/>
                </a:cxn>
                <a:cxn ang="0">
                  <a:pos x="36" y="140"/>
                </a:cxn>
                <a:cxn ang="0">
                  <a:pos x="12" y="146"/>
                </a:cxn>
                <a:cxn ang="0">
                  <a:pos x="4" y="168"/>
                </a:cxn>
                <a:cxn ang="0">
                  <a:pos x="12" y="244"/>
                </a:cxn>
                <a:cxn ang="0">
                  <a:pos x="2" y="284"/>
                </a:cxn>
                <a:cxn ang="0">
                  <a:pos x="0" y="332"/>
                </a:cxn>
                <a:cxn ang="0">
                  <a:pos x="10" y="348"/>
                </a:cxn>
                <a:cxn ang="0">
                  <a:pos x="16" y="376"/>
                </a:cxn>
                <a:cxn ang="0">
                  <a:pos x="34" y="402"/>
                </a:cxn>
                <a:cxn ang="0">
                  <a:pos x="52" y="400"/>
                </a:cxn>
                <a:cxn ang="0">
                  <a:pos x="76" y="362"/>
                </a:cxn>
                <a:cxn ang="0">
                  <a:pos x="80" y="316"/>
                </a:cxn>
                <a:cxn ang="0">
                  <a:pos x="88" y="304"/>
                </a:cxn>
                <a:cxn ang="0">
                  <a:pos x="106" y="298"/>
                </a:cxn>
                <a:cxn ang="0">
                  <a:pos x="106" y="264"/>
                </a:cxn>
                <a:cxn ang="0">
                  <a:pos x="88" y="252"/>
                </a:cxn>
                <a:cxn ang="0">
                  <a:pos x="88" y="200"/>
                </a:cxn>
                <a:cxn ang="0">
                  <a:pos x="102" y="174"/>
                </a:cxn>
                <a:cxn ang="0">
                  <a:pos x="150" y="134"/>
                </a:cxn>
                <a:cxn ang="0">
                  <a:pos x="146" y="116"/>
                </a:cxn>
                <a:cxn ang="0">
                  <a:pos x="164" y="78"/>
                </a:cxn>
                <a:cxn ang="0">
                  <a:pos x="188" y="82"/>
                </a:cxn>
              </a:cxnLst>
              <a:rect l="0" t="0" r="r" b="b"/>
              <a:pathLst>
                <a:path w="188" h="402">
                  <a:moveTo>
                    <a:pt x="188" y="82"/>
                  </a:moveTo>
                  <a:lnTo>
                    <a:pt x="186" y="40"/>
                  </a:lnTo>
                  <a:lnTo>
                    <a:pt x="172" y="34"/>
                  </a:lnTo>
                  <a:lnTo>
                    <a:pt x="178" y="18"/>
                  </a:lnTo>
                  <a:lnTo>
                    <a:pt x="150" y="12"/>
                  </a:lnTo>
                  <a:lnTo>
                    <a:pt x="138" y="0"/>
                  </a:lnTo>
                  <a:lnTo>
                    <a:pt x="100" y="10"/>
                  </a:lnTo>
                  <a:lnTo>
                    <a:pt x="42" y="70"/>
                  </a:lnTo>
                  <a:lnTo>
                    <a:pt x="36" y="140"/>
                  </a:lnTo>
                  <a:lnTo>
                    <a:pt x="12" y="146"/>
                  </a:lnTo>
                  <a:lnTo>
                    <a:pt x="4" y="168"/>
                  </a:lnTo>
                  <a:lnTo>
                    <a:pt x="12" y="244"/>
                  </a:lnTo>
                  <a:lnTo>
                    <a:pt x="2" y="284"/>
                  </a:lnTo>
                  <a:lnTo>
                    <a:pt x="0" y="332"/>
                  </a:lnTo>
                  <a:lnTo>
                    <a:pt x="10" y="348"/>
                  </a:lnTo>
                  <a:lnTo>
                    <a:pt x="16" y="376"/>
                  </a:lnTo>
                  <a:lnTo>
                    <a:pt x="34" y="402"/>
                  </a:lnTo>
                  <a:lnTo>
                    <a:pt x="52" y="400"/>
                  </a:lnTo>
                  <a:lnTo>
                    <a:pt x="76" y="362"/>
                  </a:lnTo>
                  <a:lnTo>
                    <a:pt x="80" y="316"/>
                  </a:lnTo>
                  <a:lnTo>
                    <a:pt x="88" y="304"/>
                  </a:lnTo>
                  <a:lnTo>
                    <a:pt x="106" y="298"/>
                  </a:lnTo>
                  <a:lnTo>
                    <a:pt x="106" y="264"/>
                  </a:lnTo>
                  <a:lnTo>
                    <a:pt x="88" y="252"/>
                  </a:lnTo>
                  <a:lnTo>
                    <a:pt x="88" y="200"/>
                  </a:lnTo>
                  <a:lnTo>
                    <a:pt x="102" y="174"/>
                  </a:lnTo>
                  <a:lnTo>
                    <a:pt x="150" y="134"/>
                  </a:lnTo>
                  <a:lnTo>
                    <a:pt x="146" y="116"/>
                  </a:lnTo>
                  <a:lnTo>
                    <a:pt x="164" y="78"/>
                  </a:lnTo>
                  <a:lnTo>
                    <a:pt x="188" y="8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3014" y="1643"/>
              <a:ext cx="172" cy="307"/>
            </a:xfrm>
            <a:custGeom>
              <a:avLst/>
              <a:gdLst/>
              <a:ahLst/>
              <a:cxnLst>
                <a:cxn ang="0">
                  <a:pos x="124" y="286"/>
                </a:cxn>
                <a:cxn ang="0">
                  <a:pos x="92" y="288"/>
                </a:cxn>
                <a:cxn ang="0">
                  <a:pos x="40" y="306"/>
                </a:cxn>
                <a:cxn ang="0">
                  <a:pos x="16" y="284"/>
                </a:cxn>
                <a:cxn ang="0">
                  <a:pos x="16" y="258"/>
                </a:cxn>
                <a:cxn ang="0">
                  <a:pos x="14" y="214"/>
                </a:cxn>
                <a:cxn ang="0">
                  <a:pos x="64" y="160"/>
                </a:cxn>
                <a:cxn ang="0">
                  <a:pos x="64" y="144"/>
                </a:cxn>
                <a:cxn ang="0">
                  <a:pos x="78" y="144"/>
                </a:cxn>
                <a:cxn ang="0">
                  <a:pos x="74" y="124"/>
                </a:cxn>
                <a:cxn ang="0">
                  <a:pos x="50" y="106"/>
                </a:cxn>
                <a:cxn ang="0">
                  <a:pos x="48" y="72"/>
                </a:cxn>
                <a:cxn ang="0">
                  <a:pos x="36" y="64"/>
                </a:cxn>
                <a:cxn ang="0">
                  <a:pos x="38" y="50"/>
                </a:cxn>
                <a:cxn ang="0">
                  <a:pos x="14" y="46"/>
                </a:cxn>
                <a:cxn ang="0">
                  <a:pos x="0" y="30"/>
                </a:cxn>
                <a:cxn ang="0">
                  <a:pos x="16" y="14"/>
                </a:cxn>
                <a:cxn ang="0">
                  <a:pos x="32" y="34"/>
                </a:cxn>
                <a:cxn ang="0">
                  <a:pos x="82" y="30"/>
                </a:cxn>
                <a:cxn ang="0">
                  <a:pos x="82" y="2"/>
                </a:cxn>
                <a:cxn ang="0">
                  <a:pos x="110" y="0"/>
                </a:cxn>
                <a:cxn ang="0">
                  <a:pos x="130" y="10"/>
                </a:cxn>
                <a:cxn ang="0">
                  <a:pos x="132" y="26"/>
                </a:cxn>
                <a:cxn ang="0">
                  <a:pos x="120" y="30"/>
                </a:cxn>
                <a:cxn ang="0">
                  <a:pos x="142" y="194"/>
                </a:cxn>
                <a:cxn ang="0">
                  <a:pos x="160" y="198"/>
                </a:cxn>
                <a:cxn ang="0">
                  <a:pos x="172" y="214"/>
                </a:cxn>
                <a:cxn ang="0">
                  <a:pos x="124" y="272"/>
                </a:cxn>
                <a:cxn ang="0">
                  <a:pos x="124" y="286"/>
                </a:cxn>
              </a:cxnLst>
              <a:rect l="0" t="0" r="r" b="b"/>
              <a:pathLst>
                <a:path w="172" h="306">
                  <a:moveTo>
                    <a:pt x="124" y="286"/>
                  </a:moveTo>
                  <a:lnTo>
                    <a:pt x="92" y="288"/>
                  </a:lnTo>
                  <a:lnTo>
                    <a:pt x="40" y="306"/>
                  </a:lnTo>
                  <a:lnTo>
                    <a:pt x="16" y="284"/>
                  </a:lnTo>
                  <a:lnTo>
                    <a:pt x="16" y="258"/>
                  </a:lnTo>
                  <a:lnTo>
                    <a:pt x="14" y="214"/>
                  </a:lnTo>
                  <a:lnTo>
                    <a:pt x="64" y="160"/>
                  </a:lnTo>
                  <a:lnTo>
                    <a:pt x="64" y="144"/>
                  </a:lnTo>
                  <a:lnTo>
                    <a:pt x="78" y="144"/>
                  </a:lnTo>
                  <a:lnTo>
                    <a:pt x="74" y="124"/>
                  </a:lnTo>
                  <a:lnTo>
                    <a:pt x="50" y="106"/>
                  </a:lnTo>
                  <a:lnTo>
                    <a:pt x="48" y="72"/>
                  </a:lnTo>
                  <a:lnTo>
                    <a:pt x="36" y="64"/>
                  </a:lnTo>
                  <a:lnTo>
                    <a:pt x="38" y="50"/>
                  </a:lnTo>
                  <a:lnTo>
                    <a:pt x="14" y="46"/>
                  </a:lnTo>
                  <a:lnTo>
                    <a:pt x="0" y="30"/>
                  </a:lnTo>
                  <a:lnTo>
                    <a:pt x="16" y="14"/>
                  </a:lnTo>
                  <a:lnTo>
                    <a:pt x="32" y="34"/>
                  </a:lnTo>
                  <a:lnTo>
                    <a:pt x="82" y="30"/>
                  </a:lnTo>
                  <a:lnTo>
                    <a:pt x="82" y="2"/>
                  </a:lnTo>
                  <a:lnTo>
                    <a:pt x="110" y="0"/>
                  </a:lnTo>
                  <a:lnTo>
                    <a:pt x="130" y="10"/>
                  </a:lnTo>
                  <a:lnTo>
                    <a:pt x="132" y="26"/>
                  </a:lnTo>
                  <a:lnTo>
                    <a:pt x="120" y="30"/>
                  </a:lnTo>
                  <a:lnTo>
                    <a:pt x="142" y="194"/>
                  </a:lnTo>
                  <a:lnTo>
                    <a:pt x="160" y="198"/>
                  </a:lnTo>
                  <a:lnTo>
                    <a:pt x="172" y="214"/>
                  </a:lnTo>
                  <a:lnTo>
                    <a:pt x="124" y="272"/>
                  </a:lnTo>
                  <a:lnTo>
                    <a:pt x="124" y="28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3058" y="1960"/>
              <a:ext cx="70" cy="54"/>
            </a:xfrm>
            <a:custGeom>
              <a:avLst/>
              <a:gdLst/>
              <a:ahLst/>
              <a:cxnLst>
                <a:cxn ang="0">
                  <a:pos x="66" y="10"/>
                </a:cxn>
                <a:cxn ang="0">
                  <a:pos x="44" y="0"/>
                </a:cxn>
                <a:cxn ang="0">
                  <a:pos x="34" y="6"/>
                </a:cxn>
                <a:cxn ang="0">
                  <a:pos x="18" y="6"/>
                </a:cxn>
                <a:cxn ang="0">
                  <a:pos x="0" y="14"/>
                </a:cxn>
                <a:cxn ang="0">
                  <a:pos x="10" y="40"/>
                </a:cxn>
                <a:cxn ang="0">
                  <a:pos x="24" y="46"/>
                </a:cxn>
                <a:cxn ang="0">
                  <a:pos x="40" y="44"/>
                </a:cxn>
                <a:cxn ang="0">
                  <a:pos x="46" y="54"/>
                </a:cxn>
                <a:cxn ang="0">
                  <a:pos x="70" y="54"/>
                </a:cxn>
                <a:cxn ang="0">
                  <a:pos x="66" y="10"/>
                </a:cxn>
              </a:cxnLst>
              <a:rect l="0" t="0" r="r" b="b"/>
              <a:pathLst>
                <a:path w="70" h="54">
                  <a:moveTo>
                    <a:pt x="66" y="10"/>
                  </a:moveTo>
                  <a:lnTo>
                    <a:pt x="44" y="0"/>
                  </a:lnTo>
                  <a:lnTo>
                    <a:pt x="34" y="6"/>
                  </a:lnTo>
                  <a:lnTo>
                    <a:pt x="18" y="6"/>
                  </a:lnTo>
                  <a:lnTo>
                    <a:pt x="0" y="14"/>
                  </a:lnTo>
                  <a:lnTo>
                    <a:pt x="10" y="40"/>
                  </a:lnTo>
                  <a:lnTo>
                    <a:pt x="24" y="46"/>
                  </a:lnTo>
                  <a:lnTo>
                    <a:pt x="40" y="44"/>
                  </a:lnTo>
                  <a:lnTo>
                    <a:pt x="46" y="54"/>
                  </a:lnTo>
                  <a:lnTo>
                    <a:pt x="70" y="54"/>
                  </a:lnTo>
                  <a:lnTo>
                    <a:pt x="66" y="1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3018" y="2000"/>
              <a:ext cx="114" cy="76"/>
            </a:xfrm>
            <a:custGeom>
              <a:avLst/>
              <a:gdLst/>
              <a:ahLst/>
              <a:cxnLst>
                <a:cxn ang="0">
                  <a:pos x="112" y="12"/>
                </a:cxn>
                <a:cxn ang="0">
                  <a:pos x="88" y="12"/>
                </a:cxn>
                <a:cxn ang="0">
                  <a:pos x="82" y="0"/>
                </a:cxn>
                <a:cxn ang="0">
                  <a:pos x="66" y="4"/>
                </a:cxn>
                <a:cxn ang="0">
                  <a:pos x="54" y="4"/>
                </a:cxn>
                <a:cxn ang="0">
                  <a:pos x="58" y="36"/>
                </a:cxn>
                <a:cxn ang="0">
                  <a:pos x="44" y="34"/>
                </a:cxn>
                <a:cxn ang="0">
                  <a:pos x="30" y="18"/>
                </a:cxn>
                <a:cxn ang="0">
                  <a:pos x="8" y="22"/>
                </a:cxn>
                <a:cxn ang="0">
                  <a:pos x="0" y="48"/>
                </a:cxn>
                <a:cxn ang="0">
                  <a:pos x="14" y="48"/>
                </a:cxn>
                <a:cxn ang="0">
                  <a:pos x="42" y="50"/>
                </a:cxn>
                <a:cxn ang="0">
                  <a:pos x="72" y="56"/>
                </a:cxn>
                <a:cxn ang="0">
                  <a:pos x="88" y="76"/>
                </a:cxn>
                <a:cxn ang="0">
                  <a:pos x="114" y="58"/>
                </a:cxn>
                <a:cxn ang="0">
                  <a:pos x="112" y="12"/>
                </a:cxn>
              </a:cxnLst>
              <a:rect l="0" t="0" r="r" b="b"/>
              <a:pathLst>
                <a:path w="114" h="76">
                  <a:moveTo>
                    <a:pt x="112" y="12"/>
                  </a:moveTo>
                  <a:lnTo>
                    <a:pt x="88" y="12"/>
                  </a:lnTo>
                  <a:lnTo>
                    <a:pt x="82" y="0"/>
                  </a:lnTo>
                  <a:lnTo>
                    <a:pt x="66" y="4"/>
                  </a:lnTo>
                  <a:lnTo>
                    <a:pt x="54" y="4"/>
                  </a:lnTo>
                  <a:lnTo>
                    <a:pt x="58" y="36"/>
                  </a:lnTo>
                  <a:lnTo>
                    <a:pt x="44" y="34"/>
                  </a:lnTo>
                  <a:lnTo>
                    <a:pt x="30" y="18"/>
                  </a:lnTo>
                  <a:lnTo>
                    <a:pt x="8" y="22"/>
                  </a:lnTo>
                  <a:lnTo>
                    <a:pt x="0" y="48"/>
                  </a:lnTo>
                  <a:lnTo>
                    <a:pt x="14" y="48"/>
                  </a:lnTo>
                  <a:lnTo>
                    <a:pt x="42" y="50"/>
                  </a:lnTo>
                  <a:lnTo>
                    <a:pt x="72" y="56"/>
                  </a:lnTo>
                  <a:lnTo>
                    <a:pt x="88" y="76"/>
                  </a:lnTo>
                  <a:lnTo>
                    <a:pt x="114" y="58"/>
                  </a:lnTo>
                  <a:lnTo>
                    <a:pt x="112" y="1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3026" y="2044"/>
              <a:ext cx="82" cy="6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42"/>
                </a:cxn>
                <a:cxn ang="0">
                  <a:pos x="16" y="40"/>
                </a:cxn>
                <a:cxn ang="0">
                  <a:pos x="28" y="62"/>
                </a:cxn>
                <a:cxn ang="0">
                  <a:pos x="50" y="66"/>
                </a:cxn>
                <a:cxn ang="0">
                  <a:pos x="82" y="32"/>
                </a:cxn>
                <a:cxn ang="0">
                  <a:pos x="66" y="10"/>
                </a:cxn>
                <a:cxn ang="0">
                  <a:pos x="2" y="0"/>
                </a:cxn>
              </a:cxnLst>
              <a:rect l="0" t="0" r="r" b="b"/>
              <a:pathLst>
                <a:path w="82" h="66">
                  <a:moveTo>
                    <a:pt x="2" y="0"/>
                  </a:moveTo>
                  <a:lnTo>
                    <a:pt x="0" y="42"/>
                  </a:lnTo>
                  <a:lnTo>
                    <a:pt x="16" y="40"/>
                  </a:lnTo>
                  <a:lnTo>
                    <a:pt x="28" y="62"/>
                  </a:lnTo>
                  <a:lnTo>
                    <a:pt x="50" y="66"/>
                  </a:lnTo>
                  <a:lnTo>
                    <a:pt x="82" y="32"/>
                  </a:lnTo>
                  <a:lnTo>
                    <a:pt x="66" y="1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3056" y="2052"/>
              <a:ext cx="144" cy="126"/>
            </a:xfrm>
            <a:custGeom>
              <a:avLst/>
              <a:gdLst/>
              <a:ahLst/>
              <a:cxnLst>
                <a:cxn ang="0">
                  <a:pos x="4" y="54"/>
                </a:cxn>
                <a:cxn ang="0">
                  <a:pos x="18" y="54"/>
                </a:cxn>
                <a:cxn ang="0">
                  <a:pos x="76" y="0"/>
                </a:cxn>
                <a:cxn ang="0">
                  <a:pos x="114" y="4"/>
                </a:cxn>
                <a:cxn ang="0">
                  <a:pos x="112" y="30"/>
                </a:cxn>
                <a:cxn ang="0">
                  <a:pos x="144" y="90"/>
                </a:cxn>
                <a:cxn ang="0">
                  <a:pos x="112" y="82"/>
                </a:cxn>
                <a:cxn ang="0">
                  <a:pos x="122" y="106"/>
                </a:cxn>
                <a:cxn ang="0">
                  <a:pos x="104" y="118"/>
                </a:cxn>
                <a:cxn ang="0">
                  <a:pos x="52" y="114"/>
                </a:cxn>
                <a:cxn ang="0">
                  <a:pos x="32" y="108"/>
                </a:cxn>
                <a:cxn ang="0">
                  <a:pos x="14" y="126"/>
                </a:cxn>
                <a:cxn ang="0">
                  <a:pos x="12" y="106"/>
                </a:cxn>
                <a:cxn ang="0">
                  <a:pos x="0" y="94"/>
                </a:cxn>
                <a:cxn ang="0">
                  <a:pos x="14" y="84"/>
                </a:cxn>
                <a:cxn ang="0">
                  <a:pos x="4" y="54"/>
                </a:cxn>
              </a:cxnLst>
              <a:rect l="0" t="0" r="r" b="b"/>
              <a:pathLst>
                <a:path w="144" h="126">
                  <a:moveTo>
                    <a:pt x="4" y="54"/>
                  </a:moveTo>
                  <a:lnTo>
                    <a:pt x="18" y="54"/>
                  </a:lnTo>
                  <a:lnTo>
                    <a:pt x="76" y="0"/>
                  </a:lnTo>
                  <a:lnTo>
                    <a:pt x="114" y="4"/>
                  </a:lnTo>
                  <a:lnTo>
                    <a:pt x="112" y="30"/>
                  </a:lnTo>
                  <a:lnTo>
                    <a:pt x="144" y="90"/>
                  </a:lnTo>
                  <a:lnTo>
                    <a:pt x="112" y="82"/>
                  </a:lnTo>
                  <a:lnTo>
                    <a:pt x="122" y="106"/>
                  </a:lnTo>
                  <a:lnTo>
                    <a:pt x="104" y="118"/>
                  </a:lnTo>
                  <a:lnTo>
                    <a:pt x="52" y="114"/>
                  </a:lnTo>
                  <a:lnTo>
                    <a:pt x="32" y="108"/>
                  </a:lnTo>
                  <a:lnTo>
                    <a:pt x="14" y="126"/>
                  </a:lnTo>
                  <a:lnTo>
                    <a:pt x="12" y="106"/>
                  </a:lnTo>
                  <a:lnTo>
                    <a:pt x="0" y="94"/>
                  </a:lnTo>
                  <a:lnTo>
                    <a:pt x="14" y="84"/>
                  </a:lnTo>
                  <a:lnTo>
                    <a:pt x="4" y="5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3004" y="2078"/>
              <a:ext cx="56" cy="26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0" y="10"/>
                </a:cxn>
                <a:cxn ang="0">
                  <a:pos x="2" y="26"/>
                </a:cxn>
                <a:cxn ang="0">
                  <a:pos x="56" y="24"/>
                </a:cxn>
                <a:cxn ang="0">
                  <a:pos x="42" y="0"/>
                </a:cxn>
                <a:cxn ang="0">
                  <a:pos x="30" y="2"/>
                </a:cxn>
              </a:cxnLst>
              <a:rect l="0" t="0" r="r" b="b"/>
              <a:pathLst>
                <a:path w="56" h="26">
                  <a:moveTo>
                    <a:pt x="30" y="2"/>
                  </a:moveTo>
                  <a:lnTo>
                    <a:pt x="0" y="10"/>
                  </a:lnTo>
                  <a:lnTo>
                    <a:pt x="2" y="26"/>
                  </a:lnTo>
                  <a:lnTo>
                    <a:pt x="56" y="24"/>
                  </a:lnTo>
                  <a:lnTo>
                    <a:pt x="42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2922" y="2092"/>
              <a:ext cx="154" cy="141"/>
            </a:xfrm>
            <a:custGeom>
              <a:avLst/>
              <a:gdLst/>
              <a:ahLst/>
              <a:cxnLst>
                <a:cxn ang="0">
                  <a:pos x="134" y="8"/>
                </a:cxn>
                <a:cxn ang="0">
                  <a:pos x="76" y="12"/>
                </a:cxn>
                <a:cxn ang="0">
                  <a:pos x="62" y="12"/>
                </a:cxn>
                <a:cxn ang="0">
                  <a:pos x="66" y="0"/>
                </a:cxn>
                <a:cxn ang="0">
                  <a:pos x="40" y="2"/>
                </a:cxn>
                <a:cxn ang="0">
                  <a:pos x="0" y="28"/>
                </a:cxn>
                <a:cxn ang="0">
                  <a:pos x="4" y="64"/>
                </a:cxn>
                <a:cxn ang="0">
                  <a:pos x="14" y="96"/>
                </a:cxn>
                <a:cxn ang="0">
                  <a:pos x="36" y="108"/>
                </a:cxn>
                <a:cxn ang="0">
                  <a:pos x="70" y="134"/>
                </a:cxn>
                <a:cxn ang="0">
                  <a:pos x="116" y="130"/>
                </a:cxn>
                <a:cxn ang="0">
                  <a:pos x="124" y="140"/>
                </a:cxn>
                <a:cxn ang="0">
                  <a:pos x="152" y="104"/>
                </a:cxn>
                <a:cxn ang="0">
                  <a:pos x="150" y="78"/>
                </a:cxn>
                <a:cxn ang="0">
                  <a:pos x="150" y="60"/>
                </a:cxn>
                <a:cxn ang="0">
                  <a:pos x="140" y="54"/>
                </a:cxn>
                <a:cxn ang="0">
                  <a:pos x="154" y="44"/>
                </a:cxn>
                <a:cxn ang="0">
                  <a:pos x="134" y="8"/>
                </a:cxn>
              </a:cxnLst>
              <a:rect l="0" t="0" r="r" b="b"/>
              <a:pathLst>
                <a:path w="154" h="140">
                  <a:moveTo>
                    <a:pt x="134" y="8"/>
                  </a:moveTo>
                  <a:lnTo>
                    <a:pt x="76" y="12"/>
                  </a:lnTo>
                  <a:lnTo>
                    <a:pt x="62" y="12"/>
                  </a:lnTo>
                  <a:lnTo>
                    <a:pt x="66" y="0"/>
                  </a:lnTo>
                  <a:lnTo>
                    <a:pt x="40" y="2"/>
                  </a:lnTo>
                  <a:lnTo>
                    <a:pt x="0" y="28"/>
                  </a:lnTo>
                  <a:lnTo>
                    <a:pt x="4" y="64"/>
                  </a:lnTo>
                  <a:lnTo>
                    <a:pt x="14" y="96"/>
                  </a:lnTo>
                  <a:lnTo>
                    <a:pt x="36" y="108"/>
                  </a:lnTo>
                  <a:lnTo>
                    <a:pt x="70" y="134"/>
                  </a:lnTo>
                  <a:lnTo>
                    <a:pt x="116" y="130"/>
                  </a:lnTo>
                  <a:lnTo>
                    <a:pt x="124" y="140"/>
                  </a:lnTo>
                  <a:lnTo>
                    <a:pt x="152" y="104"/>
                  </a:lnTo>
                  <a:lnTo>
                    <a:pt x="150" y="78"/>
                  </a:lnTo>
                  <a:lnTo>
                    <a:pt x="150" y="60"/>
                  </a:lnTo>
                  <a:lnTo>
                    <a:pt x="140" y="54"/>
                  </a:lnTo>
                  <a:lnTo>
                    <a:pt x="154" y="44"/>
                  </a:lnTo>
                  <a:lnTo>
                    <a:pt x="134" y="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3036" y="2150"/>
              <a:ext cx="269" cy="185"/>
            </a:xfrm>
            <a:custGeom>
              <a:avLst/>
              <a:gdLst/>
              <a:ahLst/>
              <a:cxnLst>
                <a:cxn ang="0">
                  <a:pos x="246" y="120"/>
                </a:cxn>
                <a:cxn ang="0">
                  <a:pos x="264" y="98"/>
                </a:cxn>
                <a:cxn ang="0">
                  <a:pos x="268" y="64"/>
                </a:cxn>
                <a:cxn ang="0">
                  <a:pos x="180" y="26"/>
                </a:cxn>
                <a:cxn ang="0">
                  <a:pos x="176" y="0"/>
                </a:cxn>
                <a:cxn ang="0">
                  <a:pos x="120" y="14"/>
                </a:cxn>
                <a:cxn ang="0">
                  <a:pos x="52" y="8"/>
                </a:cxn>
                <a:cxn ang="0">
                  <a:pos x="30" y="22"/>
                </a:cxn>
                <a:cxn ang="0">
                  <a:pos x="34" y="44"/>
                </a:cxn>
                <a:cxn ang="0">
                  <a:pos x="0" y="92"/>
                </a:cxn>
                <a:cxn ang="0">
                  <a:pos x="18" y="110"/>
                </a:cxn>
                <a:cxn ang="0">
                  <a:pos x="54" y="114"/>
                </a:cxn>
                <a:cxn ang="0">
                  <a:pos x="86" y="96"/>
                </a:cxn>
                <a:cxn ang="0">
                  <a:pos x="106" y="96"/>
                </a:cxn>
                <a:cxn ang="0">
                  <a:pos x="116" y="132"/>
                </a:cxn>
                <a:cxn ang="0">
                  <a:pos x="100" y="156"/>
                </a:cxn>
                <a:cxn ang="0">
                  <a:pos x="110" y="164"/>
                </a:cxn>
                <a:cxn ang="0">
                  <a:pos x="122" y="162"/>
                </a:cxn>
                <a:cxn ang="0">
                  <a:pos x="126" y="142"/>
                </a:cxn>
                <a:cxn ang="0">
                  <a:pos x="142" y="138"/>
                </a:cxn>
                <a:cxn ang="0">
                  <a:pos x="162" y="148"/>
                </a:cxn>
                <a:cxn ang="0">
                  <a:pos x="172" y="184"/>
                </a:cxn>
                <a:cxn ang="0">
                  <a:pos x="194" y="178"/>
                </a:cxn>
                <a:cxn ang="0">
                  <a:pos x="204" y="162"/>
                </a:cxn>
                <a:cxn ang="0">
                  <a:pos x="178" y="152"/>
                </a:cxn>
                <a:cxn ang="0">
                  <a:pos x="194" y="140"/>
                </a:cxn>
                <a:cxn ang="0">
                  <a:pos x="246" y="120"/>
                </a:cxn>
              </a:cxnLst>
              <a:rect l="0" t="0" r="r" b="b"/>
              <a:pathLst>
                <a:path w="268" h="184">
                  <a:moveTo>
                    <a:pt x="246" y="120"/>
                  </a:moveTo>
                  <a:lnTo>
                    <a:pt x="264" y="98"/>
                  </a:lnTo>
                  <a:lnTo>
                    <a:pt x="268" y="64"/>
                  </a:lnTo>
                  <a:lnTo>
                    <a:pt x="180" y="26"/>
                  </a:lnTo>
                  <a:lnTo>
                    <a:pt x="176" y="0"/>
                  </a:lnTo>
                  <a:lnTo>
                    <a:pt x="120" y="14"/>
                  </a:lnTo>
                  <a:lnTo>
                    <a:pt x="52" y="8"/>
                  </a:lnTo>
                  <a:lnTo>
                    <a:pt x="30" y="22"/>
                  </a:lnTo>
                  <a:lnTo>
                    <a:pt x="34" y="44"/>
                  </a:lnTo>
                  <a:lnTo>
                    <a:pt x="0" y="92"/>
                  </a:lnTo>
                  <a:lnTo>
                    <a:pt x="18" y="110"/>
                  </a:lnTo>
                  <a:lnTo>
                    <a:pt x="54" y="114"/>
                  </a:lnTo>
                  <a:lnTo>
                    <a:pt x="86" y="96"/>
                  </a:lnTo>
                  <a:lnTo>
                    <a:pt x="106" y="96"/>
                  </a:lnTo>
                  <a:lnTo>
                    <a:pt x="116" y="132"/>
                  </a:lnTo>
                  <a:lnTo>
                    <a:pt x="100" y="156"/>
                  </a:lnTo>
                  <a:lnTo>
                    <a:pt x="110" y="164"/>
                  </a:lnTo>
                  <a:lnTo>
                    <a:pt x="122" y="162"/>
                  </a:lnTo>
                  <a:lnTo>
                    <a:pt x="126" y="142"/>
                  </a:lnTo>
                  <a:lnTo>
                    <a:pt x="142" y="138"/>
                  </a:lnTo>
                  <a:lnTo>
                    <a:pt x="162" y="148"/>
                  </a:lnTo>
                  <a:lnTo>
                    <a:pt x="172" y="184"/>
                  </a:lnTo>
                  <a:lnTo>
                    <a:pt x="194" y="178"/>
                  </a:lnTo>
                  <a:lnTo>
                    <a:pt x="204" y="162"/>
                  </a:lnTo>
                  <a:lnTo>
                    <a:pt x="178" y="152"/>
                  </a:lnTo>
                  <a:lnTo>
                    <a:pt x="194" y="140"/>
                  </a:lnTo>
                  <a:lnTo>
                    <a:pt x="246" y="12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3108" y="2243"/>
              <a:ext cx="50" cy="66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32" y="66"/>
                </a:cxn>
                <a:cxn ang="0">
                  <a:pos x="50" y="34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0" y="8"/>
                </a:cxn>
              </a:cxnLst>
              <a:rect l="0" t="0" r="r" b="b"/>
              <a:pathLst>
                <a:path w="50" h="66">
                  <a:moveTo>
                    <a:pt x="0" y="8"/>
                  </a:moveTo>
                  <a:lnTo>
                    <a:pt x="32" y="66"/>
                  </a:lnTo>
                  <a:lnTo>
                    <a:pt x="50" y="34"/>
                  </a:lnTo>
                  <a:lnTo>
                    <a:pt x="38" y="0"/>
                  </a:lnTo>
                  <a:lnTo>
                    <a:pt x="12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3012" y="2247"/>
              <a:ext cx="140" cy="104"/>
            </a:xfrm>
            <a:custGeom>
              <a:avLst/>
              <a:gdLst/>
              <a:ahLst/>
              <a:cxnLst>
                <a:cxn ang="0">
                  <a:pos x="140" y="64"/>
                </a:cxn>
                <a:cxn ang="0">
                  <a:pos x="120" y="82"/>
                </a:cxn>
                <a:cxn ang="0">
                  <a:pos x="120" y="100"/>
                </a:cxn>
                <a:cxn ang="0">
                  <a:pos x="96" y="88"/>
                </a:cxn>
                <a:cxn ang="0">
                  <a:pos x="64" y="104"/>
                </a:cxn>
                <a:cxn ang="0">
                  <a:pos x="34" y="80"/>
                </a:cxn>
                <a:cxn ang="0">
                  <a:pos x="14" y="80"/>
                </a:cxn>
                <a:cxn ang="0">
                  <a:pos x="0" y="46"/>
                </a:cxn>
                <a:cxn ang="0">
                  <a:pos x="18" y="42"/>
                </a:cxn>
                <a:cxn ang="0">
                  <a:pos x="18" y="22"/>
                </a:cxn>
                <a:cxn ang="0">
                  <a:pos x="42" y="8"/>
                </a:cxn>
                <a:cxn ang="0">
                  <a:pos x="82" y="14"/>
                </a:cxn>
                <a:cxn ang="0">
                  <a:pos x="102" y="0"/>
                </a:cxn>
                <a:cxn ang="0">
                  <a:pos x="140" y="64"/>
                </a:cxn>
              </a:cxnLst>
              <a:rect l="0" t="0" r="r" b="b"/>
              <a:pathLst>
                <a:path w="140" h="104">
                  <a:moveTo>
                    <a:pt x="140" y="64"/>
                  </a:moveTo>
                  <a:lnTo>
                    <a:pt x="120" y="82"/>
                  </a:lnTo>
                  <a:lnTo>
                    <a:pt x="120" y="100"/>
                  </a:lnTo>
                  <a:lnTo>
                    <a:pt x="96" y="88"/>
                  </a:lnTo>
                  <a:lnTo>
                    <a:pt x="64" y="104"/>
                  </a:lnTo>
                  <a:lnTo>
                    <a:pt x="34" y="80"/>
                  </a:lnTo>
                  <a:lnTo>
                    <a:pt x="14" y="80"/>
                  </a:lnTo>
                  <a:lnTo>
                    <a:pt x="0" y="46"/>
                  </a:lnTo>
                  <a:lnTo>
                    <a:pt x="18" y="42"/>
                  </a:lnTo>
                  <a:lnTo>
                    <a:pt x="18" y="22"/>
                  </a:lnTo>
                  <a:lnTo>
                    <a:pt x="42" y="8"/>
                  </a:lnTo>
                  <a:lnTo>
                    <a:pt x="82" y="14"/>
                  </a:lnTo>
                  <a:lnTo>
                    <a:pt x="102" y="0"/>
                  </a:lnTo>
                  <a:lnTo>
                    <a:pt x="140" y="6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3046" y="2329"/>
              <a:ext cx="86" cy="70"/>
            </a:xfrm>
            <a:custGeom>
              <a:avLst/>
              <a:gdLst/>
              <a:ahLst/>
              <a:cxnLst>
                <a:cxn ang="0">
                  <a:pos x="86" y="18"/>
                </a:cxn>
                <a:cxn ang="0">
                  <a:pos x="80" y="32"/>
                </a:cxn>
                <a:cxn ang="0">
                  <a:pos x="78" y="50"/>
                </a:cxn>
                <a:cxn ang="0">
                  <a:pos x="70" y="60"/>
                </a:cxn>
                <a:cxn ang="0">
                  <a:pos x="54" y="58"/>
                </a:cxn>
                <a:cxn ang="0">
                  <a:pos x="54" y="70"/>
                </a:cxn>
                <a:cxn ang="0">
                  <a:pos x="36" y="68"/>
                </a:cxn>
                <a:cxn ang="0">
                  <a:pos x="26" y="58"/>
                </a:cxn>
                <a:cxn ang="0">
                  <a:pos x="8" y="70"/>
                </a:cxn>
                <a:cxn ang="0">
                  <a:pos x="10" y="46"/>
                </a:cxn>
                <a:cxn ang="0">
                  <a:pos x="0" y="20"/>
                </a:cxn>
                <a:cxn ang="0">
                  <a:pos x="14" y="0"/>
                </a:cxn>
                <a:cxn ang="0">
                  <a:pos x="30" y="18"/>
                </a:cxn>
                <a:cxn ang="0">
                  <a:pos x="64" y="2"/>
                </a:cxn>
                <a:cxn ang="0">
                  <a:pos x="86" y="18"/>
                </a:cxn>
              </a:cxnLst>
              <a:rect l="0" t="0" r="r" b="b"/>
              <a:pathLst>
                <a:path w="86" h="70">
                  <a:moveTo>
                    <a:pt x="86" y="18"/>
                  </a:moveTo>
                  <a:lnTo>
                    <a:pt x="80" y="32"/>
                  </a:lnTo>
                  <a:lnTo>
                    <a:pt x="78" y="50"/>
                  </a:lnTo>
                  <a:lnTo>
                    <a:pt x="70" y="60"/>
                  </a:lnTo>
                  <a:lnTo>
                    <a:pt x="54" y="58"/>
                  </a:lnTo>
                  <a:lnTo>
                    <a:pt x="54" y="70"/>
                  </a:lnTo>
                  <a:lnTo>
                    <a:pt x="36" y="68"/>
                  </a:lnTo>
                  <a:lnTo>
                    <a:pt x="26" y="58"/>
                  </a:lnTo>
                  <a:lnTo>
                    <a:pt x="8" y="70"/>
                  </a:lnTo>
                  <a:lnTo>
                    <a:pt x="10" y="46"/>
                  </a:lnTo>
                  <a:lnTo>
                    <a:pt x="0" y="20"/>
                  </a:lnTo>
                  <a:lnTo>
                    <a:pt x="14" y="0"/>
                  </a:lnTo>
                  <a:lnTo>
                    <a:pt x="30" y="18"/>
                  </a:lnTo>
                  <a:lnTo>
                    <a:pt x="64" y="2"/>
                  </a:lnTo>
                  <a:lnTo>
                    <a:pt x="86" y="1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3096" y="2383"/>
              <a:ext cx="42" cy="32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0" y="32"/>
                </a:cxn>
                <a:cxn ang="0">
                  <a:pos x="26" y="18"/>
                </a:cxn>
                <a:cxn ang="0">
                  <a:pos x="42" y="16"/>
                </a:cxn>
                <a:cxn ang="0">
                  <a:pos x="22" y="2"/>
                </a:cxn>
                <a:cxn ang="0">
                  <a:pos x="2" y="0"/>
                </a:cxn>
                <a:cxn ang="0">
                  <a:pos x="0" y="14"/>
                </a:cxn>
              </a:cxnLst>
              <a:rect l="0" t="0" r="r" b="b"/>
              <a:pathLst>
                <a:path w="42" h="32">
                  <a:moveTo>
                    <a:pt x="0" y="14"/>
                  </a:moveTo>
                  <a:lnTo>
                    <a:pt x="10" y="32"/>
                  </a:lnTo>
                  <a:lnTo>
                    <a:pt x="26" y="18"/>
                  </a:lnTo>
                  <a:lnTo>
                    <a:pt x="42" y="16"/>
                  </a:lnTo>
                  <a:lnTo>
                    <a:pt x="22" y="2"/>
                  </a:lnTo>
                  <a:lnTo>
                    <a:pt x="2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3010" y="2381"/>
              <a:ext cx="94" cy="110"/>
            </a:xfrm>
            <a:custGeom>
              <a:avLst/>
              <a:gdLst/>
              <a:ahLst/>
              <a:cxnLst>
                <a:cxn ang="0">
                  <a:pos x="94" y="26"/>
                </a:cxn>
                <a:cxn ang="0">
                  <a:pos x="56" y="28"/>
                </a:cxn>
                <a:cxn ang="0">
                  <a:pos x="58" y="46"/>
                </a:cxn>
                <a:cxn ang="0">
                  <a:pos x="34" y="34"/>
                </a:cxn>
                <a:cxn ang="0">
                  <a:pos x="34" y="50"/>
                </a:cxn>
                <a:cxn ang="0">
                  <a:pos x="48" y="72"/>
                </a:cxn>
                <a:cxn ang="0">
                  <a:pos x="60" y="58"/>
                </a:cxn>
                <a:cxn ang="0">
                  <a:pos x="66" y="84"/>
                </a:cxn>
                <a:cxn ang="0">
                  <a:pos x="48" y="90"/>
                </a:cxn>
                <a:cxn ang="0">
                  <a:pos x="38" y="110"/>
                </a:cxn>
                <a:cxn ang="0">
                  <a:pos x="16" y="84"/>
                </a:cxn>
                <a:cxn ang="0">
                  <a:pos x="40" y="74"/>
                </a:cxn>
                <a:cxn ang="0">
                  <a:pos x="12" y="70"/>
                </a:cxn>
                <a:cxn ang="0">
                  <a:pos x="0" y="52"/>
                </a:cxn>
                <a:cxn ang="0">
                  <a:pos x="16" y="34"/>
                </a:cxn>
                <a:cxn ang="0">
                  <a:pos x="16" y="18"/>
                </a:cxn>
                <a:cxn ang="0">
                  <a:pos x="46" y="16"/>
                </a:cxn>
                <a:cxn ang="0">
                  <a:pos x="64" y="0"/>
                </a:cxn>
                <a:cxn ang="0">
                  <a:pos x="86" y="10"/>
                </a:cxn>
                <a:cxn ang="0">
                  <a:pos x="94" y="26"/>
                </a:cxn>
              </a:cxnLst>
              <a:rect l="0" t="0" r="r" b="b"/>
              <a:pathLst>
                <a:path w="94" h="110">
                  <a:moveTo>
                    <a:pt x="94" y="26"/>
                  </a:moveTo>
                  <a:lnTo>
                    <a:pt x="56" y="28"/>
                  </a:lnTo>
                  <a:lnTo>
                    <a:pt x="58" y="46"/>
                  </a:lnTo>
                  <a:lnTo>
                    <a:pt x="34" y="34"/>
                  </a:lnTo>
                  <a:lnTo>
                    <a:pt x="34" y="50"/>
                  </a:lnTo>
                  <a:lnTo>
                    <a:pt x="48" y="72"/>
                  </a:lnTo>
                  <a:lnTo>
                    <a:pt x="60" y="58"/>
                  </a:lnTo>
                  <a:lnTo>
                    <a:pt x="66" y="84"/>
                  </a:lnTo>
                  <a:lnTo>
                    <a:pt x="48" y="90"/>
                  </a:lnTo>
                  <a:lnTo>
                    <a:pt x="38" y="110"/>
                  </a:lnTo>
                  <a:lnTo>
                    <a:pt x="16" y="84"/>
                  </a:lnTo>
                  <a:lnTo>
                    <a:pt x="40" y="74"/>
                  </a:lnTo>
                  <a:lnTo>
                    <a:pt x="12" y="70"/>
                  </a:lnTo>
                  <a:lnTo>
                    <a:pt x="0" y="52"/>
                  </a:lnTo>
                  <a:lnTo>
                    <a:pt x="16" y="34"/>
                  </a:lnTo>
                  <a:lnTo>
                    <a:pt x="16" y="18"/>
                  </a:lnTo>
                  <a:lnTo>
                    <a:pt x="46" y="16"/>
                  </a:lnTo>
                  <a:lnTo>
                    <a:pt x="64" y="0"/>
                  </a:lnTo>
                  <a:lnTo>
                    <a:pt x="86" y="10"/>
                  </a:lnTo>
                  <a:lnTo>
                    <a:pt x="94" y="2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2998" y="2371"/>
              <a:ext cx="32" cy="62"/>
            </a:xfrm>
            <a:custGeom>
              <a:avLst/>
              <a:gdLst/>
              <a:ahLst/>
              <a:cxnLst>
                <a:cxn ang="0">
                  <a:pos x="32" y="34"/>
                </a:cxn>
                <a:cxn ang="0">
                  <a:pos x="18" y="26"/>
                </a:cxn>
                <a:cxn ang="0">
                  <a:pos x="22" y="10"/>
                </a:cxn>
                <a:cxn ang="0">
                  <a:pos x="6" y="0"/>
                </a:cxn>
                <a:cxn ang="0">
                  <a:pos x="0" y="10"/>
                </a:cxn>
                <a:cxn ang="0">
                  <a:pos x="4" y="48"/>
                </a:cxn>
                <a:cxn ang="0">
                  <a:pos x="22" y="62"/>
                </a:cxn>
                <a:cxn ang="0">
                  <a:pos x="32" y="34"/>
                </a:cxn>
              </a:cxnLst>
              <a:rect l="0" t="0" r="r" b="b"/>
              <a:pathLst>
                <a:path w="32" h="62">
                  <a:moveTo>
                    <a:pt x="32" y="34"/>
                  </a:moveTo>
                  <a:lnTo>
                    <a:pt x="18" y="26"/>
                  </a:lnTo>
                  <a:lnTo>
                    <a:pt x="22" y="10"/>
                  </a:lnTo>
                  <a:lnTo>
                    <a:pt x="6" y="0"/>
                  </a:lnTo>
                  <a:lnTo>
                    <a:pt x="0" y="10"/>
                  </a:lnTo>
                  <a:lnTo>
                    <a:pt x="4" y="48"/>
                  </a:lnTo>
                  <a:lnTo>
                    <a:pt x="22" y="62"/>
                  </a:lnTo>
                  <a:lnTo>
                    <a:pt x="32" y="3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3010" y="2369"/>
              <a:ext cx="50" cy="4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2" y="4"/>
                </a:cxn>
                <a:cxn ang="0">
                  <a:pos x="0" y="22"/>
                </a:cxn>
                <a:cxn ang="0">
                  <a:pos x="18" y="42"/>
                </a:cxn>
                <a:cxn ang="0">
                  <a:pos x="50" y="28"/>
                </a:cxn>
                <a:cxn ang="0">
                  <a:pos x="48" y="0"/>
                </a:cxn>
              </a:cxnLst>
              <a:rect l="0" t="0" r="r" b="b"/>
              <a:pathLst>
                <a:path w="50" h="42">
                  <a:moveTo>
                    <a:pt x="48" y="0"/>
                  </a:moveTo>
                  <a:lnTo>
                    <a:pt x="32" y="4"/>
                  </a:lnTo>
                  <a:lnTo>
                    <a:pt x="0" y="22"/>
                  </a:lnTo>
                  <a:lnTo>
                    <a:pt x="18" y="42"/>
                  </a:lnTo>
                  <a:lnTo>
                    <a:pt x="50" y="28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2980" y="2289"/>
              <a:ext cx="78" cy="100"/>
            </a:xfrm>
            <a:custGeom>
              <a:avLst/>
              <a:gdLst/>
              <a:ahLst/>
              <a:cxnLst>
                <a:cxn ang="0">
                  <a:pos x="22" y="100"/>
                </a:cxn>
                <a:cxn ang="0">
                  <a:pos x="0" y="82"/>
                </a:cxn>
                <a:cxn ang="0">
                  <a:pos x="24" y="60"/>
                </a:cxn>
                <a:cxn ang="0">
                  <a:pos x="18" y="38"/>
                </a:cxn>
                <a:cxn ang="0">
                  <a:pos x="14" y="8"/>
                </a:cxn>
                <a:cxn ang="0">
                  <a:pos x="40" y="0"/>
                </a:cxn>
                <a:cxn ang="0">
                  <a:pos x="50" y="36"/>
                </a:cxn>
                <a:cxn ang="0">
                  <a:pos x="68" y="34"/>
                </a:cxn>
                <a:cxn ang="0">
                  <a:pos x="78" y="50"/>
                </a:cxn>
                <a:cxn ang="0">
                  <a:pos x="72" y="60"/>
                </a:cxn>
                <a:cxn ang="0">
                  <a:pos x="78" y="86"/>
                </a:cxn>
                <a:cxn ang="0">
                  <a:pos x="34" y="100"/>
                </a:cxn>
                <a:cxn ang="0">
                  <a:pos x="26" y="88"/>
                </a:cxn>
                <a:cxn ang="0">
                  <a:pos x="22" y="100"/>
                </a:cxn>
              </a:cxnLst>
              <a:rect l="0" t="0" r="r" b="b"/>
              <a:pathLst>
                <a:path w="78" h="100">
                  <a:moveTo>
                    <a:pt x="22" y="100"/>
                  </a:moveTo>
                  <a:lnTo>
                    <a:pt x="0" y="82"/>
                  </a:lnTo>
                  <a:lnTo>
                    <a:pt x="24" y="60"/>
                  </a:lnTo>
                  <a:lnTo>
                    <a:pt x="18" y="38"/>
                  </a:lnTo>
                  <a:lnTo>
                    <a:pt x="14" y="8"/>
                  </a:lnTo>
                  <a:lnTo>
                    <a:pt x="40" y="0"/>
                  </a:lnTo>
                  <a:lnTo>
                    <a:pt x="50" y="36"/>
                  </a:lnTo>
                  <a:lnTo>
                    <a:pt x="68" y="34"/>
                  </a:lnTo>
                  <a:lnTo>
                    <a:pt x="78" y="50"/>
                  </a:lnTo>
                  <a:lnTo>
                    <a:pt x="72" y="60"/>
                  </a:lnTo>
                  <a:lnTo>
                    <a:pt x="78" y="86"/>
                  </a:lnTo>
                  <a:lnTo>
                    <a:pt x="34" y="100"/>
                  </a:lnTo>
                  <a:lnTo>
                    <a:pt x="26" y="88"/>
                  </a:lnTo>
                  <a:lnTo>
                    <a:pt x="22" y="10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2950" y="2315"/>
              <a:ext cx="58" cy="58"/>
            </a:xfrm>
            <a:custGeom>
              <a:avLst/>
              <a:gdLst/>
              <a:ahLst/>
              <a:cxnLst>
                <a:cxn ang="0">
                  <a:pos x="52" y="2"/>
                </a:cxn>
                <a:cxn ang="0">
                  <a:pos x="30" y="8"/>
                </a:cxn>
                <a:cxn ang="0">
                  <a:pos x="14" y="0"/>
                </a:cxn>
                <a:cxn ang="0">
                  <a:pos x="0" y="10"/>
                </a:cxn>
                <a:cxn ang="0">
                  <a:pos x="2" y="32"/>
                </a:cxn>
                <a:cxn ang="0">
                  <a:pos x="40" y="58"/>
                </a:cxn>
                <a:cxn ang="0">
                  <a:pos x="58" y="30"/>
                </a:cxn>
                <a:cxn ang="0">
                  <a:pos x="52" y="2"/>
                </a:cxn>
              </a:cxnLst>
              <a:rect l="0" t="0" r="r" b="b"/>
              <a:pathLst>
                <a:path w="58" h="58">
                  <a:moveTo>
                    <a:pt x="52" y="2"/>
                  </a:moveTo>
                  <a:lnTo>
                    <a:pt x="30" y="8"/>
                  </a:lnTo>
                  <a:lnTo>
                    <a:pt x="14" y="0"/>
                  </a:lnTo>
                  <a:lnTo>
                    <a:pt x="0" y="10"/>
                  </a:lnTo>
                  <a:lnTo>
                    <a:pt x="2" y="32"/>
                  </a:lnTo>
                  <a:lnTo>
                    <a:pt x="40" y="58"/>
                  </a:lnTo>
                  <a:lnTo>
                    <a:pt x="58" y="30"/>
                  </a:lnTo>
                  <a:lnTo>
                    <a:pt x="52" y="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2964" y="2219"/>
              <a:ext cx="86" cy="36"/>
            </a:xfrm>
            <a:custGeom>
              <a:avLst/>
              <a:gdLst/>
              <a:ahLst/>
              <a:cxnLst>
                <a:cxn ang="0">
                  <a:pos x="78" y="26"/>
                </a:cxn>
                <a:cxn ang="0">
                  <a:pos x="50" y="22"/>
                </a:cxn>
                <a:cxn ang="0">
                  <a:pos x="34" y="36"/>
                </a:cxn>
                <a:cxn ang="0">
                  <a:pos x="0" y="36"/>
                </a:cxn>
                <a:cxn ang="0">
                  <a:pos x="26" y="4"/>
                </a:cxn>
                <a:cxn ang="0">
                  <a:pos x="76" y="0"/>
                </a:cxn>
                <a:cxn ang="0">
                  <a:pos x="86" y="8"/>
                </a:cxn>
                <a:cxn ang="0">
                  <a:pos x="78" y="26"/>
                </a:cxn>
              </a:cxnLst>
              <a:rect l="0" t="0" r="r" b="b"/>
              <a:pathLst>
                <a:path w="86" h="36">
                  <a:moveTo>
                    <a:pt x="78" y="26"/>
                  </a:moveTo>
                  <a:lnTo>
                    <a:pt x="50" y="22"/>
                  </a:lnTo>
                  <a:lnTo>
                    <a:pt x="34" y="36"/>
                  </a:lnTo>
                  <a:lnTo>
                    <a:pt x="0" y="36"/>
                  </a:lnTo>
                  <a:lnTo>
                    <a:pt x="26" y="4"/>
                  </a:lnTo>
                  <a:lnTo>
                    <a:pt x="76" y="0"/>
                  </a:lnTo>
                  <a:lnTo>
                    <a:pt x="86" y="8"/>
                  </a:lnTo>
                  <a:lnTo>
                    <a:pt x="78" y="2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2952" y="2233"/>
              <a:ext cx="104" cy="68"/>
            </a:xfrm>
            <a:custGeom>
              <a:avLst/>
              <a:gdLst/>
              <a:ahLst/>
              <a:cxnLst>
                <a:cxn ang="0">
                  <a:pos x="94" y="10"/>
                </a:cxn>
                <a:cxn ang="0">
                  <a:pos x="62" y="0"/>
                </a:cxn>
                <a:cxn ang="0">
                  <a:pos x="46" y="16"/>
                </a:cxn>
                <a:cxn ang="0">
                  <a:pos x="10" y="20"/>
                </a:cxn>
                <a:cxn ang="0">
                  <a:pos x="0" y="40"/>
                </a:cxn>
                <a:cxn ang="0">
                  <a:pos x="4" y="62"/>
                </a:cxn>
                <a:cxn ang="0">
                  <a:pos x="24" y="66"/>
                </a:cxn>
                <a:cxn ang="0">
                  <a:pos x="50" y="68"/>
                </a:cxn>
                <a:cxn ang="0">
                  <a:pos x="82" y="54"/>
                </a:cxn>
                <a:cxn ang="0">
                  <a:pos x="84" y="38"/>
                </a:cxn>
                <a:cxn ang="0">
                  <a:pos x="104" y="26"/>
                </a:cxn>
                <a:cxn ang="0">
                  <a:pos x="94" y="10"/>
                </a:cxn>
              </a:cxnLst>
              <a:rect l="0" t="0" r="r" b="b"/>
              <a:pathLst>
                <a:path w="104" h="68">
                  <a:moveTo>
                    <a:pt x="94" y="10"/>
                  </a:moveTo>
                  <a:lnTo>
                    <a:pt x="62" y="0"/>
                  </a:lnTo>
                  <a:lnTo>
                    <a:pt x="46" y="16"/>
                  </a:lnTo>
                  <a:lnTo>
                    <a:pt x="10" y="20"/>
                  </a:lnTo>
                  <a:lnTo>
                    <a:pt x="0" y="40"/>
                  </a:lnTo>
                  <a:lnTo>
                    <a:pt x="4" y="62"/>
                  </a:lnTo>
                  <a:lnTo>
                    <a:pt x="24" y="66"/>
                  </a:lnTo>
                  <a:lnTo>
                    <a:pt x="50" y="68"/>
                  </a:lnTo>
                  <a:lnTo>
                    <a:pt x="82" y="54"/>
                  </a:lnTo>
                  <a:lnTo>
                    <a:pt x="84" y="38"/>
                  </a:lnTo>
                  <a:lnTo>
                    <a:pt x="104" y="26"/>
                  </a:lnTo>
                  <a:lnTo>
                    <a:pt x="94" y="1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2912" y="2287"/>
              <a:ext cx="94" cy="98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32" y="22"/>
                </a:cxn>
                <a:cxn ang="0">
                  <a:pos x="0" y="22"/>
                </a:cxn>
                <a:cxn ang="0">
                  <a:pos x="4" y="40"/>
                </a:cxn>
                <a:cxn ang="0">
                  <a:pos x="22" y="36"/>
                </a:cxn>
                <a:cxn ang="0">
                  <a:pos x="26" y="62"/>
                </a:cxn>
                <a:cxn ang="0">
                  <a:pos x="82" y="98"/>
                </a:cxn>
                <a:cxn ang="0">
                  <a:pos x="76" y="78"/>
                </a:cxn>
                <a:cxn ang="0">
                  <a:pos x="44" y="60"/>
                </a:cxn>
                <a:cxn ang="0">
                  <a:pos x="42" y="42"/>
                </a:cxn>
                <a:cxn ang="0">
                  <a:pos x="54" y="34"/>
                </a:cxn>
                <a:cxn ang="0">
                  <a:pos x="68" y="40"/>
                </a:cxn>
                <a:cxn ang="0">
                  <a:pos x="94" y="32"/>
                </a:cxn>
                <a:cxn ang="0">
                  <a:pos x="86" y="10"/>
                </a:cxn>
                <a:cxn ang="0">
                  <a:pos x="46" y="0"/>
                </a:cxn>
              </a:cxnLst>
              <a:rect l="0" t="0" r="r" b="b"/>
              <a:pathLst>
                <a:path w="94" h="98">
                  <a:moveTo>
                    <a:pt x="46" y="0"/>
                  </a:moveTo>
                  <a:lnTo>
                    <a:pt x="32" y="22"/>
                  </a:lnTo>
                  <a:lnTo>
                    <a:pt x="0" y="22"/>
                  </a:lnTo>
                  <a:lnTo>
                    <a:pt x="4" y="40"/>
                  </a:lnTo>
                  <a:lnTo>
                    <a:pt x="22" y="36"/>
                  </a:lnTo>
                  <a:lnTo>
                    <a:pt x="26" y="62"/>
                  </a:lnTo>
                  <a:lnTo>
                    <a:pt x="82" y="98"/>
                  </a:lnTo>
                  <a:lnTo>
                    <a:pt x="76" y="78"/>
                  </a:lnTo>
                  <a:lnTo>
                    <a:pt x="44" y="60"/>
                  </a:lnTo>
                  <a:lnTo>
                    <a:pt x="42" y="42"/>
                  </a:lnTo>
                  <a:lnTo>
                    <a:pt x="54" y="34"/>
                  </a:lnTo>
                  <a:lnTo>
                    <a:pt x="68" y="40"/>
                  </a:lnTo>
                  <a:lnTo>
                    <a:pt x="94" y="32"/>
                  </a:lnTo>
                  <a:lnTo>
                    <a:pt x="86" y="1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2900" y="2271"/>
              <a:ext cx="62" cy="46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26" y="24"/>
                </a:cxn>
                <a:cxn ang="0">
                  <a:pos x="0" y="12"/>
                </a:cxn>
                <a:cxn ang="0">
                  <a:pos x="18" y="46"/>
                </a:cxn>
                <a:cxn ang="0">
                  <a:pos x="48" y="42"/>
                </a:cxn>
                <a:cxn ang="0">
                  <a:pos x="62" y="22"/>
                </a:cxn>
                <a:cxn ang="0">
                  <a:pos x="60" y="0"/>
                </a:cxn>
              </a:cxnLst>
              <a:rect l="0" t="0" r="r" b="b"/>
              <a:pathLst>
                <a:path w="62" h="46">
                  <a:moveTo>
                    <a:pt x="60" y="0"/>
                  </a:moveTo>
                  <a:lnTo>
                    <a:pt x="26" y="24"/>
                  </a:lnTo>
                  <a:lnTo>
                    <a:pt x="0" y="12"/>
                  </a:lnTo>
                  <a:lnTo>
                    <a:pt x="18" y="46"/>
                  </a:lnTo>
                  <a:lnTo>
                    <a:pt x="48" y="42"/>
                  </a:lnTo>
                  <a:lnTo>
                    <a:pt x="62" y="22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2894" y="2184"/>
              <a:ext cx="102" cy="75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0" y="24"/>
                </a:cxn>
                <a:cxn ang="0">
                  <a:pos x="26" y="60"/>
                </a:cxn>
                <a:cxn ang="0">
                  <a:pos x="52" y="50"/>
                </a:cxn>
                <a:cxn ang="0">
                  <a:pos x="70" y="74"/>
                </a:cxn>
                <a:cxn ang="0">
                  <a:pos x="102" y="34"/>
                </a:cxn>
                <a:cxn ang="0">
                  <a:pos x="48" y="0"/>
                </a:cxn>
              </a:cxnLst>
              <a:rect l="0" t="0" r="r" b="b"/>
              <a:pathLst>
                <a:path w="102" h="74">
                  <a:moveTo>
                    <a:pt x="48" y="0"/>
                  </a:moveTo>
                  <a:lnTo>
                    <a:pt x="0" y="24"/>
                  </a:lnTo>
                  <a:lnTo>
                    <a:pt x="26" y="60"/>
                  </a:lnTo>
                  <a:lnTo>
                    <a:pt x="52" y="50"/>
                  </a:lnTo>
                  <a:lnTo>
                    <a:pt x="70" y="74"/>
                  </a:lnTo>
                  <a:lnTo>
                    <a:pt x="102" y="3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2799" y="2092"/>
              <a:ext cx="147" cy="185"/>
            </a:xfrm>
            <a:custGeom>
              <a:avLst/>
              <a:gdLst/>
              <a:ahLst/>
              <a:cxnLst>
                <a:cxn ang="0">
                  <a:pos x="128" y="34"/>
                </a:cxn>
                <a:cxn ang="0">
                  <a:pos x="106" y="10"/>
                </a:cxn>
                <a:cxn ang="0">
                  <a:pos x="62" y="16"/>
                </a:cxn>
                <a:cxn ang="0">
                  <a:pos x="52" y="0"/>
                </a:cxn>
                <a:cxn ang="0">
                  <a:pos x="28" y="10"/>
                </a:cxn>
                <a:cxn ang="0">
                  <a:pos x="38" y="28"/>
                </a:cxn>
                <a:cxn ang="0">
                  <a:pos x="18" y="30"/>
                </a:cxn>
                <a:cxn ang="0">
                  <a:pos x="0" y="98"/>
                </a:cxn>
                <a:cxn ang="0">
                  <a:pos x="10" y="136"/>
                </a:cxn>
                <a:cxn ang="0">
                  <a:pos x="34" y="142"/>
                </a:cxn>
                <a:cxn ang="0">
                  <a:pos x="30" y="170"/>
                </a:cxn>
                <a:cxn ang="0">
                  <a:pos x="64" y="184"/>
                </a:cxn>
                <a:cxn ang="0">
                  <a:pos x="106" y="172"/>
                </a:cxn>
                <a:cxn ang="0">
                  <a:pos x="126" y="146"/>
                </a:cxn>
                <a:cxn ang="0">
                  <a:pos x="102" y="118"/>
                </a:cxn>
                <a:cxn ang="0">
                  <a:pos x="146" y="98"/>
                </a:cxn>
                <a:cxn ang="0">
                  <a:pos x="128" y="34"/>
                </a:cxn>
              </a:cxnLst>
              <a:rect l="0" t="0" r="r" b="b"/>
              <a:pathLst>
                <a:path w="146" h="184">
                  <a:moveTo>
                    <a:pt x="128" y="34"/>
                  </a:moveTo>
                  <a:lnTo>
                    <a:pt x="106" y="10"/>
                  </a:lnTo>
                  <a:lnTo>
                    <a:pt x="62" y="16"/>
                  </a:lnTo>
                  <a:lnTo>
                    <a:pt x="52" y="0"/>
                  </a:lnTo>
                  <a:lnTo>
                    <a:pt x="28" y="10"/>
                  </a:lnTo>
                  <a:lnTo>
                    <a:pt x="38" y="28"/>
                  </a:lnTo>
                  <a:lnTo>
                    <a:pt x="18" y="30"/>
                  </a:lnTo>
                  <a:lnTo>
                    <a:pt x="0" y="98"/>
                  </a:lnTo>
                  <a:lnTo>
                    <a:pt x="10" y="136"/>
                  </a:lnTo>
                  <a:lnTo>
                    <a:pt x="34" y="142"/>
                  </a:lnTo>
                  <a:lnTo>
                    <a:pt x="30" y="170"/>
                  </a:lnTo>
                  <a:lnTo>
                    <a:pt x="64" y="184"/>
                  </a:lnTo>
                  <a:lnTo>
                    <a:pt x="106" y="172"/>
                  </a:lnTo>
                  <a:lnTo>
                    <a:pt x="126" y="146"/>
                  </a:lnTo>
                  <a:lnTo>
                    <a:pt x="102" y="118"/>
                  </a:lnTo>
                  <a:lnTo>
                    <a:pt x="146" y="98"/>
                  </a:lnTo>
                  <a:lnTo>
                    <a:pt x="128" y="3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2823" y="2012"/>
              <a:ext cx="48" cy="94"/>
            </a:xfrm>
            <a:custGeom>
              <a:avLst/>
              <a:gdLst/>
              <a:ahLst/>
              <a:cxnLst>
                <a:cxn ang="0">
                  <a:pos x="30" y="80"/>
                </a:cxn>
                <a:cxn ang="0">
                  <a:pos x="26" y="60"/>
                </a:cxn>
                <a:cxn ang="0">
                  <a:pos x="48" y="42"/>
                </a:cxn>
                <a:cxn ang="0">
                  <a:pos x="38" y="22"/>
                </a:cxn>
                <a:cxn ang="0">
                  <a:pos x="34" y="0"/>
                </a:cxn>
                <a:cxn ang="0">
                  <a:pos x="16" y="22"/>
                </a:cxn>
                <a:cxn ang="0">
                  <a:pos x="0" y="44"/>
                </a:cxn>
                <a:cxn ang="0">
                  <a:pos x="8" y="68"/>
                </a:cxn>
                <a:cxn ang="0">
                  <a:pos x="12" y="94"/>
                </a:cxn>
                <a:cxn ang="0">
                  <a:pos x="30" y="80"/>
                </a:cxn>
              </a:cxnLst>
              <a:rect l="0" t="0" r="r" b="b"/>
              <a:pathLst>
                <a:path w="48" h="94">
                  <a:moveTo>
                    <a:pt x="30" y="80"/>
                  </a:moveTo>
                  <a:lnTo>
                    <a:pt x="26" y="60"/>
                  </a:lnTo>
                  <a:lnTo>
                    <a:pt x="48" y="42"/>
                  </a:lnTo>
                  <a:lnTo>
                    <a:pt x="38" y="22"/>
                  </a:lnTo>
                  <a:lnTo>
                    <a:pt x="34" y="0"/>
                  </a:lnTo>
                  <a:lnTo>
                    <a:pt x="16" y="22"/>
                  </a:lnTo>
                  <a:lnTo>
                    <a:pt x="0" y="44"/>
                  </a:lnTo>
                  <a:lnTo>
                    <a:pt x="8" y="68"/>
                  </a:lnTo>
                  <a:lnTo>
                    <a:pt x="12" y="94"/>
                  </a:lnTo>
                  <a:lnTo>
                    <a:pt x="30" y="8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2765" y="2132"/>
              <a:ext cx="54" cy="71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24" y="2"/>
                </a:cxn>
                <a:cxn ang="0">
                  <a:pos x="24" y="28"/>
                </a:cxn>
                <a:cxn ang="0">
                  <a:pos x="12" y="14"/>
                </a:cxn>
                <a:cxn ang="0">
                  <a:pos x="0" y="52"/>
                </a:cxn>
                <a:cxn ang="0">
                  <a:pos x="22" y="50"/>
                </a:cxn>
                <a:cxn ang="0">
                  <a:pos x="28" y="70"/>
                </a:cxn>
                <a:cxn ang="0">
                  <a:pos x="40" y="66"/>
                </a:cxn>
                <a:cxn ang="0">
                  <a:pos x="40" y="54"/>
                </a:cxn>
                <a:cxn ang="0">
                  <a:pos x="54" y="0"/>
                </a:cxn>
              </a:cxnLst>
              <a:rect l="0" t="0" r="r" b="b"/>
              <a:pathLst>
                <a:path w="54" h="70">
                  <a:moveTo>
                    <a:pt x="54" y="0"/>
                  </a:moveTo>
                  <a:lnTo>
                    <a:pt x="24" y="2"/>
                  </a:lnTo>
                  <a:lnTo>
                    <a:pt x="24" y="28"/>
                  </a:lnTo>
                  <a:lnTo>
                    <a:pt x="12" y="14"/>
                  </a:lnTo>
                  <a:lnTo>
                    <a:pt x="0" y="52"/>
                  </a:lnTo>
                  <a:lnTo>
                    <a:pt x="22" y="50"/>
                  </a:lnTo>
                  <a:lnTo>
                    <a:pt x="28" y="70"/>
                  </a:lnTo>
                  <a:lnTo>
                    <a:pt x="40" y="66"/>
                  </a:lnTo>
                  <a:lnTo>
                    <a:pt x="40" y="54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2851" y="2233"/>
              <a:ext cx="113" cy="66"/>
            </a:xfrm>
            <a:custGeom>
              <a:avLst/>
              <a:gdLst/>
              <a:ahLst/>
              <a:cxnLst>
                <a:cxn ang="0">
                  <a:pos x="104" y="52"/>
                </a:cxn>
                <a:cxn ang="0">
                  <a:pos x="112" y="16"/>
                </a:cxn>
                <a:cxn ang="0">
                  <a:pos x="96" y="0"/>
                </a:cxn>
                <a:cxn ang="0">
                  <a:pos x="64" y="8"/>
                </a:cxn>
                <a:cxn ang="0">
                  <a:pos x="50" y="28"/>
                </a:cxn>
                <a:cxn ang="0">
                  <a:pos x="0" y="48"/>
                </a:cxn>
                <a:cxn ang="0">
                  <a:pos x="12" y="54"/>
                </a:cxn>
                <a:cxn ang="0">
                  <a:pos x="54" y="52"/>
                </a:cxn>
                <a:cxn ang="0">
                  <a:pos x="76" y="66"/>
                </a:cxn>
                <a:cxn ang="0">
                  <a:pos x="104" y="52"/>
                </a:cxn>
              </a:cxnLst>
              <a:rect l="0" t="0" r="r" b="b"/>
              <a:pathLst>
                <a:path w="112" h="66">
                  <a:moveTo>
                    <a:pt x="104" y="52"/>
                  </a:moveTo>
                  <a:lnTo>
                    <a:pt x="112" y="16"/>
                  </a:lnTo>
                  <a:lnTo>
                    <a:pt x="96" y="0"/>
                  </a:lnTo>
                  <a:lnTo>
                    <a:pt x="64" y="8"/>
                  </a:lnTo>
                  <a:lnTo>
                    <a:pt x="50" y="28"/>
                  </a:lnTo>
                  <a:lnTo>
                    <a:pt x="0" y="48"/>
                  </a:lnTo>
                  <a:lnTo>
                    <a:pt x="12" y="54"/>
                  </a:lnTo>
                  <a:lnTo>
                    <a:pt x="54" y="52"/>
                  </a:lnTo>
                  <a:lnTo>
                    <a:pt x="76" y="66"/>
                  </a:lnTo>
                  <a:lnTo>
                    <a:pt x="104" y="5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2809" y="2281"/>
              <a:ext cx="179" cy="186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54" y="4"/>
                </a:cxn>
                <a:cxn ang="0">
                  <a:pos x="48" y="16"/>
                </a:cxn>
                <a:cxn ang="0">
                  <a:pos x="24" y="14"/>
                </a:cxn>
                <a:cxn ang="0">
                  <a:pos x="6" y="32"/>
                </a:cxn>
                <a:cxn ang="0">
                  <a:pos x="0" y="58"/>
                </a:cxn>
                <a:cxn ang="0">
                  <a:pos x="14" y="66"/>
                </a:cxn>
                <a:cxn ang="0">
                  <a:pos x="28" y="52"/>
                </a:cxn>
                <a:cxn ang="0">
                  <a:pos x="44" y="52"/>
                </a:cxn>
                <a:cxn ang="0">
                  <a:pos x="66" y="98"/>
                </a:cxn>
                <a:cxn ang="0">
                  <a:pos x="84" y="114"/>
                </a:cxn>
                <a:cxn ang="0">
                  <a:pos x="136" y="144"/>
                </a:cxn>
                <a:cxn ang="0">
                  <a:pos x="144" y="164"/>
                </a:cxn>
                <a:cxn ang="0">
                  <a:pos x="136" y="186"/>
                </a:cxn>
                <a:cxn ang="0">
                  <a:pos x="152" y="182"/>
                </a:cxn>
                <a:cxn ang="0">
                  <a:pos x="152" y="170"/>
                </a:cxn>
                <a:cxn ang="0">
                  <a:pos x="150" y="150"/>
                </a:cxn>
                <a:cxn ang="0">
                  <a:pos x="154" y="138"/>
                </a:cxn>
                <a:cxn ang="0">
                  <a:pos x="174" y="148"/>
                </a:cxn>
                <a:cxn ang="0">
                  <a:pos x="178" y="136"/>
                </a:cxn>
                <a:cxn ang="0">
                  <a:pos x="158" y="126"/>
                </a:cxn>
                <a:cxn ang="0">
                  <a:pos x="138" y="112"/>
                </a:cxn>
                <a:cxn ang="0">
                  <a:pos x="120" y="102"/>
                </a:cxn>
                <a:cxn ang="0">
                  <a:pos x="92" y="68"/>
                </a:cxn>
                <a:cxn ang="0">
                  <a:pos x="82" y="58"/>
                </a:cxn>
                <a:cxn ang="0">
                  <a:pos x="82" y="40"/>
                </a:cxn>
                <a:cxn ang="0">
                  <a:pos x="110" y="30"/>
                </a:cxn>
                <a:cxn ang="0">
                  <a:pos x="94" y="0"/>
                </a:cxn>
              </a:cxnLst>
              <a:rect l="0" t="0" r="r" b="b"/>
              <a:pathLst>
                <a:path w="178" h="186">
                  <a:moveTo>
                    <a:pt x="94" y="0"/>
                  </a:moveTo>
                  <a:lnTo>
                    <a:pt x="54" y="4"/>
                  </a:lnTo>
                  <a:lnTo>
                    <a:pt x="48" y="16"/>
                  </a:lnTo>
                  <a:lnTo>
                    <a:pt x="24" y="14"/>
                  </a:lnTo>
                  <a:lnTo>
                    <a:pt x="6" y="32"/>
                  </a:lnTo>
                  <a:lnTo>
                    <a:pt x="0" y="58"/>
                  </a:lnTo>
                  <a:lnTo>
                    <a:pt x="14" y="66"/>
                  </a:lnTo>
                  <a:lnTo>
                    <a:pt x="28" y="52"/>
                  </a:lnTo>
                  <a:lnTo>
                    <a:pt x="44" y="52"/>
                  </a:lnTo>
                  <a:lnTo>
                    <a:pt x="66" y="98"/>
                  </a:lnTo>
                  <a:lnTo>
                    <a:pt x="84" y="114"/>
                  </a:lnTo>
                  <a:lnTo>
                    <a:pt x="136" y="144"/>
                  </a:lnTo>
                  <a:lnTo>
                    <a:pt x="144" y="164"/>
                  </a:lnTo>
                  <a:lnTo>
                    <a:pt x="136" y="186"/>
                  </a:lnTo>
                  <a:lnTo>
                    <a:pt x="152" y="182"/>
                  </a:lnTo>
                  <a:lnTo>
                    <a:pt x="152" y="170"/>
                  </a:lnTo>
                  <a:lnTo>
                    <a:pt x="150" y="150"/>
                  </a:lnTo>
                  <a:lnTo>
                    <a:pt x="154" y="138"/>
                  </a:lnTo>
                  <a:lnTo>
                    <a:pt x="174" y="148"/>
                  </a:lnTo>
                  <a:lnTo>
                    <a:pt x="178" y="136"/>
                  </a:lnTo>
                  <a:lnTo>
                    <a:pt x="158" y="126"/>
                  </a:lnTo>
                  <a:lnTo>
                    <a:pt x="138" y="112"/>
                  </a:lnTo>
                  <a:lnTo>
                    <a:pt x="120" y="102"/>
                  </a:lnTo>
                  <a:lnTo>
                    <a:pt x="92" y="68"/>
                  </a:lnTo>
                  <a:lnTo>
                    <a:pt x="82" y="58"/>
                  </a:lnTo>
                  <a:lnTo>
                    <a:pt x="82" y="40"/>
                  </a:lnTo>
                  <a:lnTo>
                    <a:pt x="110" y="3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2892" y="2459"/>
              <a:ext cx="42" cy="26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40" y="0"/>
                </a:cxn>
                <a:cxn ang="0">
                  <a:pos x="32" y="12"/>
                </a:cxn>
                <a:cxn ang="0">
                  <a:pos x="42" y="26"/>
                </a:cxn>
                <a:cxn ang="0">
                  <a:pos x="20" y="24"/>
                </a:cxn>
                <a:cxn ang="0">
                  <a:pos x="0" y="4"/>
                </a:cxn>
              </a:cxnLst>
              <a:rect l="0" t="0" r="r" b="b"/>
              <a:pathLst>
                <a:path w="42" h="26">
                  <a:moveTo>
                    <a:pt x="0" y="4"/>
                  </a:moveTo>
                  <a:lnTo>
                    <a:pt x="40" y="0"/>
                  </a:lnTo>
                  <a:lnTo>
                    <a:pt x="32" y="12"/>
                  </a:lnTo>
                  <a:lnTo>
                    <a:pt x="42" y="26"/>
                  </a:lnTo>
                  <a:lnTo>
                    <a:pt x="20" y="2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2835" y="2407"/>
              <a:ext cx="16" cy="32"/>
            </a:xfrm>
            <a:custGeom>
              <a:avLst/>
              <a:gdLst/>
              <a:ahLst/>
              <a:cxnLst>
                <a:cxn ang="0">
                  <a:pos x="2" y="32"/>
                </a:cxn>
                <a:cxn ang="0">
                  <a:pos x="16" y="18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2" y="32"/>
                </a:cxn>
              </a:cxnLst>
              <a:rect l="0" t="0" r="r" b="b"/>
              <a:pathLst>
                <a:path w="16" h="32">
                  <a:moveTo>
                    <a:pt x="2" y="32"/>
                  </a:moveTo>
                  <a:lnTo>
                    <a:pt x="16" y="18"/>
                  </a:lnTo>
                  <a:lnTo>
                    <a:pt x="16" y="0"/>
                  </a:lnTo>
                  <a:lnTo>
                    <a:pt x="0" y="0"/>
                  </a:lnTo>
                  <a:lnTo>
                    <a:pt x="2" y="32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2835" y="2361"/>
              <a:ext cx="12" cy="32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12"/>
                </a:cxn>
                <a:cxn ang="0">
                  <a:pos x="2" y="32"/>
                </a:cxn>
                <a:cxn ang="0">
                  <a:pos x="12" y="14"/>
                </a:cxn>
                <a:cxn ang="0">
                  <a:pos x="10" y="0"/>
                </a:cxn>
              </a:cxnLst>
              <a:rect l="0" t="0" r="r" b="b"/>
              <a:pathLst>
                <a:path w="12" h="32">
                  <a:moveTo>
                    <a:pt x="10" y="0"/>
                  </a:moveTo>
                  <a:lnTo>
                    <a:pt x="0" y="12"/>
                  </a:lnTo>
                  <a:lnTo>
                    <a:pt x="2" y="32"/>
                  </a:lnTo>
                  <a:lnTo>
                    <a:pt x="12" y="1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3062" y="2503"/>
              <a:ext cx="36" cy="2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16"/>
                </a:cxn>
                <a:cxn ang="0">
                  <a:pos x="18" y="12"/>
                </a:cxn>
                <a:cxn ang="0">
                  <a:pos x="30" y="20"/>
                </a:cxn>
                <a:cxn ang="0">
                  <a:pos x="36" y="8"/>
                </a:cxn>
                <a:cxn ang="0">
                  <a:pos x="20" y="8"/>
                </a:cxn>
                <a:cxn ang="0">
                  <a:pos x="2" y="0"/>
                </a:cxn>
              </a:cxnLst>
              <a:rect l="0" t="0" r="r" b="b"/>
              <a:pathLst>
                <a:path w="36" h="20">
                  <a:moveTo>
                    <a:pt x="2" y="0"/>
                  </a:moveTo>
                  <a:lnTo>
                    <a:pt x="0" y="16"/>
                  </a:lnTo>
                  <a:lnTo>
                    <a:pt x="18" y="12"/>
                  </a:lnTo>
                  <a:lnTo>
                    <a:pt x="30" y="20"/>
                  </a:lnTo>
                  <a:lnTo>
                    <a:pt x="36" y="8"/>
                  </a:lnTo>
                  <a:lnTo>
                    <a:pt x="20" y="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2791" y="2261"/>
              <a:ext cx="76" cy="48"/>
            </a:xfrm>
            <a:custGeom>
              <a:avLst/>
              <a:gdLst/>
              <a:ahLst/>
              <a:cxnLst>
                <a:cxn ang="0">
                  <a:pos x="74" y="14"/>
                </a:cxn>
                <a:cxn ang="0">
                  <a:pos x="40" y="0"/>
                </a:cxn>
                <a:cxn ang="0">
                  <a:pos x="22" y="10"/>
                </a:cxn>
                <a:cxn ang="0">
                  <a:pos x="0" y="40"/>
                </a:cxn>
                <a:cxn ang="0">
                  <a:pos x="28" y="48"/>
                </a:cxn>
                <a:cxn ang="0">
                  <a:pos x="46" y="38"/>
                </a:cxn>
                <a:cxn ang="0">
                  <a:pos x="68" y="40"/>
                </a:cxn>
                <a:cxn ang="0">
                  <a:pos x="76" y="28"/>
                </a:cxn>
                <a:cxn ang="0">
                  <a:pos x="74" y="14"/>
                </a:cxn>
              </a:cxnLst>
              <a:rect l="0" t="0" r="r" b="b"/>
              <a:pathLst>
                <a:path w="76" h="48">
                  <a:moveTo>
                    <a:pt x="74" y="14"/>
                  </a:moveTo>
                  <a:lnTo>
                    <a:pt x="40" y="0"/>
                  </a:lnTo>
                  <a:lnTo>
                    <a:pt x="22" y="10"/>
                  </a:lnTo>
                  <a:lnTo>
                    <a:pt x="0" y="40"/>
                  </a:lnTo>
                  <a:lnTo>
                    <a:pt x="28" y="48"/>
                  </a:lnTo>
                  <a:lnTo>
                    <a:pt x="46" y="38"/>
                  </a:lnTo>
                  <a:lnTo>
                    <a:pt x="68" y="40"/>
                  </a:lnTo>
                  <a:lnTo>
                    <a:pt x="76" y="28"/>
                  </a:lnTo>
                  <a:lnTo>
                    <a:pt x="74" y="1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2743" y="2176"/>
              <a:ext cx="62" cy="51"/>
            </a:xfrm>
            <a:custGeom>
              <a:avLst/>
              <a:gdLst/>
              <a:ahLst/>
              <a:cxnLst>
                <a:cxn ang="0">
                  <a:pos x="62" y="32"/>
                </a:cxn>
                <a:cxn ang="0">
                  <a:pos x="52" y="50"/>
                </a:cxn>
                <a:cxn ang="0">
                  <a:pos x="0" y="16"/>
                </a:cxn>
                <a:cxn ang="0">
                  <a:pos x="24" y="0"/>
                </a:cxn>
                <a:cxn ang="0">
                  <a:pos x="48" y="2"/>
                </a:cxn>
                <a:cxn ang="0">
                  <a:pos x="62" y="32"/>
                </a:cxn>
              </a:cxnLst>
              <a:rect l="0" t="0" r="r" b="b"/>
              <a:pathLst>
                <a:path w="62" h="50">
                  <a:moveTo>
                    <a:pt x="62" y="32"/>
                  </a:moveTo>
                  <a:lnTo>
                    <a:pt x="52" y="50"/>
                  </a:lnTo>
                  <a:lnTo>
                    <a:pt x="0" y="16"/>
                  </a:lnTo>
                  <a:lnTo>
                    <a:pt x="24" y="0"/>
                  </a:lnTo>
                  <a:lnTo>
                    <a:pt x="48" y="2"/>
                  </a:lnTo>
                  <a:lnTo>
                    <a:pt x="62" y="32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2641" y="2192"/>
              <a:ext cx="198" cy="183"/>
            </a:xfrm>
            <a:custGeom>
              <a:avLst/>
              <a:gdLst/>
              <a:ahLst/>
              <a:cxnLst>
                <a:cxn ang="0">
                  <a:pos x="112" y="0"/>
                </a:cxn>
                <a:cxn ang="0">
                  <a:pos x="90" y="2"/>
                </a:cxn>
                <a:cxn ang="0">
                  <a:pos x="94" y="20"/>
                </a:cxn>
                <a:cxn ang="0">
                  <a:pos x="56" y="38"/>
                </a:cxn>
                <a:cxn ang="0">
                  <a:pos x="42" y="30"/>
                </a:cxn>
                <a:cxn ang="0">
                  <a:pos x="48" y="56"/>
                </a:cxn>
                <a:cxn ang="0">
                  <a:pos x="6" y="54"/>
                </a:cxn>
                <a:cxn ang="0">
                  <a:pos x="0" y="72"/>
                </a:cxn>
                <a:cxn ang="0">
                  <a:pos x="42" y="82"/>
                </a:cxn>
                <a:cxn ang="0">
                  <a:pos x="50" y="114"/>
                </a:cxn>
                <a:cxn ang="0">
                  <a:pos x="50" y="172"/>
                </a:cxn>
                <a:cxn ang="0">
                  <a:pos x="114" y="182"/>
                </a:cxn>
                <a:cxn ang="0">
                  <a:pos x="116" y="166"/>
                </a:cxn>
                <a:cxn ang="0">
                  <a:pos x="172" y="166"/>
                </a:cxn>
                <a:cxn ang="0">
                  <a:pos x="186" y="148"/>
                </a:cxn>
                <a:cxn ang="0">
                  <a:pos x="172" y="144"/>
                </a:cxn>
                <a:cxn ang="0">
                  <a:pos x="180" y="114"/>
                </a:cxn>
                <a:cxn ang="0">
                  <a:pos x="156" y="104"/>
                </a:cxn>
                <a:cxn ang="0">
                  <a:pos x="174" y="82"/>
                </a:cxn>
                <a:cxn ang="0">
                  <a:pos x="194" y="68"/>
                </a:cxn>
                <a:cxn ang="0">
                  <a:pos x="198" y="38"/>
                </a:cxn>
                <a:cxn ang="0">
                  <a:pos x="174" y="34"/>
                </a:cxn>
                <a:cxn ang="0">
                  <a:pos x="164" y="12"/>
                </a:cxn>
                <a:cxn ang="0">
                  <a:pos x="152" y="28"/>
                </a:cxn>
                <a:cxn ang="0">
                  <a:pos x="112" y="0"/>
                </a:cxn>
              </a:cxnLst>
              <a:rect l="0" t="0" r="r" b="b"/>
              <a:pathLst>
                <a:path w="198" h="182">
                  <a:moveTo>
                    <a:pt x="112" y="0"/>
                  </a:moveTo>
                  <a:lnTo>
                    <a:pt x="90" y="2"/>
                  </a:lnTo>
                  <a:lnTo>
                    <a:pt x="94" y="20"/>
                  </a:lnTo>
                  <a:lnTo>
                    <a:pt x="56" y="38"/>
                  </a:lnTo>
                  <a:lnTo>
                    <a:pt x="42" y="30"/>
                  </a:lnTo>
                  <a:lnTo>
                    <a:pt x="48" y="56"/>
                  </a:lnTo>
                  <a:lnTo>
                    <a:pt x="6" y="54"/>
                  </a:lnTo>
                  <a:lnTo>
                    <a:pt x="0" y="72"/>
                  </a:lnTo>
                  <a:lnTo>
                    <a:pt x="42" y="82"/>
                  </a:lnTo>
                  <a:lnTo>
                    <a:pt x="50" y="114"/>
                  </a:lnTo>
                  <a:lnTo>
                    <a:pt x="50" y="172"/>
                  </a:lnTo>
                  <a:lnTo>
                    <a:pt x="114" y="182"/>
                  </a:lnTo>
                  <a:lnTo>
                    <a:pt x="116" y="166"/>
                  </a:lnTo>
                  <a:lnTo>
                    <a:pt x="172" y="166"/>
                  </a:lnTo>
                  <a:lnTo>
                    <a:pt x="186" y="148"/>
                  </a:lnTo>
                  <a:lnTo>
                    <a:pt x="172" y="144"/>
                  </a:lnTo>
                  <a:lnTo>
                    <a:pt x="180" y="114"/>
                  </a:lnTo>
                  <a:lnTo>
                    <a:pt x="156" y="104"/>
                  </a:lnTo>
                  <a:lnTo>
                    <a:pt x="174" y="82"/>
                  </a:lnTo>
                  <a:lnTo>
                    <a:pt x="194" y="68"/>
                  </a:lnTo>
                  <a:lnTo>
                    <a:pt x="198" y="38"/>
                  </a:lnTo>
                  <a:lnTo>
                    <a:pt x="174" y="34"/>
                  </a:lnTo>
                  <a:lnTo>
                    <a:pt x="164" y="12"/>
                  </a:lnTo>
                  <a:lnTo>
                    <a:pt x="152" y="28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569" y="2351"/>
              <a:ext cx="186" cy="154"/>
            </a:xfrm>
            <a:custGeom>
              <a:avLst/>
              <a:gdLst/>
              <a:ahLst/>
              <a:cxnLst>
                <a:cxn ang="0">
                  <a:pos x="128" y="12"/>
                </a:cxn>
                <a:cxn ang="0">
                  <a:pos x="86" y="2"/>
                </a:cxn>
                <a:cxn ang="0">
                  <a:pos x="20" y="0"/>
                </a:cxn>
                <a:cxn ang="0">
                  <a:pos x="0" y="20"/>
                </a:cxn>
                <a:cxn ang="0">
                  <a:pos x="10" y="30"/>
                </a:cxn>
                <a:cxn ang="0">
                  <a:pos x="10" y="42"/>
                </a:cxn>
                <a:cxn ang="0">
                  <a:pos x="38" y="38"/>
                </a:cxn>
                <a:cxn ang="0">
                  <a:pos x="42" y="60"/>
                </a:cxn>
                <a:cxn ang="0">
                  <a:pos x="32" y="88"/>
                </a:cxn>
                <a:cxn ang="0">
                  <a:pos x="36" y="114"/>
                </a:cxn>
                <a:cxn ang="0">
                  <a:pos x="28" y="130"/>
                </a:cxn>
                <a:cxn ang="0">
                  <a:pos x="50" y="144"/>
                </a:cxn>
                <a:cxn ang="0">
                  <a:pos x="58" y="154"/>
                </a:cxn>
                <a:cxn ang="0">
                  <a:pos x="74" y="142"/>
                </a:cxn>
                <a:cxn ang="0">
                  <a:pos x="112" y="140"/>
                </a:cxn>
                <a:cxn ang="0">
                  <a:pos x="132" y="118"/>
                </a:cxn>
                <a:cxn ang="0">
                  <a:pos x="142" y="90"/>
                </a:cxn>
                <a:cxn ang="0">
                  <a:pos x="142" y="68"/>
                </a:cxn>
                <a:cxn ang="0">
                  <a:pos x="158" y="50"/>
                </a:cxn>
                <a:cxn ang="0">
                  <a:pos x="186" y="40"/>
                </a:cxn>
                <a:cxn ang="0">
                  <a:pos x="186" y="24"/>
                </a:cxn>
                <a:cxn ang="0">
                  <a:pos x="128" y="12"/>
                </a:cxn>
              </a:cxnLst>
              <a:rect l="0" t="0" r="r" b="b"/>
              <a:pathLst>
                <a:path w="186" h="154">
                  <a:moveTo>
                    <a:pt x="128" y="12"/>
                  </a:moveTo>
                  <a:lnTo>
                    <a:pt x="86" y="2"/>
                  </a:lnTo>
                  <a:lnTo>
                    <a:pt x="20" y="0"/>
                  </a:lnTo>
                  <a:lnTo>
                    <a:pt x="0" y="20"/>
                  </a:lnTo>
                  <a:lnTo>
                    <a:pt x="10" y="30"/>
                  </a:lnTo>
                  <a:lnTo>
                    <a:pt x="10" y="42"/>
                  </a:lnTo>
                  <a:lnTo>
                    <a:pt x="38" y="38"/>
                  </a:lnTo>
                  <a:lnTo>
                    <a:pt x="42" y="60"/>
                  </a:lnTo>
                  <a:lnTo>
                    <a:pt x="32" y="88"/>
                  </a:lnTo>
                  <a:lnTo>
                    <a:pt x="36" y="114"/>
                  </a:lnTo>
                  <a:lnTo>
                    <a:pt x="28" y="130"/>
                  </a:lnTo>
                  <a:lnTo>
                    <a:pt x="50" y="144"/>
                  </a:lnTo>
                  <a:lnTo>
                    <a:pt x="58" y="154"/>
                  </a:lnTo>
                  <a:lnTo>
                    <a:pt x="74" y="142"/>
                  </a:lnTo>
                  <a:lnTo>
                    <a:pt x="112" y="140"/>
                  </a:lnTo>
                  <a:lnTo>
                    <a:pt x="132" y="118"/>
                  </a:lnTo>
                  <a:lnTo>
                    <a:pt x="142" y="90"/>
                  </a:lnTo>
                  <a:lnTo>
                    <a:pt x="142" y="68"/>
                  </a:lnTo>
                  <a:lnTo>
                    <a:pt x="158" y="50"/>
                  </a:lnTo>
                  <a:lnTo>
                    <a:pt x="186" y="40"/>
                  </a:lnTo>
                  <a:lnTo>
                    <a:pt x="186" y="24"/>
                  </a:lnTo>
                  <a:lnTo>
                    <a:pt x="128" y="12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567" y="2385"/>
              <a:ext cx="46" cy="100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14" y="26"/>
                </a:cxn>
                <a:cxn ang="0">
                  <a:pos x="0" y="66"/>
                </a:cxn>
                <a:cxn ang="0">
                  <a:pos x="10" y="74"/>
                </a:cxn>
                <a:cxn ang="0">
                  <a:pos x="10" y="100"/>
                </a:cxn>
                <a:cxn ang="0">
                  <a:pos x="34" y="98"/>
                </a:cxn>
                <a:cxn ang="0">
                  <a:pos x="42" y="74"/>
                </a:cxn>
                <a:cxn ang="0">
                  <a:pos x="38" y="54"/>
                </a:cxn>
                <a:cxn ang="0">
                  <a:pos x="46" y="22"/>
                </a:cxn>
                <a:cxn ang="0">
                  <a:pos x="40" y="0"/>
                </a:cxn>
                <a:cxn ang="0">
                  <a:pos x="12" y="6"/>
                </a:cxn>
              </a:cxnLst>
              <a:rect l="0" t="0" r="r" b="b"/>
              <a:pathLst>
                <a:path w="46" h="100">
                  <a:moveTo>
                    <a:pt x="12" y="6"/>
                  </a:moveTo>
                  <a:lnTo>
                    <a:pt x="14" y="26"/>
                  </a:lnTo>
                  <a:lnTo>
                    <a:pt x="0" y="66"/>
                  </a:lnTo>
                  <a:lnTo>
                    <a:pt x="10" y="74"/>
                  </a:lnTo>
                  <a:lnTo>
                    <a:pt x="10" y="100"/>
                  </a:lnTo>
                  <a:lnTo>
                    <a:pt x="34" y="98"/>
                  </a:lnTo>
                  <a:lnTo>
                    <a:pt x="42" y="74"/>
                  </a:lnTo>
                  <a:lnTo>
                    <a:pt x="38" y="54"/>
                  </a:lnTo>
                  <a:lnTo>
                    <a:pt x="46" y="22"/>
                  </a:lnTo>
                  <a:lnTo>
                    <a:pt x="40" y="0"/>
                  </a:lnTo>
                  <a:lnTo>
                    <a:pt x="12" y="6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2743" y="2427"/>
              <a:ext cx="18" cy="14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8" y="14"/>
                </a:cxn>
                <a:cxn ang="0">
                  <a:pos x="16" y="0"/>
                </a:cxn>
                <a:cxn ang="0">
                  <a:pos x="2" y="0"/>
                </a:cxn>
                <a:cxn ang="0">
                  <a:pos x="0" y="12"/>
                </a:cxn>
              </a:cxnLst>
              <a:rect l="0" t="0" r="r" b="b"/>
              <a:pathLst>
                <a:path w="18" h="14">
                  <a:moveTo>
                    <a:pt x="0" y="12"/>
                  </a:moveTo>
                  <a:lnTo>
                    <a:pt x="18" y="14"/>
                  </a:lnTo>
                  <a:lnTo>
                    <a:pt x="16" y="0"/>
                  </a:lnTo>
                  <a:lnTo>
                    <a:pt x="2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2729" y="2439"/>
              <a:ext cx="10" cy="16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10"/>
                </a:cxn>
                <a:cxn ang="0">
                  <a:pos x="10" y="16"/>
                </a:cxn>
                <a:cxn ang="0">
                  <a:pos x="6" y="0"/>
                </a:cxn>
              </a:cxnLst>
              <a:rect l="0" t="0" r="r" b="b"/>
              <a:pathLst>
                <a:path w="10" h="16">
                  <a:moveTo>
                    <a:pt x="6" y="0"/>
                  </a:moveTo>
                  <a:lnTo>
                    <a:pt x="0" y="10"/>
                  </a:lnTo>
                  <a:lnTo>
                    <a:pt x="10" y="1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2765" y="2417"/>
              <a:ext cx="14" cy="10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0" y="10"/>
                </a:cxn>
                <a:cxn ang="0">
                  <a:pos x="4" y="0"/>
                </a:cxn>
                <a:cxn ang="0">
                  <a:pos x="14" y="6"/>
                </a:cxn>
              </a:cxnLst>
              <a:rect l="0" t="0" r="r" b="b"/>
              <a:pathLst>
                <a:path w="14" h="10">
                  <a:moveTo>
                    <a:pt x="14" y="6"/>
                  </a:moveTo>
                  <a:lnTo>
                    <a:pt x="0" y="10"/>
                  </a:lnTo>
                  <a:lnTo>
                    <a:pt x="4" y="0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2619" y="1990"/>
              <a:ext cx="110" cy="229"/>
            </a:xfrm>
            <a:custGeom>
              <a:avLst/>
              <a:gdLst/>
              <a:ahLst/>
              <a:cxnLst>
                <a:cxn ang="0">
                  <a:pos x="12" y="228"/>
                </a:cxn>
                <a:cxn ang="0">
                  <a:pos x="44" y="210"/>
                </a:cxn>
                <a:cxn ang="0">
                  <a:pos x="102" y="206"/>
                </a:cxn>
                <a:cxn ang="0">
                  <a:pos x="102" y="188"/>
                </a:cxn>
                <a:cxn ang="0">
                  <a:pos x="110" y="156"/>
                </a:cxn>
                <a:cxn ang="0">
                  <a:pos x="88" y="158"/>
                </a:cxn>
                <a:cxn ang="0">
                  <a:pos x="90" y="128"/>
                </a:cxn>
                <a:cxn ang="0">
                  <a:pos x="64" y="80"/>
                </a:cxn>
                <a:cxn ang="0">
                  <a:pos x="44" y="78"/>
                </a:cxn>
                <a:cxn ang="0">
                  <a:pos x="48" y="56"/>
                </a:cxn>
                <a:cxn ang="0">
                  <a:pos x="64" y="40"/>
                </a:cxn>
                <a:cxn ang="0">
                  <a:pos x="58" y="26"/>
                </a:cxn>
                <a:cxn ang="0">
                  <a:pos x="38" y="26"/>
                </a:cxn>
                <a:cxn ang="0">
                  <a:pos x="38" y="10"/>
                </a:cxn>
                <a:cxn ang="0">
                  <a:pos x="50" y="0"/>
                </a:cxn>
                <a:cxn ang="0">
                  <a:pos x="16" y="0"/>
                </a:cxn>
                <a:cxn ang="0">
                  <a:pos x="10" y="24"/>
                </a:cxn>
                <a:cxn ang="0">
                  <a:pos x="0" y="30"/>
                </a:cxn>
                <a:cxn ang="0">
                  <a:pos x="6" y="62"/>
                </a:cxn>
                <a:cxn ang="0">
                  <a:pos x="18" y="110"/>
                </a:cxn>
                <a:cxn ang="0">
                  <a:pos x="40" y="108"/>
                </a:cxn>
                <a:cxn ang="0">
                  <a:pos x="48" y="146"/>
                </a:cxn>
                <a:cxn ang="0">
                  <a:pos x="28" y="154"/>
                </a:cxn>
                <a:cxn ang="0">
                  <a:pos x="14" y="188"/>
                </a:cxn>
                <a:cxn ang="0">
                  <a:pos x="48" y="192"/>
                </a:cxn>
                <a:cxn ang="0">
                  <a:pos x="6" y="218"/>
                </a:cxn>
                <a:cxn ang="0">
                  <a:pos x="12" y="228"/>
                </a:cxn>
              </a:cxnLst>
              <a:rect l="0" t="0" r="r" b="b"/>
              <a:pathLst>
                <a:path w="110" h="228">
                  <a:moveTo>
                    <a:pt x="12" y="228"/>
                  </a:moveTo>
                  <a:lnTo>
                    <a:pt x="44" y="210"/>
                  </a:lnTo>
                  <a:lnTo>
                    <a:pt x="102" y="206"/>
                  </a:lnTo>
                  <a:lnTo>
                    <a:pt x="102" y="188"/>
                  </a:lnTo>
                  <a:lnTo>
                    <a:pt x="110" y="156"/>
                  </a:lnTo>
                  <a:lnTo>
                    <a:pt x="88" y="158"/>
                  </a:lnTo>
                  <a:lnTo>
                    <a:pt x="90" y="128"/>
                  </a:lnTo>
                  <a:lnTo>
                    <a:pt x="64" y="80"/>
                  </a:lnTo>
                  <a:lnTo>
                    <a:pt x="44" y="78"/>
                  </a:lnTo>
                  <a:lnTo>
                    <a:pt x="48" y="56"/>
                  </a:lnTo>
                  <a:lnTo>
                    <a:pt x="64" y="40"/>
                  </a:lnTo>
                  <a:lnTo>
                    <a:pt x="58" y="26"/>
                  </a:lnTo>
                  <a:lnTo>
                    <a:pt x="38" y="26"/>
                  </a:lnTo>
                  <a:lnTo>
                    <a:pt x="38" y="10"/>
                  </a:lnTo>
                  <a:lnTo>
                    <a:pt x="50" y="0"/>
                  </a:lnTo>
                  <a:lnTo>
                    <a:pt x="16" y="0"/>
                  </a:lnTo>
                  <a:lnTo>
                    <a:pt x="10" y="24"/>
                  </a:lnTo>
                  <a:lnTo>
                    <a:pt x="0" y="30"/>
                  </a:lnTo>
                  <a:lnTo>
                    <a:pt x="6" y="62"/>
                  </a:lnTo>
                  <a:lnTo>
                    <a:pt x="18" y="110"/>
                  </a:lnTo>
                  <a:lnTo>
                    <a:pt x="40" y="108"/>
                  </a:lnTo>
                  <a:lnTo>
                    <a:pt x="48" y="146"/>
                  </a:lnTo>
                  <a:lnTo>
                    <a:pt x="28" y="154"/>
                  </a:lnTo>
                  <a:lnTo>
                    <a:pt x="14" y="188"/>
                  </a:lnTo>
                  <a:lnTo>
                    <a:pt x="48" y="192"/>
                  </a:lnTo>
                  <a:lnTo>
                    <a:pt x="6" y="218"/>
                  </a:lnTo>
                  <a:lnTo>
                    <a:pt x="12" y="22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2593" y="2082"/>
              <a:ext cx="38" cy="34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30" y="34"/>
                </a:cxn>
                <a:cxn ang="0">
                  <a:pos x="38" y="22"/>
                </a:cxn>
                <a:cxn ang="0">
                  <a:pos x="26" y="2"/>
                </a:cxn>
                <a:cxn ang="0">
                  <a:pos x="6" y="0"/>
                </a:cxn>
                <a:cxn ang="0">
                  <a:pos x="0" y="32"/>
                </a:cxn>
              </a:cxnLst>
              <a:rect l="0" t="0" r="r" b="b"/>
              <a:pathLst>
                <a:path w="38" h="34">
                  <a:moveTo>
                    <a:pt x="0" y="32"/>
                  </a:moveTo>
                  <a:lnTo>
                    <a:pt x="30" y="34"/>
                  </a:lnTo>
                  <a:lnTo>
                    <a:pt x="38" y="22"/>
                  </a:lnTo>
                  <a:lnTo>
                    <a:pt x="26" y="2"/>
                  </a:lnTo>
                  <a:lnTo>
                    <a:pt x="6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2553" y="2084"/>
              <a:ext cx="64" cy="98"/>
            </a:xfrm>
            <a:custGeom>
              <a:avLst/>
              <a:gdLst/>
              <a:ahLst/>
              <a:cxnLst>
                <a:cxn ang="0">
                  <a:pos x="64" y="30"/>
                </a:cxn>
                <a:cxn ang="0">
                  <a:pos x="62" y="80"/>
                </a:cxn>
                <a:cxn ang="0">
                  <a:pos x="10" y="98"/>
                </a:cxn>
                <a:cxn ang="0">
                  <a:pos x="0" y="78"/>
                </a:cxn>
                <a:cxn ang="0">
                  <a:pos x="18" y="68"/>
                </a:cxn>
                <a:cxn ang="0">
                  <a:pos x="18" y="48"/>
                </a:cxn>
                <a:cxn ang="0">
                  <a:pos x="4" y="36"/>
                </a:cxn>
                <a:cxn ang="0">
                  <a:pos x="4" y="24"/>
                </a:cxn>
                <a:cxn ang="0">
                  <a:pos x="24" y="24"/>
                </a:cxn>
                <a:cxn ang="0">
                  <a:pos x="30" y="0"/>
                </a:cxn>
                <a:cxn ang="0">
                  <a:pos x="50" y="2"/>
                </a:cxn>
                <a:cxn ang="0">
                  <a:pos x="46" y="28"/>
                </a:cxn>
                <a:cxn ang="0">
                  <a:pos x="64" y="30"/>
                </a:cxn>
              </a:cxnLst>
              <a:rect l="0" t="0" r="r" b="b"/>
              <a:pathLst>
                <a:path w="64" h="98">
                  <a:moveTo>
                    <a:pt x="64" y="30"/>
                  </a:moveTo>
                  <a:lnTo>
                    <a:pt x="62" y="80"/>
                  </a:lnTo>
                  <a:lnTo>
                    <a:pt x="10" y="98"/>
                  </a:lnTo>
                  <a:lnTo>
                    <a:pt x="0" y="78"/>
                  </a:lnTo>
                  <a:lnTo>
                    <a:pt x="18" y="68"/>
                  </a:lnTo>
                  <a:lnTo>
                    <a:pt x="18" y="48"/>
                  </a:lnTo>
                  <a:lnTo>
                    <a:pt x="4" y="36"/>
                  </a:lnTo>
                  <a:lnTo>
                    <a:pt x="4" y="24"/>
                  </a:lnTo>
                  <a:lnTo>
                    <a:pt x="24" y="24"/>
                  </a:lnTo>
                  <a:lnTo>
                    <a:pt x="30" y="0"/>
                  </a:lnTo>
                  <a:lnTo>
                    <a:pt x="50" y="2"/>
                  </a:lnTo>
                  <a:lnTo>
                    <a:pt x="46" y="28"/>
                  </a:lnTo>
                  <a:lnTo>
                    <a:pt x="64" y="3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3732" y="2347"/>
              <a:ext cx="174" cy="82"/>
            </a:xfrm>
            <a:custGeom>
              <a:avLst/>
              <a:gdLst/>
              <a:ahLst/>
              <a:cxnLst>
                <a:cxn ang="0">
                  <a:pos x="174" y="22"/>
                </a:cxn>
                <a:cxn ang="0">
                  <a:pos x="164" y="40"/>
                </a:cxn>
                <a:cxn ang="0">
                  <a:pos x="78" y="82"/>
                </a:cxn>
                <a:cxn ang="0">
                  <a:pos x="16" y="82"/>
                </a:cxn>
                <a:cxn ang="0">
                  <a:pos x="32" y="64"/>
                </a:cxn>
                <a:cxn ang="0">
                  <a:pos x="54" y="66"/>
                </a:cxn>
                <a:cxn ang="0">
                  <a:pos x="60" y="52"/>
                </a:cxn>
                <a:cxn ang="0">
                  <a:pos x="46" y="40"/>
                </a:cxn>
                <a:cxn ang="0">
                  <a:pos x="0" y="38"/>
                </a:cxn>
                <a:cxn ang="0">
                  <a:pos x="82" y="0"/>
                </a:cxn>
                <a:cxn ang="0">
                  <a:pos x="174" y="22"/>
                </a:cxn>
              </a:cxnLst>
              <a:rect l="0" t="0" r="r" b="b"/>
              <a:pathLst>
                <a:path w="174" h="82">
                  <a:moveTo>
                    <a:pt x="174" y="22"/>
                  </a:moveTo>
                  <a:lnTo>
                    <a:pt x="164" y="40"/>
                  </a:lnTo>
                  <a:lnTo>
                    <a:pt x="78" y="82"/>
                  </a:lnTo>
                  <a:lnTo>
                    <a:pt x="16" y="82"/>
                  </a:lnTo>
                  <a:lnTo>
                    <a:pt x="32" y="64"/>
                  </a:lnTo>
                  <a:lnTo>
                    <a:pt x="54" y="66"/>
                  </a:lnTo>
                  <a:lnTo>
                    <a:pt x="60" y="52"/>
                  </a:lnTo>
                  <a:lnTo>
                    <a:pt x="46" y="40"/>
                  </a:lnTo>
                  <a:lnTo>
                    <a:pt x="0" y="38"/>
                  </a:lnTo>
                  <a:lnTo>
                    <a:pt x="82" y="0"/>
                  </a:lnTo>
                  <a:lnTo>
                    <a:pt x="174" y="2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3621" y="2477"/>
              <a:ext cx="253" cy="237"/>
            </a:xfrm>
            <a:custGeom>
              <a:avLst/>
              <a:gdLst/>
              <a:ahLst/>
              <a:cxnLst>
                <a:cxn ang="0">
                  <a:pos x="214" y="0"/>
                </a:cxn>
                <a:cxn ang="0">
                  <a:pos x="190" y="2"/>
                </a:cxn>
                <a:cxn ang="0">
                  <a:pos x="156" y="16"/>
                </a:cxn>
                <a:cxn ang="0">
                  <a:pos x="162" y="48"/>
                </a:cxn>
                <a:cxn ang="0">
                  <a:pos x="152" y="60"/>
                </a:cxn>
                <a:cxn ang="0">
                  <a:pos x="134" y="64"/>
                </a:cxn>
                <a:cxn ang="0">
                  <a:pos x="120" y="96"/>
                </a:cxn>
                <a:cxn ang="0">
                  <a:pos x="84" y="106"/>
                </a:cxn>
                <a:cxn ang="0">
                  <a:pos x="70" y="134"/>
                </a:cxn>
                <a:cxn ang="0">
                  <a:pos x="26" y="136"/>
                </a:cxn>
                <a:cxn ang="0">
                  <a:pos x="0" y="130"/>
                </a:cxn>
                <a:cxn ang="0">
                  <a:pos x="0" y="146"/>
                </a:cxn>
                <a:cxn ang="0">
                  <a:pos x="32" y="180"/>
                </a:cxn>
                <a:cxn ang="0">
                  <a:pos x="26" y="190"/>
                </a:cxn>
                <a:cxn ang="0">
                  <a:pos x="10" y="206"/>
                </a:cxn>
                <a:cxn ang="0">
                  <a:pos x="76" y="212"/>
                </a:cxn>
                <a:cxn ang="0">
                  <a:pos x="86" y="204"/>
                </a:cxn>
                <a:cxn ang="0">
                  <a:pos x="100" y="234"/>
                </a:cxn>
                <a:cxn ang="0">
                  <a:pos x="118" y="236"/>
                </a:cxn>
                <a:cxn ang="0">
                  <a:pos x="158" y="222"/>
                </a:cxn>
                <a:cxn ang="0">
                  <a:pos x="140" y="174"/>
                </a:cxn>
                <a:cxn ang="0">
                  <a:pos x="176" y="162"/>
                </a:cxn>
                <a:cxn ang="0">
                  <a:pos x="184" y="136"/>
                </a:cxn>
                <a:cxn ang="0">
                  <a:pos x="220" y="88"/>
                </a:cxn>
                <a:cxn ang="0">
                  <a:pos x="200" y="66"/>
                </a:cxn>
                <a:cxn ang="0">
                  <a:pos x="204" y="46"/>
                </a:cxn>
                <a:cxn ang="0">
                  <a:pos x="252" y="48"/>
                </a:cxn>
                <a:cxn ang="0">
                  <a:pos x="218" y="20"/>
                </a:cxn>
                <a:cxn ang="0">
                  <a:pos x="214" y="0"/>
                </a:cxn>
              </a:cxnLst>
              <a:rect l="0" t="0" r="r" b="b"/>
              <a:pathLst>
                <a:path w="252" h="236">
                  <a:moveTo>
                    <a:pt x="214" y="0"/>
                  </a:moveTo>
                  <a:lnTo>
                    <a:pt x="190" y="2"/>
                  </a:lnTo>
                  <a:lnTo>
                    <a:pt x="156" y="16"/>
                  </a:lnTo>
                  <a:lnTo>
                    <a:pt x="162" y="48"/>
                  </a:lnTo>
                  <a:lnTo>
                    <a:pt x="152" y="60"/>
                  </a:lnTo>
                  <a:lnTo>
                    <a:pt x="134" y="64"/>
                  </a:lnTo>
                  <a:lnTo>
                    <a:pt x="120" y="96"/>
                  </a:lnTo>
                  <a:lnTo>
                    <a:pt x="84" y="106"/>
                  </a:lnTo>
                  <a:lnTo>
                    <a:pt x="70" y="134"/>
                  </a:lnTo>
                  <a:lnTo>
                    <a:pt x="26" y="136"/>
                  </a:lnTo>
                  <a:lnTo>
                    <a:pt x="0" y="130"/>
                  </a:lnTo>
                  <a:lnTo>
                    <a:pt x="0" y="146"/>
                  </a:lnTo>
                  <a:lnTo>
                    <a:pt x="32" y="180"/>
                  </a:lnTo>
                  <a:lnTo>
                    <a:pt x="26" y="190"/>
                  </a:lnTo>
                  <a:lnTo>
                    <a:pt x="10" y="206"/>
                  </a:lnTo>
                  <a:lnTo>
                    <a:pt x="76" y="212"/>
                  </a:lnTo>
                  <a:lnTo>
                    <a:pt x="86" y="204"/>
                  </a:lnTo>
                  <a:lnTo>
                    <a:pt x="100" y="234"/>
                  </a:lnTo>
                  <a:lnTo>
                    <a:pt x="118" y="236"/>
                  </a:lnTo>
                  <a:lnTo>
                    <a:pt x="158" y="222"/>
                  </a:lnTo>
                  <a:lnTo>
                    <a:pt x="140" y="174"/>
                  </a:lnTo>
                  <a:lnTo>
                    <a:pt x="176" y="162"/>
                  </a:lnTo>
                  <a:lnTo>
                    <a:pt x="184" y="136"/>
                  </a:lnTo>
                  <a:lnTo>
                    <a:pt x="220" y="88"/>
                  </a:lnTo>
                  <a:lnTo>
                    <a:pt x="200" y="66"/>
                  </a:lnTo>
                  <a:lnTo>
                    <a:pt x="204" y="46"/>
                  </a:lnTo>
                  <a:lnTo>
                    <a:pt x="252" y="48"/>
                  </a:lnTo>
                  <a:lnTo>
                    <a:pt x="218" y="2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3529" y="2305"/>
              <a:ext cx="269" cy="168"/>
            </a:xfrm>
            <a:custGeom>
              <a:avLst/>
              <a:gdLst/>
              <a:ahLst/>
              <a:cxnLst>
                <a:cxn ang="0">
                  <a:pos x="0" y="78"/>
                </a:cxn>
                <a:cxn ang="0">
                  <a:pos x="38" y="82"/>
                </a:cxn>
                <a:cxn ang="0">
                  <a:pos x="54" y="60"/>
                </a:cxn>
                <a:cxn ang="0">
                  <a:pos x="74" y="68"/>
                </a:cxn>
                <a:cxn ang="0">
                  <a:pos x="74" y="88"/>
                </a:cxn>
                <a:cxn ang="0">
                  <a:pos x="96" y="94"/>
                </a:cxn>
                <a:cxn ang="0">
                  <a:pos x="112" y="92"/>
                </a:cxn>
                <a:cxn ang="0">
                  <a:pos x="112" y="120"/>
                </a:cxn>
                <a:cxn ang="0">
                  <a:pos x="134" y="144"/>
                </a:cxn>
                <a:cxn ang="0">
                  <a:pos x="162" y="154"/>
                </a:cxn>
                <a:cxn ang="0">
                  <a:pos x="174" y="166"/>
                </a:cxn>
                <a:cxn ang="0">
                  <a:pos x="198" y="168"/>
                </a:cxn>
                <a:cxn ang="0">
                  <a:pos x="202" y="146"/>
                </a:cxn>
                <a:cxn ang="0">
                  <a:pos x="192" y="122"/>
                </a:cxn>
                <a:cxn ang="0">
                  <a:pos x="214" y="116"/>
                </a:cxn>
                <a:cxn ang="0">
                  <a:pos x="214" y="96"/>
                </a:cxn>
                <a:cxn ang="0">
                  <a:pos x="238" y="96"/>
                </a:cxn>
                <a:cxn ang="0">
                  <a:pos x="238" y="110"/>
                </a:cxn>
                <a:cxn ang="0">
                  <a:pos x="262" y="110"/>
                </a:cxn>
                <a:cxn ang="0">
                  <a:pos x="268" y="94"/>
                </a:cxn>
                <a:cxn ang="0">
                  <a:pos x="252" y="82"/>
                </a:cxn>
                <a:cxn ang="0">
                  <a:pos x="204" y="74"/>
                </a:cxn>
                <a:cxn ang="0">
                  <a:pos x="186" y="90"/>
                </a:cxn>
                <a:cxn ang="0">
                  <a:pos x="134" y="38"/>
                </a:cxn>
                <a:cxn ang="0">
                  <a:pos x="102" y="36"/>
                </a:cxn>
                <a:cxn ang="0">
                  <a:pos x="70" y="4"/>
                </a:cxn>
                <a:cxn ang="0">
                  <a:pos x="28" y="0"/>
                </a:cxn>
                <a:cxn ang="0">
                  <a:pos x="8" y="20"/>
                </a:cxn>
                <a:cxn ang="0">
                  <a:pos x="0" y="78"/>
                </a:cxn>
              </a:cxnLst>
              <a:rect l="0" t="0" r="r" b="b"/>
              <a:pathLst>
                <a:path w="268" h="168">
                  <a:moveTo>
                    <a:pt x="0" y="78"/>
                  </a:moveTo>
                  <a:lnTo>
                    <a:pt x="38" y="82"/>
                  </a:lnTo>
                  <a:lnTo>
                    <a:pt x="54" y="60"/>
                  </a:lnTo>
                  <a:lnTo>
                    <a:pt x="74" y="68"/>
                  </a:lnTo>
                  <a:lnTo>
                    <a:pt x="74" y="88"/>
                  </a:lnTo>
                  <a:lnTo>
                    <a:pt x="96" y="94"/>
                  </a:lnTo>
                  <a:lnTo>
                    <a:pt x="112" y="92"/>
                  </a:lnTo>
                  <a:lnTo>
                    <a:pt x="112" y="120"/>
                  </a:lnTo>
                  <a:lnTo>
                    <a:pt x="134" y="144"/>
                  </a:lnTo>
                  <a:lnTo>
                    <a:pt x="162" y="154"/>
                  </a:lnTo>
                  <a:lnTo>
                    <a:pt x="174" y="166"/>
                  </a:lnTo>
                  <a:lnTo>
                    <a:pt x="198" y="168"/>
                  </a:lnTo>
                  <a:lnTo>
                    <a:pt x="202" y="146"/>
                  </a:lnTo>
                  <a:lnTo>
                    <a:pt x="192" y="122"/>
                  </a:lnTo>
                  <a:lnTo>
                    <a:pt x="214" y="116"/>
                  </a:lnTo>
                  <a:lnTo>
                    <a:pt x="214" y="96"/>
                  </a:lnTo>
                  <a:lnTo>
                    <a:pt x="238" y="96"/>
                  </a:lnTo>
                  <a:lnTo>
                    <a:pt x="238" y="110"/>
                  </a:lnTo>
                  <a:lnTo>
                    <a:pt x="262" y="110"/>
                  </a:lnTo>
                  <a:lnTo>
                    <a:pt x="268" y="94"/>
                  </a:lnTo>
                  <a:lnTo>
                    <a:pt x="252" y="82"/>
                  </a:lnTo>
                  <a:lnTo>
                    <a:pt x="204" y="74"/>
                  </a:lnTo>
                  <a:lnTo>
                    <a:pt x="186" y="90"/>
                  </a:lnTo>
                  <a:lnTo>
                    <a:pt x="134" y="38"/>
                  </a:lnTo>
                  <a:lnTo>
                    <a:pt x="102" y="36"/>
                  </a:lnTo>
                  <a:lnTo>
                    <a:pt x="70" y="4"/>
                  </a:lnTo>
                  <a:lnTo>
                    <a:pt x="28" y="0"/>
                  </a:lnTo>
                  <a:lnTo>
                    <a:pt x="8" y="20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3501" y="2361"/>
              <a:ext cx="209" cy="146"/>
            </a:xfrm>
            <a:custGeom>
              <a:avLst/>
              <a:gdLst/>
              <a:ahLst/>
              <a:cxnLst>
                <a:cxn ang="0">
                  <a:pos x="22" y="20"/>
                </a:cxn>
                <a:cxn ang="0">
                  <a:pos x="22" y="48"/>
                </a:cxn>
                <a:cxn ang="0">
                  <a:pos x="0" y="46"/>
                </a:cxn>
                <a:cxn ang="0">
                  <a:pos x="8" y="66"/>
                </a:cxn>
                <a:cxn ang="0">
                  <a:pos x="18" y="112"/>
                </a:cxn>
                <a:cxn ang="0">
                  <a:pos x="44" y="108"/>
                </a:cxn>
                <a:cxn ang="0">
                  <a:pos x="78" y="96"/>
                </a:cxn>
                <a:cxn ang="0">
                  <a:pos x="98" y="110"/>
                </a:cxn>
                <a:cxn ang="0">
                  <a:pos x="118" y="126"/>
                </a:cxn>
                <a:cxn ang="0">
                  <a:pos x="124" y="146"/>
                </a:cxn>
                <a:cxn ang="0">
                  <a:pos x="144" y="146"/>
                </a:cxn>
                <a:cxn ang="0">
                  <a:pos x="158" y="142"/>
                </a:cxn>
                <a:cxn ang="0">
                  <a:pos x="172" y="128"/>
                </a:cxn>
                <a:cxn ang="0">
                  <a:pos x="208" y="106"/>
                </a:cxn>
                <a:cxn ang="0">
                  <a:pos x="188" y="92"/>
                </a:cxn>
                <a:cxn ang="0">
                  <a:pos x="166" y="88"/>
                </a:cxn>
                <a:cxn ang="0">
                  <a:pos x="144" y="62"/>
                </a:cxn>
                <a:cxn ang="0">
                  <a:pos x="144" y="30"/>
                </a:cxn>
                <a:cxn ang="0">
                  <a:pos x="126" y="36"/>
                </a:cxn>
                <a:cxn ang="0">
                  <a:pos x="106" y="28"/>
                </a:cxn>
                <a:cxn ang="0">
                  <a:pos x="104" y="8"/>
                </a:cxn>
                <a:cxn ang="0">
                  <a:pos x="80" y="0"/>
                </a:cxn>
                <a:cxn ang="0">
                  <a:pos x="62" y="22"/>
                </a:cxn>
                <a:cxn ang="0">
                  <a:pos x="22" y="20"/>
                </a:cxn>
              </a:cxnLst>
              <a:rect l="0" t="0" r="r" b="b"/>
              <a:pathLst>
                <a:path w="208" h="146">
                  <a:moveTo>
                    <a:pt x="22" y="20"/>
                  </a:moveTo>
                  <a:lnTo>
                    <a:pt x="22" y="48"/>
                  </a:lnTo>
                  <a:lnTo>
                    <a:pt x="0" y="46"/>
                  </a:lnTo>
                  <a:lnTo>
                    <a:pt x="8" y="66"/>
                  </a:lnTo>
                  <a:lnTo>
                    <a:pt x="18" y="112"/>
                  </a:lnTo>
                  <a:lnTo>
                    <a:pt x="44" y="108"/>
                  </a:lnTo>
                  <a:lnTo>
                    <a:pt x="78" y="96"/>
                  </a:lnTo>
                  <a:lnTo>
                    <a:pt x="98" y="110"/>
                  </a:lnTo>
                  <a:lnTo>
                    <a:pt x="118" y="126"/>
                  </a:lnTo>
                  <a:lnTo>
                    <a:pt x="124" y="146"/>
                  </a:lnTo>
                  <a:lnTo>
                    <a:pt x="144" y="146"/>
                  </a:lnTo>
                  <a:lnTo>
                    <a:pt x="158" y="142"/>
                  </a:lnTo>
                  <a:lnTo>
                    <a:pt x="172" y="128"/>
                  </a:lnTo>
                  <a:lnTo>
                    <a:pt x="208" y="106"/>
                  </a:lnTo>
                  <a:lnTo>
                    <a:pt x="188" y="92"/>
                  </a:lnTo>
                  <a:lnTo>
                    <a:pt x="166" y="88"/>
                  </a:lnTo>
                  <a:lnTo>
                    <a:pt x="144" y="62"/>
                  </a:lnTo>
                  <a:lnTo>
                    <a:pt x="144" y="30"/>
                  </a:lnTo>
                  <a:lnTo>
                    <a:pt x="126" y="36"/>
                  </a:lnTo>
                  <a:lnTo>
                    <a:pt x="106" y="28"/>
                  </a:lnTo>
                  <a:lnTo>
                    <a:pt x="104" y="8"/>
                  </a:lnTo>
                  <a:lnTo>
                    <a:pt x="80" y="0"/>
                  </a:lnTo>
                  <a:lnTo>
                    <a:pt x="62" y="22"/>
                  </a:lnTo>
                  <a:lnTo>
                    <a:pt x="22" y="2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3607" y="2451"/>
              <a:ext cx="225" cy="167"/>
            </a:xfrm>
            <a:custGeom>
              <a:avLst/>
              <a:gdLst/>
              <a:ahLst/>
              <a:cxnLst>
                <a:cxn ang="0">
                  <a:pos x="22" y="52"/>
                </a:cxn>
                <a:cxn ang="0">
                  <a:pos x="18" y="72"/>
                </a:cxn>
                <a:cxn ang="0">
                  <a:pos x="0" y="80"/>
                </a:cxn>
                <a:cxn ang="0">
                  <a:pos x="8" y="128"/>
                </a:cxn>
                <a:cxn ang="0">
                  <a:pos x="28" y="128"/>
                </a:cxn>
                <a:cxn ang="0">
                  <a:pos x="16" y="166"/>
                </a:cxn>
                <a:cxn ang="0">
                  <a:pos x="84" y="166"/>
                </a:cxn>
                <a:cxn ang="0">
                  <a:pos x="100" y="140"/>
                </a:cxn>
                <a:cxn ang="0">
                  <a:pos x="136" y="126"/>
                </a:cxn>
                <a:cxn ang="0">
                  <a:pos x="152" y="94"/>
                </a:cxn>
                <a:cxn ang="0">
                  <a:pos x="168" y="92"/>
                </a:cxn>
                <a:cxn ang="0">
                  <a:pos x="182" y="70"/>
                </a:cxn>
                <a:cxn ang="0">
                  <a:pos x="174" y="46"/>
                </a:cxn>
                <a:cxn ang="0">
                  <a:pos x="224" y="26"/>
                </a:cxn>
                <a:cxn ang="0">
                  <a:pos x="218" y="10"/>
                </a:cxn>
                <a:cxn ang="0">
                  <a:pos x="196" y="22"/>
                </a:cxn>
                <a:cxn ang="0">
                  <a:pos x="176" y="26"/>
                </a:cxn>
                <a:cxn ang="0">
                  <a:pos x="172" y="0"/>
                </a:cxn>
                <a:cxn ang="0">
                  <a:pos x="160" y="0"/>
                </a:cxn>
                <a:cxn ang="0">
                  <a:pos x="144" y="20"/>
                </a:cxn>
                <a:cxn ang="0">
                  <a:pos x="112" y="18"/>
                </a:cxn>
                <a:cxn ang="0">
                  <a:pos x="90" y="18"/>
                </a:cxn>
                <a:cxn ang="0">
                  <a:pos x="54" y="42"/>
                </a:cxn>
                <a:cxn ang="0">
                  <a:pos x="44" y="52"/>
                </a:cxn>
                <a:cxn ang="0">
                  <a:pos x="22" y="52"/>
                </a:cxn>
              </a:cxnLst>
              <a:rect l="0" t="0" r="r" b="b"/>
              <a:pathLst>
                <a:path w="224" h="166">
                  <a:moveTo>
                    <a:pt x="22" y="52"/>
                  </a:moveTo>
                  <a:lnTo>
                    <a:pt x="18" y="72"/>
                  </a:lnTo>
                  <a:lnTo>
                    <a:pt x="0" y="80"/>
                  </a:lnTo>
                  <a:lnTo>
                    <a:pt x="8" y="128"/>
                  </a:lnTo>
                  <a:lnTo>
                    <a:pt x="28" y="128"/>
                  </a:lnTo>
                  <a:lnTo>
                    <a:pt x="16" y="166"/>
                  </a:lnTo>
                  <a:lnTo>
                    <a:pt x="84" y="166"/>
                  </a:lnTo>
                  <a:lnTo>
                    <a:pt x="100" y="140"/>
                  </a:lnTo>
                  <a:lnTo>
                    <a:pt x="136" y="126"/>
                  </a:lnTo>
                  <a:lnTo>
                    <a:pt x="152" y="94"/>
                  </a:lnTo>
                  <a:lnTo>
                    <a:pt x="168" y="92"/>
                  </a:lnTo>
                  <a:lnTo>
                    <a:pt x="182" y="70"/>
                  </a:lnTo>
                  <a:lnTo>
                    <a:pt x="174" y="46"/>
                  </a:lnTo>
                  <a:lnTo>
                    <a:pt x="224" y="26"/>
                  </a:lnTo>
                  <a:lnTo>
                    <a:pt x="218" y="10"/>
                  </a:lnTo>
                  <a:lnTo>
                    <a:pt x="196" y="22"/>
                  </a:lnTo>
                  <a:lnTo>
                    <a:pt x="176" y="26"/>
                  </a:lnTo>
                  <a:lnTo>
                    <a:pt x="172" y="0"/>
                  </a:lnTo>
                  <a:lnTo>
                    <a:pt x="160" y="0"/>
                  </a:lnTo>
                  <a:lnTo>
                    <a:pt x="144" y="20"/>
                  </a:lnTo>
                  <a:lnTo>
                    <a:pt x="112" y="18"/>
                  </a:lnTo>
                  <a:lnTo>
                    <a:pt x="90" y="18"/>
                  </a:lnTo>
                  <a:lnTo>
                    <a:pt x="54" y="42"/>
                  </a:lnTo>
                  <a:lnTo>
                    <a:pt x="44" y="52"/>
                  </a:lnTo>
                  <a:lnTo>
                    <a:pt x="22" y="5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3718" y="2397"/>
              <a:ext cx="122" cy="84"/>
            </a:xfrm>
            <a:custGeom>
              <a:avLst/>
              <a:gdLst/>
              <a:ahLst/>
              <a:cxnLst>
                <a:cxn ang="0">
                  <a:pos x="70" y="84"/>
                </a:cxn>
                <a:cxn ang="0">
                  <a:pos x="122" y="60"/>
                </a:cxn>
                <a:cxn ang="0">
                  <a:pos x="112" y="42"/>
                </a:cxn>
                <a:cxn ang="0">
                  <a:pos x="100" y="28"/>
                </a:cxn>
                <a:cxn ang="0">
                  <a:pos x="40" y="30"/>
                </a:cxn>
                <a:cxn ang="0">
                  <a:pos x="60" y="4"/>
                </a:cxn>
                <a:cxn ang="0">
                  <a:pos x="26" y="0"/>
                </a:cxn>
                <a:cxn ang="0">
                  <a:pos x="24" y="22"/>
                </a:cxn>
                <a:cxn ang="0">
                  <a:pos x="0" y="28"/>
                </a:cxn>
                <a:cxn ang="0">
                  <a:pos x="10" y="56"/>
                </a:cxn>
                <a:cxn ang="0">
                  <a:pos x="6" y="76"/>
                </a:cxn>
                <a:cxn ang="0">
                  <a:pos x="34" y="78"/>
                </a:cxn>
                <a:cxn ang="0">
                  <a:pos x="54" y="58"/>
                </a:cxn>
                <a:cxn ang="0">
                  <a:pos x="70" y="84"/>
                </a:cxn>
              </a:cxnLst>
              <a:rect l="0" t="0" r="r" b="b"/>
              <a:pathLst>
                <a:path w="122" h="84">
                  <a:moveTo>
                    <a:pt x="70" y="84"/>
                  </a:moveTo>
                  <a:lnTo>
                    <a:pt x="122" y="60"/>
                  </a:lnTo>
                  <a:lnTo>
                    <a:pt x="112" y="42"/>
                  </a:lnTo>
                  <a:lnTo>
                    <a:pt x="100" y="28"/>
                  </a:lnTo>
                  <a:lnTo>
                    <a:pt x="40" y="30"/>
                  </a:lnTo>
                  <a:lnTo>
                    <a:pt x="60" y="4"/>
                  </a:lnTo>
                  <a:lnTo>
                    <a:pt x="26" y="0"/>
                  </a:lnTo>
                  <a:lnTo>
                    <a:pt x="24" y="22"/>
                  </a:lnTo>
                  <a:lnTo>
                    <a:pt x="0" y="28"/>
                  </a:lnTo>
                  <a:lnTo>
                    <a:pt x="10" y="56"/>
                  </a:lnTo>
                  <a:lnTo>
                    <a:pt x="6" y="76"/>
                  </a:lnTo>
                  <a:lnTo>
                    <a:pt x="34" y="78"/>
                  </a:lnTo>
                  <a:lnTo>
                    <a:pt x="54" y="58"/>
                  </a:lnTo>
                  <a:lnTo>
                    <a:pt x="70" y="8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3904" y="2591"/>
              <a:ext cx="126" cy="8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32"/>
                </a:cxn>
                <a:cxn ang="0">
                  <a:pos x="24" y="52"/>
                </a:cxn>
                <a:cxn ang="0">
                  <a:pos x="62" y="56"/>
                </a:cxn>
                <a:cxn ang="0">
                  <a:pos x="98" y="80"/>
                </a:cxn>
                <a:cxn ang="0">
                  <a:pos x="126" y="72"/>
                </a:cxn>
                <a:cxn ang="0">
                  <a:pos x="126" y="38"/>
                </a:cxn>
                <a:cxn ang="0">
                  <a:pos x="98" y="38"/>
                </a:cxn>
                <a:cxn ang="0">
                  <a:pos x="40" y="0"/>
                </a:cxn>
                <a:cxn ang="0">
                  <a:pos x="14" y="0"/>
                </a:cxn>
              </a:cxnLst>
              <a:rect l="0" t="0" r="r" b="b"/>
              <a:pathLst>
                <a:path w="126" h="80">
                  <a:moveTo>
                    <a:pt x="14" y="0"/>
                  </a:moveTo>
                  <a:lnTo>
                    <a:pt x="0" y="32"/>
                  </a:lnTo>
                  <a:lnTo>
                    <a:pt x="24" y="52"/>
                  </a:lnTo>
                  <a:lnTo>
                    <a:pt x="62" y="56"/>
                  </a:lnTo>
                  <a:lnTo>
                    <a:pt x="98" y="80"/>
                  </a:lnTo>
                  <a:lnTo>
                    <a:pt x="126" y="72"/>
                  </a:lnTo>
                  <a:lnTo>
                    <a:pt x="126" y="38"/>
                  </a:lnTo>
                  <a:lnTo>
                    <a:pt x="98" y="38"/>
                  </a:lnTo>
                  <a:lnTo>
                    <a:pt x="4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3363" y="2431"/>
              <a:ext cx="296" cy="255"/>
            </a:xfrm>
            <a:custGeom>
              <a:avLst/>
              <a:gdLst/>
              <a:ahLst/>
              <a:cxnLst>
                <a:cxn ang="0">
                  <a:pos x="160" y="36"/>
                </a:cxn>
                <a:cxn ang="0">
                  <a:pos x="150" y="58"/>
                </a:cxn>
                <a:cxn ang="0">
                  <a:pos x="96" y="56"/>
                </a:cxn>
                <a:cxn ang="0">
                  <a:pos x="88" y="34"/>
                </a:cxn>
                <a:cxn ang="0">
                  <a:pos x="60" y="20"/>
                </a:cxn>
                <a:cxn ang="0">
                  <a:pos x="60" y="0"/>
                </a:cxn>
                <a:cxn ang="0">
                  <a:pos x="34" y="8"/>
                </a:cxn>
                <a:cxn ang="0">
                  <a:pos x="16" y="0"/>
                </a:cxn>
                <a:cxn ang="0">
                  <a:pos x="0" y="2"/>
                </a:cxn>
                <a:cxn ang="0">
                  <a:pos x="12" y="44"/>
                </a:cxn>
                <a:cxn ang="0">
                  <a:pos x="30" y="72"/>
                </a:cxn>
                <a:cxn ang="0">
                  <a:pos x="24" y="110"/>
                </a:cxn>
                <a:cxn ang="0">
                  <a:pos x="60" y="140"/>
                </a:cxn>
                <a:cxn ang="0">
                  <a:pos x="64" y="172"/>
                </a:cxn>
                <a:cxn ang="0">
                  <a:pos x="98" y="170"/>
                </a:cxn>
                <a:cxn ang="0">
                  <a:pos x="112" y="208"/>
                </a:cxn>
                <a:cxn ang="0">
                  <a:pos x="148" y="226"/>
                </a:cxn>
                <a:cxn ang="0">
                  <a:pos x="188" y="228"/>
                </a:cxn>
                <a:cxn ang="0">
                  <a:pos x="198" y="216"/>
                </a:cxn>
                <a:cxn ang="0">
                  <a:pos x="204" y="250"/>
                </a:cxn>
                <a:cxn ang="0">
                  <a:pos x="276" y="254"/>
                </a:cxn>
                <a:cxn ang="0">
                  <a:pos x="296" y="222"/>
                </a:cxn>
                <a:cxn ang="0">
                  <a:pos x="262" y="192"/>
                </a:cxn>
                <a:cxn ang="0">
                  <a:pos x="276" y="144"/>
                </a:cxn>
                <a:cxn ang="0">
                  <a:pos x="256" y="144"/>
                </a:cxn>
                <a:cxn ang="0">
                  <a:pos x="248" y="100"/>
                </a:cxn>
                <a:cxn ang="0">
                  <a:pos x="268" y="92"/>
                </a:cxn>
                <a:cxn ang="0">
                  <a:pos x="266" y="66"/>
                </a:cxn>
                <a:cxn ang="0">
                  <a:pos x="258" y="52"/>
                </a:cxn>
                <a:cxn ang="0">
                  <a:pos x="216" y="22"/>
                </a:cxn>
                <a:cxn ang="0">
                  <a:pos x="160" y="36"/>
                </a:cxn>
              </a:cxnLst>
              <a:rect l="0" t="0" r="r" b="b"/>
              <a:pathLst>
                <a:path w="296" h="254">
                  <a:moveTo>
                    <a:pt x="160" y="36"/>
                  </a:moveTo>
                  <a:lnTo>
                    <a:pt x="150" y="58"/>
                  </a:lnTo>
                  <a:lnTo>
                    <a:pt x="96" y="56"/>
                  </a:lnTo>
                  <a:lnTo>
                    <a:pt x="88" y="34"/>
                  </a:lnTo>
                  <a:lnTo>
                    <a:pt x="60" y="20"/>
                  </a:lnTo>
                  <a:lnTo>
                    <a:pt x="60" y="0"/>
                  </a:lnTo>
                  <a:lnTo>
                    <a:pt x="34" y="8"/>
                  </a:lnTo>
                  <a:lnTo>
                    <a:pt x="16" y="0"/>
                  </a:lnTo>
                  <a:lnTo>
                    <a:pt x="0" y="2"/>
                  </a:lnTo>
                  <a:lnTo>
                    <a:pt x="12" y="44"/>
                  </a:lnTo>
                  <a:lnTo>
                    <a:pt x="30" y="72"/>
                  </a:lnTo>
                  <a:lnTo>
                    <a:pt x="24" y="110"/>
                  </a:lnTo>
                  <a:lnTo>
                    <a:pt x="60" y="140"/>
                  </a:lnTo>
                  <a:lnTo>
                    <a:pt x="64" y="172"/>
                  </a:lnTo>
                  <a:lnTo>
                    <a:pt x="98" y="170"/>
                  </a:lnTo>
                  <a:lnTo>
                    <a:pt x="112" y="208"/>
                  </a:lnTo>
                  <a:lnTo>
                    <a:pt x="148" y="226"/>
                  </a:lnTo>
                  <a:lnTo>
                    <a:pt x="188" y="228"/>
                  </a:lnTo>
                  <a:lnTo>
                    <a:pt x="198" y="216"/>
                  </a:lnTo>
                  <a:lnTo>
                    <a:pt x="204" y="250"/>
                  </a:lnTo>
                  <a:lnTo>
                    <a:pt x="276" y="254"/>
                  </a:lnTo>
                  <a:lnTo>
                    <a:pt x="296" y="222"/>
                  </a:lnTo>
                  <a:lnTo>
                    <a:pt x="262" y="192"/>
                  </a:lnTo>
                  <a:lnTo>
                    <a:pt x="276" y="144"/>
                  </a:lnTo>
                  <a:lnTo>
                    <a:pt x="256" y="144"/>
                  </a:lnTo>
                  <a:lnTo>
                    <a:pt x="248" y="100"/>
                  </a:lnTo>
                  <a:lnTo>
                    <a:pt x="268" y="92"/>
                  </a:lnTo>
                  <a:lnTo>
                    <a:pt x="266" y="66"/>
                  </a:lnTo>
                  <a:lnTo>
                    <a:pt x="258" y="52"/>
                  </a:lnTo>
                  <a:lnTo>
                    <a:pt x="216" y="22"/>
                  </a:lnTo>
                  <a:lnTo>
                    <a:pt x="160" y="3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3383" y="2387"/>
              <a:ext cx="74" cy="76"/>
            </a:xfrm>
            <a:custGeom>
              <a:avLst/>
              <a:gdLst/>
              <a:ahLst/>
              <a:cxnLst>
                <a:cxn ang="0">
                  <a:pos x="52" y="76"/>
                </a:cxn>
                <a:cxn ang="0">
                  <a:pos x="52" y="46"/>
                </a:cxn>
                <a:cxn ang="0">
                  <a:pos x="74" y="36"/>
                </a:cxn>
                <a:cxn ang="0">
                  <a:pos x="52" y="0"/>
                </a:cxn>
                <a:cxn ang="0">
                  <a:pos x="30" y="14"/>
                </a:cxn>
                <a:cxn ang="0">
                  <a:pos x="0" y="14"/>
                </a:cxn>
                <a:cxn ang="0">
                  <a:pos x="22" y="56"/>
                </a:cxn>
                <a:cxn ang="0">
                  <a:pos x="34" y="50"/>
                </a:cxn>
                <a:cxn ang="0">
                  <a:pos x="38" y="68"/>
                </a:cxn>
                <a:cxn ang="0">
                  <a:pos x="52" y="76"/>
                </a:cxn>
              </a:cxnLst>
              <a:rect l="0" t="0" r="r" b="b"/>
              <a:pathLst>
                <a:path w="74" h="76">
                  <a:moveTo>
                    <a:pt x="52" y="76"/>
                  </a:moveTo>
                  <a:lnTo>
                    <a:pt x="52" y="46"/>
                  </a:lnTo>
                  <a:lnTo>
                    <a:pt x="74" y="36"/>
                  </a:lnTo>
                  <a:lnTo>
                    <a:pt x="52" y="0"/>
                  </a:lnTo>
                  <a:lnTo>
                    <a:pt x="30" y="14"/>
                  </a:lnTo>
                  <a:lnTo>
                    <a:pt x="0" y="14"/>
                  </a:lnTo>
                  <a:lnTo>
                    <a:pt x="22" y="56"/>
                  </a:lnTo>
                  <a:lnTo>
                    <a:pt x="34" y="50"/>
                  </a:lnTo>
                  <a:lnTo>
                    <a:pt x="38" y="68"/>
                  </a:lnTo>
                  <a:lnTo>
                    <a:pt x="52" y="7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3301" y="2353"/>
              <a:ext cx="116" cy="52"/>
            </a:xfrm>
            <a:custGeom>
              <a:avLst/>
              <a:gdLst/>
              <a:ahLst/>
              <a:cxnLst>
                <a:cxn ang="0">
                  <a:pos x="90" y="52"/>
                </a:cxn>
                <a:cxn ang="0">
                  <a:pos x="24" y="38"/>
                </a:cxn>
                <a:cxn ang="0">
                  <a:pos x="26" y="24"/>
                </a:cxn>
                <a:cxn ang="0">
                  <a:pos x="0" y="0"/>
                </a:cxn>
                <a:cxn ang="0">
                  <a:pos x="50" y="2"/>
                </a:cxn>
                <a:cxn ang="0">
                  <a:pos x="116" y="48"/>
                </a:cxn>
                <a:cxn ang="0">
                  <a:pos x="90" y="52"/>
                </a:cxn>
              </a:cxnLst>
              <a:rect l="0" t="0" r="r" b="b"/>
              <a:pathLst>
                <a:path w="116" h="52">
                  <a:moveTo>
                    <a:pt x="90" y="52"/>
                  </a:moveTo>
                  <a:lnTo>
                    <a:pt x="24" y="38"/>
                  </a:lnTo>
                  <a:lnTo>
                    <a:pt x="26" y="24"/>
                  </a:lnTo>
                  <a:lnTo>
                    <a:pt x="0" y="0"/>
                  </a:lnTo>
                  <a:lnTo>
                    <a:pt x="50" y="2"/>
                  </a:lnTo>
                  <a:lnTo>
                    <a:pt x="116" y="48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3351" y="2391"/>
              <a:ext cx="58" cy="56"/>
            </a:xfrm>
            <a:custGeom>
              <a:avLst/>
              <a:gdLst/>
              <a:ahLst/>
              <a:cxnLst>
                <a:cxn ang="0">
                  <a:pos x="26" y="48"/>
                </a:cxn>
                <a:cxn ang="0">
                  <a:pos x="0" y="0"/>
                </a:cxn>
                <a:cxn ang="0">
                  <a:pos x="34" y="8"/>
                </a:cxn>
                <a:cxn ang="0">
                  <a:pos x="58" y="56"/>
                </a:cxn>
                <a:cxn ang="0">
                  <a:pos x="26" y="48"/>
                </a:cxn>
              </a:cxnLst>
              <a:rect l="0" t="0" r="r" b="b"/>
              <a:pathLst>
                <a:path w="58" h="56">
                  <a:moveTo>
                    <a:pt x="26" y="48"/>
                  </a:moveTo>
                  <a:lnTo>
                    <a:pt x="0" y="0"/>
                  </a:lnTo>
                  <a:lnTo>
                    <a:pt x="34" y="8"/>
                  </a:lnTo>
                  <a:lnTo>
                    <a:pt x="58" y="56"/>
                  </a:lnTo>
                  <a:lnTo>
                    <a:pt x="26" y="4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3108" y="2385"/>
              <a:ext cx="273" cy="112"/>
            </a:xfrm>
            <a:custGeom>
              <a:avLst/>
              <a:gdLst/>
              <a:ahLst/>
              <a:cxnLst>
                <a:cxn ang="0">
                  <a:pos x="222" y="4"/>
                </a:cxn>
                <a:cxn ang="0">
                  <a:pos x="206" y="18"/>
                </a:cxn>
                <a:cxn ang="0">
                  <a:pos x="156" y="18"/>
                </a:cxn>
                <a:cxn ang="0">
                  <a:pos x="110" y="0"/>
                </a:cxn>
                <a:cxn ang="0">
                  <a:pos x="78" y="4"/>
                </a:cxn>
                <a:cxn ang="0">
                  <a:pos x="40" y="16"/>
                </a:cxn>
                <a:cxn ang="0">
                  <a:pos x="0" y="40"/>
                </a:cxn>
                <a:cxn ang="0">
                  <a:pos x="4" y="86"/>
                </a:cxn>
                <a:cxn ang="0">
                  <a:pos x="22" y="110"/>
                </a:cxn>
                <a:cxn ang="0">
                  <a:pos x="66" y="100"/>
                </a:cxn>
                <a:cxn ang="0">
                  <a:pos x="88" y="112"/>
                </a:cxn>
                <a:cxn ang="0">
                  <a:pos x="114" y="104"/>
                </a:cxn>
                <a:cxn ang="0">
                  <a:pos x="150" y="104"/>
                </a:cxn>
                <a:cxn ang="0">
                  <a:pos x="222" y="90"/>
                </a:cxn>
                <a:cxn ang="0">
                  <a:pos x="242" y="86"/>
                </a:cxn>
                <a:cxn ang="0">
                  <a:pos x="256" y="90"/>
                </a:cxn>
                <a:cxn ang="0">
                  <a:pos x="272" y="88"/>
                </a:cxn>
                <a:cxn ang="0">
                  <a:pos x="272" y="50"/>
                </a:cxn>
                <a:cxn ang="0">
                  <a:pos x="252" y="8"/>
                </a:cxn>
                <a:cxn ang="0">
                  <a:pos x="222" y="4"/>
                </a:cxn>
              </a:cxnLst>
              <a:rect l="0" t="0" r="r" b="b"/>
              <a:pathLst>
                <a:path w="272" h="112">
                  <a:moveTo>
                    <a:pt x="222" y="4"/>
                  </a:moveTo>
                  <a:lnTo>
                    <a:pt x="206" y="18"/>
                  </a:lnTo>
                  <a:lnTo>
                    <a:pt x="156" y="18"/>
                  </a:lnTo>
                  <a:lnTo>
                    <a:pt x="110" y="0"/>
                  </a:lnTo>
                  <a:lnTo>
                    <a:pt x="78" y="4"/>
                  </a:lnTo>
                  <a:lnTo>
                    <a:pt x="40" y="16"/>
                  </a:lnTo>
                  <a:lnTo>
                    <a:pt x="0" y="40"/>
                  </a:lnTo>
                  <a:lnTo>
                    <a:pt x="4" y="86"/>
                  </a:lnTo>
                  <a:lnTo>
                    <a:pt x="22" y="110"/>
                  </a:lnTo>
                  <a:lnTo>
                    <a:pt x="66" y="100"/>
                  </a:lnTo>
                  <a:lnTo>
                    <a:pt x="88" y="112"/>
                  </a:lnTo>
                  <a:lnTo>
                    <a:pt x="114" y="104"/>
                  </a:lnTo>
                  <a:lnTo>
                    <a:pt x="150" y="104"/>
                  </a:lnTo>
                  <a:lnTo>
                    <a:pt x="222" y="90"/>
                  </a:lnTo>
                  <a:lnTo>
                    <a:pt x="242" y="86"/>
                  </a:lnTo>
                  <a:lnTo>
                    <a:pt x="256" y="90"/>
                  </a:lnTo>
                  <a:lnTo>
                    <a:pt x="272" y="88"/>
                  </a:lnTo>
                  <a:lnTo>
                    <a:pt x="272" y="50"/>
                  </a:lnTo>
                  <a:lnTo>
                    <a:pt x="252" y="8"/>
                  </a:lnTo>
                  <a:lnTo>
                    <a:pt x="222" y="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3287" y="2467"/>
              <a:ext cx="144" cy="157"/>
            </a:xfrm>
            <a:custGeom>
              <a:avLst/>
              <a:gdLst/>
              <a:ahLst/>
              <a:cxnLst>
                <a:cxn ang="0">
                  <a:pos x="144" y="136"/>
                </a:cxn>
                <a:cxn ang="0">
                  <a:pos x="124" y="138"/>
                </a:cxn>
                <a:cxn ang="0">
                  <a:pos x="106" y="156"/>
                </a:cxn>
                <a:cxn ang="0">
                  <a:pos x="64" y="148"/>
                </a:cxn>
                <a:cxn ang="0">
                  <a:pos x="60" y="122"/>
                </a:cxn>
                <a:cxn ang="0">
                  <a:pos x="24" y="98"/>
                </a:cxn>
                <a:cxn ang="0">
                  <a:pos x="4" y="100"/>
                </a:cxn>
                <a:cxn ang="0">
                  <a:pos x="0" y="78"/>
                </a:cxn>
                <a:cxn ang="0">
                  <a:pos x="32" y="52"/>
                </a:cxn>
                <a:cxn ang="0">
                  <a:pos x="40" y="32"/>
                </a:cxn>
                <a:cxn ang="0">
                  <a:pos x="28" y="20"/>
                </a:cxn>
                <a:cxn ang="0">
                  <a:pos x="58" y="0"/>
                </a:cxn>
                <a:cxn ang="0">
                  <a:pos x="92" y="6"/>
                </a:cxn>
                <a:cxn ang="0">
                  <a:pos x="112" y="40"/>
                </a:cxn>
                <a:cxn ang="0">
                  <a:pos x="104" y="74"/>
                </a:cxn>
                <a:cxn ang="0">
                  <a:pos x="142" y="106"/>
                </a:cxn>
                <a:cxn ang="0">
                  <a:pos x="144" y="136"/>
                </a:cxn>
              </a:cxnLst>
              <a:rect l="0" t="0" r="r" b="b"/>
              <a:pathLst>
                <a:path w="144" h="156">
                  <a:moveTo>
                    <a:pt x="144" y="136"/>
                  </a:moveTo>
                  <a:lnTo>
                    <a:pt x="124" y="138"/>
                  </a:lnTo>
                  <a:lnTo>
                    <a:pt x="106" y="156"/>
                  </a:lnTo>
                  <a:lnTo>
                    <a:pt x="64" y="148"/>
                  </a:lnTo>
                  <a:lnTo>
                    <a:pt x="60" y="122"/>
                  </a:lnTo>
                  <a:lnTo>
                    <a:pt x="24" y="98"/>
                  </a:lnTo>
                  <a:lnTo>
                    <a:pt x="4" y="100"/>
                  </a:lnTo>
                  <a:lnTo>
                    <a:pt x="0" y="78"/>
                  </a:lnTo>
                  <a:lnTo>
                    <a:pt x="32" y="52"/>
                  </a:lnTo>
                  <a:lnTo>
                    <a:pt x="40" y="32"/>
                  </a:lnTo>
                  <a:lnTo>
                    <a:pt x="28" y="20"/>
                  </a:lnTo>
                  <a:lnTo>
                    <a:pt x="58" y="0"/>
                  </a:lnTo>
                  <a:lnTo>
                    <a:pt x="92" y="6"/>
                  </a:lnTo>
                  <a:lnTo>
                    <a:pt x="112" y="40"/>
                  </a:lnTo>
                  <a:lnTo>
                    <a:pt x="104" y="74"/>
                  </a:lnTo>
                  <a:lnTo>
                    <a:pt x="142" y="106"/>
                  </a:lnTo>
                  <a:lnTo>
                    <a:pt x="144" y="13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3238" y="2473"/>
              <a:ext cx="101" cy="98"/>
            </a:xfrm>
            <a:custGeom>
              <a:avLst/>
              <a:gdLst/>
              <a:ahLst/>
              <a:cxnLst>
                <a:cxn ang="0">
                  <a:pos x="18" y="12"/>
                </a:cxn>
                <a:cxn ang="0">
                  <a:pos x="14" y="34"/>
                </a:cxn>
                <a:cxn ang="0">
                  <a:pos x="6" y="72"/>
                </a:cxn>
                <a:cxn ang="0">
                  <a:pos x="0" y="98"/>
                </a:cxn>
                <a:cxn ang="0">
                  <a:pos x="26" y="88"/>
                </a:cxn>
                <a:cxn ang="0">
                  <a:pos x="38" y="76"/>
                </a:cxn>
                <a:cxn ang="0">
                  <a:pos x="56" y="74"/>
                </a:cxn>
                <a:cxn ang="0">
                  <a:pos x="88" y="42"/>
                </a:cxn>
                <a:cxn ang="0">
                  <a:pos x="94" y="24"/>
                </a:cxn>
                <a:cxn ang="0">
                  <a:pos x="84" y="16"/>
                </a:cxn>
                <a:cxn ang="0">
                  <a:pos x="100" y="0"/>
                </a:cxn>
                <a:cxn ang="0">
                  <a:pos x="18" y="12"/>
                </a:cxn>
              </a:cxnLst>
              <a:rect l="0" t="0" r="r" b="b"/>
              <a:pathLst>
                <a:path w="100" h="98">
                  <a:moveTo>
                    <a:pt x="18" y="12"/>
                  </a:moveTo>
                  <a:lnTo>
                    <a:pt x="14" y="34"/>
                  </a:lnTo>
                  <a:lnTo>
                    <a:pt x="6" y="72"/>
                  </a:lnTo>
                  <a:lnTo>
                    <a:pt x="0" y="98"/>
                  </a:lnTo>
                  <a:lnTo>
                    <a:pt x="26" y="88"/>
                  </a:lnTo>
                  <a:lnTo>
                    <a:pt x="38" y="76"/>
                  </a:lnTo>
                  <a:lnTo>
                    <a:pt x="56" y="74"/>
                  </a:lnTo>
                  <a:lnTo>
                    <a:pt x="88" y="42"/>
                  </a:lnTo>
                  <a:lnTo>
                    <a:pt x="94" y="24"/>
                  </a:lnTo>
                  <a:lnTo>
                    <a:pt x="84" y="16"/>
                  </a:lnTo>
                  <a:lnTo>
                    <a:pt x="100" y="0"/>
                  </a:lnTo>
                  <a:lnTo>
                    <a:pt x="18" y="1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58" name="Freeform 157"/>
            <p:cNvSpPr>
              <a:spLocks/>
            </p:cNvSpPr>
            <p:nvPr/>
          </p:nvSpPr>
          <p:spPr bwMode="auto">
            <a:xfrm>
              <a:off x="3212" y="2481"/>
              <a:ext cx="48" cy="133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16" y="92"/>
                </a:cxn>
                <a:cxn ang="0">
                  <a:pos x="0" y="108"/>
                </a:cxn>
                <a:cxn ang="0">
                  <a:pos x="16" y="132"/>
                </a:cxn>
                <a:cxn ang="0">
                  <a:pos x="30" y="90"/>
                </a:cxn>
                <a:cxn ang="0">
                  <a:pos x="48" y="0"/>
                </a:cxn>
                <a:cxn ang="0">
                  <a:pos x="32" y="4"/>
                </a:cxn>
              </a:cxnLst>
              <a:rect l="0" t="0" r="r" b="b"/>
              <a:pathLst>
                <a:path w="48" h="132">
                  <a:moveTo>
                    <a:pt x="32" y="4"/>
                  </a:moveTo>
                  <a:lnTo>
                    <a:pt x="16" y="92"/>
                  </a:lnTo>
                  <a:lnTo>
                    <a:pt x="0" y="108"/>
                  </a:lnTo>
                  <a:lnTo>
                    <a:pt x="16" y="132"/>
                  </a:lnTo>
                  <a:lnTo>
                    <a:pt x="30" y="90"/>
                  </a:lnTo>
                  <a:lnTo>
                    <a:pt x="48" y="0"/>
                  </a:lnTo>
                  <a:lnTo>
                    <a:pt x="32" y="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3224" y="2545"/>
              <a:ext cx="71" cy="83"/>
            </a:xfrm>
            <a:custGeom>
              <a:avLst/>
              <a:gdLst/>
              <a:ahLst/>
              <a:cxnLst>
                <a:cxn ang="0">
                  <a:pos x="0" y="82"/>
                </a:cxn>
                <a:cxn ang="0">
                  <a:pos x="22" y="74"/>
                </a:cxn>
                <a:cxn ang="0">
                  <a:pos x="34" y="58"/>
                </a:cxn>
                <a:cxn ang="0">
                  <a:pos x="46" y="58"/>
                </a:cxn>
                <a:cxn ang="0">
                  <a:pos x="36" y="26"/>
                </a:cxn>
                <a:cxn ang="0">
                  <a:pos x="70" y="22"/>
                </a:cxn>
                <a:cxn ang="0">
                  <a:pos x="66" y="0"/>
                </a:cxn>
                <a:cxn ang="0">
                  <a:pos x="52" y="0"/>
                </a:cxn>
                <a:cxn ang="0">
                  <a:pos x="38" y="12"/>
                </a:cxn>
                <a:cxn ang="0">
                  <a:pos x="14" y="24"/>
                </a:cxn>
                <a:cxn ang="0">
                  <a:pos x="0" y="82"/>
                </a:cxn>
              </a:cxnLst>
              <a:rect l="0" t="0" r="r" b="b"/>
              <a:pathLst>
                <a:path w="70" h="82">
                  <a:moveTo>
                    <a:pt x="0" y="82"/>
                  </a:moveTo>
                  <a:lnTo>
                    <a:pt x="22" y="74"/>
                  </a:lnTo>
                  <a:lnTo>
                    <a:pt x="34" y="58"/>
                  </a:lnTo>
                  <a:lnTo>
                    <a:pt x="46" y="58"/>
                  </a:lnTo>
                  <a:lnTo>
                    <a:pt x="36" y="26"/>
                  </a:lnTo>
                  <a:lnTo>
                    <a:pt x="70" y="22"/>
                  </a:lnTo>
                  <a:lnTo>
                    <a:pt x="66" y="0"/>
                  </a:lnTo>
                  <a:lnTo>
                    <a:pt x="52" y="0"/>
                  </a:lnTo>
                  <a:lnTo>
                    <a:pt x="38" y="12"/>
                  </a:lnTo>
                  <a:lnTo>
                    <a:pt x="14" y="24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3228" y="2559"/>
              <a:ext cx="309" cy="277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38" y="148"/>
                </a:cxn>
                <a:cxn ang="0">
                  <a:pos x="58" y="164"/>
                </a:cxn>
                <a:cxn ang="0">
                  <a:pos x="60" y="192"/>
                </a:cxn>
                <a:cxn ang="0">
                  <a:pos x="96" y="226"/>
                </a:cxn>
                <a:cxn ang="0">
                  <a:pos x="92" y="246"/>
                </a:cxn>
                <a:cxn ang="0">
                  <a:pos x="114" y="258"/>
                </a:cxn>
                <a:cxn ang="0">
                  <a:pos x="160" y="256"/>
                </a:cxn>
                <a:cxn ang="0">
                  <a:pos x="176" y="276"/>
                </a:cxn>
                <a:cxn ang="0">
                  <a:pos x="206" y="238"/>
                </a:cxn>
                <a:cxn ang="0">
                  <a:pos x="296" y="208"/>
                </a:cxn>
                <a:cxn ang="0">
                  <a:pos x="308" y="202"/>
                </a:cxn>
                <a:cxn ang="0">
                  <a:pos x="308" y="176"/>
                </a:cxn>
                <a:cxn ang="0">
                  <a:pos x="298" y="164"/>
                </a:cxn>
                <a:cxn ang="0">
                  <a:pos x="262" y="166"/>
                </a:cxn>
                <a:cxn ang="0">
                  <a:pos x="242" y="130"/>
                </a:cxn>
                <a:cxn ang="0">
                  <a:pos x="222" y="112"/>
                </a:cxn>
                <a:cxn ang="0">
                  <a:pos x="210" y="78"/>
                </a:cxn>
                <a:cxn ang="0">
                  <a:pos x="198" y="66"/>
                </a:cxn>
                <a:cxn ang="0">
                  <a:pos x="150" y="58"/>
                </a:cxn>
                <a:cxn ang="0">
                  <a:pos x="128" y="54"/>
                </a:cxn>
                <a:cxn ang="0">
                  <a:pos x="124" y="28"/>
                </a:cxn>
                <a:cxn ang="0">
                  <a:pos x="82" y="0"/>
                </a:cxn>
                <a:cxn ang="0">
                  <a:pos x="24" y="8"/>
                </a:cxn>
                <a:cxn ang="0">
                  <a:pos x="36" y="40"/>
                </a:cxn>
                <a:cxn ang="0">
                  <a:pos x="0" y="68"/>
                </a:cxn>
              </a:cxnLst>
              <a:rect l="0" t="0" r="r" b="b"/>
              <a:pathLst>
                <a:path w="308" h="276">
                  <a:moveTo>
                    <a:pt x="0" y="68"/>
                  </a:moveTo>
                  <a:lnTo>
                    <a:pt x="38" y="148"/>
                  </a:lnTo>
                  <a:lnTo>
                    <a:pt x="58" y="164"/>
                  </a:lnTo>
                  <a:lnTo>
                    <a:pt x="60" y="192"/>
                  </a:lnTo>
                  <a:lnTo>
                    <a:pt x="96" y="226"/>
                  </a:lnTo>
                  <a:lnTo>
                    <a:pt x="92" y="246"/>
                  </a:lnTo>
                  <a:lnTo>
                    <a:pt x="114" y="258"/>
                  </a:lnTo>
                  <a:lnTo>
                    <a:pt x="160" y="256"/>
                  </a:lnTo>
                  <a:lnTo>
                    <a:pt x="176" y="276"/>
                  </a:lnTo>
                  <a:lnTo>
                    <a:pt x="206" y="238"/>
                  </a:lnTo>
                  <a:lnTo>
                    <a:pt x="296" y="208"/>
                  </a:lnTo>
                  <a:lnTo>
                    <a:pt x="308" y="202"/>
                  </a:lnTo>
                  <a:lnTo>
                    <a:pt x="308" y="176"/>
                  </a:lnTo>
                  <a:lnTo>
                    <a:pt x="298" y="164"/>
                  </a:lnTo>
                  <a:lnTo>
                    <a:pt x="262" y="166"/>
                  </a:lnTo>
                  <a:lnTo>
                    <a:pt x="242" y="130"/>
                  </a:lnTo>
                  <a:lnTo>
                    <a:pt x="222" y="112"/>
                  </a:lnTo>
                  <a:lnTo>
                    <a:pt x="210" y="78"/>
                  </a:lnTo>
                  <a:lnTo>
                    <a:pt x="198" y="66"/>
                  </a:lnTo>
                  <a:lnTo>
                    <a:pt x="150" y="58"/>
                  </a:lnTo>
                  <a:lnTo>
                    <a:pt x="128" y="54"/>
                  </a:lnTo>
                  <a:lnTo>
                    <a:pt x="124" y="28"/>
                  </a:lnTo>
                  <a:lnTo>
                    <a:pt x="82" y="0"/>
                  </a:lnTo>
                  <a:lnTo>
                    <a:pt x="24" y="8"/>
                  </a:lnTo>
                  <a:lnTo>
                    <a:pt x="36" y="4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3341" y="2776"/>
              <a:ext cx="170" cy="108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10" y="108"/>
                </a:cxn>
                <a:cxn ang="0">
                  <a:pos x="40" y="104"/>
                </a:cxn>
                <a:cxn ang="0">
                  <a:pos x="98" y="80"/>
                </a:cxn>
                <a:cxn ang="0">
                  <a:pos x="130" y="70"/>
                </a:cxn>
                <a:cxn ang="0">
                  <a:pos x="156" y="44"/>
                </a:cxn>
                <a:cxn ang="0">
                  <a:pos x="170" y="38"/>
                </a:cxn>
                <a:cxn ang="0">
                  <a:pos x="154" y="24"/>
                </a:cxn>
                <a:cxn ang="0">
                  <a:pos x="148" y="0"/>
                </a:cxn>
                <a:cxn ang="0">
                  <a:pos x="86" y="20"/>
                </a:cxn>
                <a:cxn ang="0">
                  <a:pos x="64" y="54"/>
                </a:cxn>
                <a:cxn ang="0">
                  <a:pos x="48" y="34"/>
                </a:cxn>
                <a:cxn ang="0">
                  <a:pos x="0" y="36"/>
                </a:cxn>
              </a:cxnLst>
              <a:rect l="0" t="0" r="r" b="b"/>
              <a:pathLst>
                <a:path w="170" h="108">
                  <a:moveTo>
                    <a:pt x="0" y="36"/>
                  </a:moveTo>
                  <a:lnTo>
                    <a:pt x="10" y="108"/>
                  </a:lnTo>
                  <a:lnTo>
                    <a:pt x="40" y="104"/>
                  </a:lnTo>
                  <a:lnTo>
                    <a:pt x="98" y="80"/>
                  </a:lnTo>
                  <a:lnTo>
                    <a:pt x="130" y="70"/>
                  </a:lnTo>
                  <a:lnTo>
                    <a:pt x="156" y="44"/>
                  </a:lnTo>
                  <a:lnTo>
                    <a:pt x="170" y="38"/>
                  </a:lnTo>
                  <a:lnTo>
                    <a:pt x="154" y="24"/>
                  </a:lnTo>
                  <a:lnTo>
                    <a:pt x="148" y="0"/>
                  </a:lnTo>
                  <a:lnTo>
                    <a:pt x="86" y="20"/>
                  </a:lnTo>
                  <a:lnTo>
                    <a:pt x="64" y="54"/>
                  </a:lnTo>
                  <a:lnTo>
                    <a:pt x="48" y="34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3483" y="2688"/>
              <a:ext cx="122" cy="126"/>
            </a:xfrm>
            <a:custGeom>
              <a:avLst/>
              <a:gdLst/>
              <a:ahLst/>
              <a:cxnLst>
                <a:cxn ang="0">
                  <a:pos x="20" y="126"/>
                </a:cxn>
                <a:cxn ang="0">
                  <a:pos x="52" y="126"/>
                </a:cxn>
                <a:cxn ang="0">
                  <a:pos x="90" y="86"/>
                </a:cxn>
                <a:cxn ang="0">
                  <a:pos x="122" y="46"/>
                </a:cxn>
                <a:cxn ang="0">
                  <a:pos x="96" y="26"/>
                </a:cxn>
                <a:cxn ang="0">
                  <a:pos x="62" y="0"/>
                </a:cxn>
                <a:cxn ang="0">
                  <a:pos x="44" y="44"/>
                </a:cxn>
                <a:cxn ang="0">
                  <a:pos x="52" y="56"/>
                </a:cxn>
                <a:cxn ang="0">
                  <a:pos x="50" y="76"/>
                </a:cxn>
                <a:cxn ang="0">
                  <a:pos x="0" y="92"/>
                </a:cxn>
                <a:cxn ang="0">
                  <a:pos x="10" y="118"/>
                </a:cxn>
                <a:cxn ang="0">
                  <a:pos x="20" y="126"/>
                </a:cxn>
              </a:cxnLst>
              <a:rect l="0" t="0" r="r" b="b"/>
              <a:pathLst>
                <a:path w="122" h="126">
                  <a:moveTo>
                    <a:pt x="20" y="126"/>
                  </a:moveTo>
                  <a:lnTo>
                    <a:pt x="52" y="126"/>
                  </a:lnTo>
                  <a:lnTo>
                    <a:pt x="90" y="86"/>
                  </a:lnTo>
                  <a:lnTo>
                    <a:pt x="122" y="46"/>
                  </a:lnTo>
                  <a:lnTo>
                    <a:pt x="96" y="26"/>
                  </a:lnTo>
                  <a:lnTo>
                    <a:pt x="62" y="0"/>
                  </a:lnTo>
                  <a:lnTo>
                    <a:pt x="44" y="44"/>
                  </a:lnTo>
                  <a:lnTo>
                    <a:pt x="52" y="56"/>
                  </a:lnTo>
                  <a:lnTo>
                    <a:pt x="50" y="76"/>
                  </a:lnTo>
                  <a:lnTo>
                    <a:pt x="0" y="92"/>
                  </a:lnTo>
                  <a:lnTo>
                    <a:pt x="10" y="118"/>
                  </a:lnTo>
                  <a:lnTo>
                    <a:pt x="20" y="126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auto">
            <a:xfrm>
              <a:off x="3473" y="2668"/>
              <a:ext cx="80" cy="64"/>
            </a:xfrm>
            <a:custGeom>
              <a:avLst/>
              <a:gdLst/>
              <a:ahLst/>
              <a:cxnLst>
                <a:cxn ang="0">
                  <a:pos x="74" y="28"/>
                </a:cxn>
                <a:cxn ang="0">
                  <a:pos x="80" y="4"/>
                </a:cxn>
                <a:cxn ang="0">
                  <a:pos x="64" y="0"/>
                </a:cxn>
                <a:cxn ang="0">
                  <a:pos x="46" y="38"/>
                </a:cxn>
                <a:cxn ang="0">
                  <a:pos x="0" y="40"/>
                </a:cxn>
                <a:cxn ang="0">
                  <a:pos x="16" y="64"/>
                </a:cxn>
                <a:cxn ang="0">
                  <a:pos x="58" y="60"/>
                </a:cxn>
                <a:cxn ang="0">
                  <a:pos x="74" y="28"/>
                </a:cxn>
              </a:cxnLst>
              <a:rect l="0" t="0" r="r" b="b"/>
              <a:pathLst>
                <a:path w="80" h="64">
                  <a:moveTo>
                    <a:pt x="74" y="28"/>
                  </a:moveTo>
                  <a:lnTo>
                    <a:pt x="80" y="4"/>
                  </a:lnTo>
                  <a:lnTo>
                    <a:pt x="64" y="0"/>
                  </a:lnTo>
                  <a:lnTo>
                    <a:pt x="46" y="38"/>
                  </a:lnTo>
                  <a:lnTo>
                    <a:pt x="0" y="40"/>
                  </a:lnTo>
                  <a:lnTo>
                    <a:pt x="16" y="64"/>
                  </a:lnTo>
                  <a:lnTo>
                    <a:pt x="58" y="60"/>
                  </a:lnTo>
                  <a:lnTo>
                    <a:pt x="74" y="28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3190" y="2511"/>
              <a:ext cx="26" cy="1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6" y="2"/>
                </a:cxn>
                <a:cxn ang="0">
                  <a:pos x="0" y="14"/>
                </a:cxn>
                <a:cxn ang="0">
                  <a:pos x="2" y="0"/>
                </a:cxn>
              </a:cxnLst>
              <a:rect l="0" t="0" r="r" b="b"/>
              <a:pathLst>
                <a:path w="26" h="14">
                  <a:moveTo>
                    <a:pt x="2" y="0"/>
                  </a:moveTo>
                  <a:lnTo>
                    <a:pt x="26" y="2"/>
                  </a:lnTo>
                  <a:lnTo>
                    <a:pt x="0" y="1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2817" y="2477"/>
              <a:ext cx="69" cy="124"/>
            </a:xfrm>
            <a:custGeom>
              <a:avLst/>
              <a:gdLst/>
              <a:ahLst/>
              <a:cxnLst>
                <a:cxn ang="0">
                  <a:pos x="34" y="124"/>
                </a:cxn>
                <a:cxn ang="0">
                  <a:pos x="50" y="100"/>
                </a:cxn>
                <a:cxn ang="0">
                  <a:pos x="68" y="82"/>
                </a:cxn>
                <a:cxn ang="0">
                  <a:pos x="46" y="54"/>
                </a:cxn>
                <a:cxn ang="0">
                  <a:pos x="60" y="44"/>
                </a:cxn>
                <a:cxn ang="0">
                  <a:pos x="50" y="14"/>
                </a:cxn>
                <a:cxn ang="0">
                  <a:pos x="42" y="0"/>
                </a:cxn>
                <a:cxn ang="0">
                  <a:pos x="14" y="12"/>
                </a:cxn>
                <a:cxn ang="0">
                  <a:pos x="14" y="54"/>
                </a:cxn>
                <a:cxn ang="0">
                  <a:pos x="0" y="64"/>
                </a:cxn>
                <a:cxn ang="0">
                  <a:pos x="22" y="94"/>
                </a:cxn>
                <a:cxn ang="0">
                  <a:pos x="34" y="124"/>
                </a:cxn>
              </a:cxnLst>
              <a:rect l="0" t="0" r="r" b="b"/>
              <a:pathLst>
                <a:path w="68" h="124">
                  <a:moveTo>
                    <a:pt x="34" y="124"/>
                  </a:moveTo>
                  <a:lnTo>
                    <a:pt x="50" y="100"/>
                  </a:lnTo>
                  <a:lnTo>
                    <a:pt x="68" y="82"/>
                  </a:lnTo>
                  <a:lnTo>
                    <a:pt x="46" y="54"/>
                  </a:lnTo>
                  <a:lnTo>
                    <a:pt x="60" y="44"/>
                  </a:lnTo>
                  <a:lnTo>
                    <a:pt x="50" y="14"/>
                  </a:lnTo>
                  <a:lnTo>
                    <a:pt x="42" y="0"/>
                  </a:lnTo>
                  <a:lnTo>
                    <a:pt x="14" y="12"/>
                  </a:lnTo>
                  <a:lnTo>
                    <a:pt x="14" y="54"/>
                  </a:lnTo>
                  <a:lnTo>
                    <a:pt x="0" y="64"/>
                  </a:lnTo>
                  <a:lnTo>
                    <a:pt x="22" y="94"/>
                  </a:lnTo>
                  <a:lnTo>
                    <a:pt x="34" y="12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2577" y="2489"/>
              <a:ext cx="311" cy="303"/>
            </a:xfrm>
            <a:custGeom>
              <a:avLst/>
              <a:gdLst/>
              <a:ahLst/>
              <a:cxnLst>
                <a:cxn ang="0">
                  <a:pos x="260" y="0"/>
                </a:cxn>
                <a:cxn ang="0">
                  <a:pos x="176" y="0"/>
                </a:cxn>
                <a:cxn ang="0">
                  <a:pos x="104" y="32"/>
                </a:cxn>
                <a:cxn ang="0">
                  <a:pos x="116" y="86"/>
                </a:cxn>
                <a:cxn ang="0">
                  <a:pos x="0" y="144"/>
                </a:cxn>
                <a:cxn ang="0">
                  <a:pos x="4" y="164"/>
                </a:cxn>
                <a:cxn ang="0">
                  <a:pos x="158" y="280"/>
                </a:cxn>
                <a:cxn ang="0">
                  <a:pos x="180" y="278"/>
                </a:cxn>
                <a:cxn ang="0">
                  <a:pos x="180" y="302"/>
                </a:cxn>
                <a:cxn ang="0">
                  <a:pos x="210" y="296"/>
                </a:cxn>
                <a:cxn ang="0">
                  <a:pos x="310" y="230"/>
                </a:cxn>
                <a:cxn ang="0">
                  <a:pos x="308" y="208"/>
                </a:cxn>
                <a:cxn ang="0">
                  <a:pos x="284" y="208"/>
                </a:cxn>
                <a:cxn ang="0">
                  <a:pos x="272" y="174"/>
                </a:cxn>
                <a:cxn ang="0">
                  <a:pos x="284" y="164"/>
                </a:cxn>
                <a:cxn ang="0">
                  <a:pos x="276" y="98"/>
                </a:cxn>
                <a:cxn ang="0">
                  <a:pos x="246" y="50"/>
                </a:cxn>
                <a:cxn ang="0">
                  <a:pos x="260" y="40"/>
                </a:cxn>
                <a:cxn ang="0">
                  <a:pos x="260" y="0"/>
                </a:cxn>
              </a:cxnLst>
              <a:rect l="0" t="0" r="r" b="b"/>
              <a:pathLst>
                <a:path w="310" h="302">
                  <a:moveTo>
                    <a:pt x="260" y="0"/>
                  </a:moveTo>
                  <a:lnTo>
                    <a:pt x="176" y="0"/>
                  </a:lnTo>
                  <a:lnTo>
                    <a:pt x="104" y="32"/>
                  </a:lnTo>
                  <a:lnTo>
                    <a:pt x="116" y="86"/>
                  </a:lnTo>
                  <a:lnTo>
                    <a:pt x="0" y="144"/>
                  </a:lnTo>
                  <a:lnTo>
                    <a:pt x="4" y="164"/>
                  </a:lnTo>
                  <a:lnTo>
                    <a:pt x="158" y="280"/>
                  </a:lnTo>
                  <a:lnTo>
                    <a:pt x="180" y="278"/>
                  </a:lnTo>
                  <a:lnTo>
                    <a:pt x="180" y="302"/>
                  </a:lnTo>
                  <a:lnTo>
                    <a:pt x="210" y="296"/>
                  </a:lnTo>
                  <a:lnTo>
                    <a:pt x="310" y="230"/>
                  </a:lnTo>
                  <a:lnTo>
                    <a:pt x="308" y="208"/>
                  </a:lnTo>
                  <a:lnTo>
                    <a:pt x="284" y="208"/>
                  </a:lnTo>
                  <a:lnTo>
                    <a:pt x="272" y="174"/>
                  </a:lnTo>
                  <a:lnTo>
                    <a:pt x="284" y="164"/>
                  </a:lnTo>
                  <a:lnTo>
                    <a:pt x="276" y="98"/>
                  </a:lnTo>
                  <a:lnTo>
                    <a:pt x="246" y="50"/>
                  </a:lnTo>
                  <a:lnTo>
                    <a:pt x="260" y="40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67" name="Freeform 166"/>
            <p:cNvSpPr>
              <a:spLocks/>
            </p:cNvSpPr>
            <p:nvPr/>
          </p:nvSpPr>
          <p:spPr bwMode="auto">
            <a:xfrm>
              <a:off x="2843" y="2559"/>
              <a:ext cx="247" cy="213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92" y="6"/>
                </a:cxn>
                <a:cxn ang="0">
                  <a:pos x="104" y="30"/>
                </a:cxn>
                <a:cxn ang="0">
                  <a:pos x="154" y="42"/>
                </a:cxn>
                <a:cxn ang="0">
                  <a:pos x="168" y="34"/>
                </a:cxn>
                <a:cxn ang="0">
                  <a:pos x="170" y="10"/>
                </a:cxn>
                <a:cxn ang="0">
                  <a:pos x="208" y="0"/>
                </a:cxn>
                <a:cxn ang="0">
                  <a:pos x="246" y="28"/>
                </a:cxn>
                <a:cxn ang="0">
                  <a:pos x="238" y="66"/>
                </a:cxn>
                <a:cxn ang="0">
                  <a:pos x="246" y="186"/>
                </a:cxn>
                <a:cxn ang="0">
                  <a:pos x="224" y="212"/>
                </a:cxn>
                <a:cxn ang="0">
                  <a:pos x="104" y="150"/>
                </a:cxn>
                <a:cxn ang="0">
                  <a:pos x="86" y="170"/>
                </a:cxn>
                <a:cxn ang="0">
                  <a:pos x="40" y="160"/>
                </a:cxn>
                <a:cxn ang="0">
                  <a:pos x="36" y="142"/>
                </a:cxn>
                <a:cxn ang="0">
                  <a:pos x="14" y="142"/>
                </a:cxn>
                <a:cxn ang="0">
                  <a:pos x="0" y="100"/>
                </a:cxn>
                <a:cxn ang="0">
                  <a:pos x="14" y="88"/>
                </a:cxn>
                <a:cxn ang="0">
                  <a:pos x="6" y="34"/>
                </a:cxn>
                <a:cxn ang="0">
                  <a:pos x="36" y="0"/>
                </a:cxn>
              </a:cxnLst>
              <a:rect l="0" t="0" r="r" b="b"/>
              <a:pathLst>
                <a:path w="246" h="212">
                  <a:moveTo>
                    <a:pt x="36" y="0"/>
                  </a:moveTo>
                  <a:lnTo>
                    <a:pt x="92" y="6"/>
                  </a:lnTo>
                  <a:lnTo>
                    <a:pt x="104" y="30"/>
                  </a:lnTo>
                  <a:lnTo>
                    <a:pt x="154" y="42"/>
                  </a:lnTo>
                  <a:lnTo>
                    <a:pt x="168" y="34"/>
                  </a:lnTo>
                  <a:lnTo>
                    <a:pt x="170" y="10"/>
                  </a:lnTo>
                  <a:lnTo>
                    <a:pt x="208" y="0"/>
                  </a:lnTo>
                  <a:lnTo>
                    <a:pt x="246" y="28"/>
                  </a:lnTo>
                  <a:lnTo>
                    <a:pt x="238" y="66"/>
                  </a:lnTo>
                  <a:lnTo>
                    <a:pt x="246" y="186"/>
                  </a:lnTo>
                  <a:lnTo>
                    <a:pt x="224" y="212"/>
                  </a:lnTo>
                  <a:lnTo>
                    <a:pt x="104" y="150"/>
                  </a:lnTo>
                  <a:lnTo>
                    <a:pt x="86" y="170"/>
                  </a:lnTo>
                  <a:lnTo>
                    <a:pt x="40" y="160"/>
                  </a:lnTo>
                  <a:lnTo>
                    <a:pt x="36" y="142"/>
                  </a:lnTo>
                  <a:lnTo>
                    <a:pt x="14" y="142"/>
                  </a:lnTo>
                  <a:lnTo>
                    <a:pt x="0" y="100"/>
                  </a:lnTo>
                  <a:lnTo>
                    <a:pt x="14" y="88"/>
                  </a:lnTo>
                  <a:lnTo>
                    <a:pt x="6" y="34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68" name="Freeform 167"/>
            <p:cNvSpPr>
              <a:spLocks/>
            </p:cNvSpPr>
            <p:nvPr/>
          </p:nvSpPr>
          <p:spPr bwMode="auto">
            <a:xfrm>
              <a:off x="3076" y="2581"/>
              <a:ext cx="160" cy="161"/>
            </a:xfrm>
            <a:custGeom>
              <a:avLst/>
              <a:gdLst/>
              <a:ahLst/>
              <a:cxnLst>
                <a:cxn ang="0">
                  <a:pos x="8" y="160"/>
                </a:cxn>
                <a:cxn ang="0">
                  <a:pos x="136" y="156"/>
                </a:cxn>
                <a:cxn ang="0">
                  <a:pos x="160" y="142"/>
                </a:cxn>
                <a:cxn ang="0">
                  <a:pos x="154" y="110"/>
                </a:cxn>
                <a:cxn ang="0">
                  <a:pos x="118" y="54"/>
                </a:cxn>
                <a:cxn ang="0">
                  <a:pos x="112" y="28"/>
                </a:cxn>
                <a:cxn ang="0">
                  <a:pos x="124" y="22"/>
                </a:cxn>
                <a:cxn ang="0">
                  <a:pos x="136" y="60"/>
                </a:cxn>
                <a:cxn ang="0">
                  <a:pos x="150" y="42"/>
                </a:cxn>
                <a:cxn ang="0">
                  <a:pos x="152" y="24"/>
                </a:cxn>
                <a:cxn ang="0">
                  <a:pos x="136" y="4"/>
                </a:cxn>
                <a:cxn ang="0">
                  <a:pos x="84" y="4"/>
                </a:cxn>
                <a:cxn ang="0">
                  <a:pos x="66" y="12"/>
                </a:cxn>
                <a:cxn ang="0">
                  <a:pos x="6" y="0"/>
                </a:cxn>
                <a:cxn ang="0">
                  <a:pos x="0" y="40"/>
                </a:cxn>
                <a:cxn ang="0">
                  <a:pos x="8" y="160"/>
                </a:cxn>
              </a:cxnLst>
              <a:rect l="0" t="0" r="r" b="b"/>
              <a:pathLst>
                <a:path w="160" h="160">
                  <a:moveTo>
                    <a:pt x="8" y="160"/>
                  </a:moveTo>
                  <a:lnTo>
                    <a:pt x="136" y="156"/>
                  </a:lnTo>
                  <a:lnTo>
                    <a:pt x="160" y="142"/>
                  </a:lnTo>
                  <a:lnTo>
                    <a:pt x="154" y="110"/>
                  </a:lnTo>
                  <a:lnTo>
                    <a:pt x="118" y="54"/>
                  </a:lnTo>
                  <a:lnTo>
                    <a:pt x="112" y="28"/>
                  </a:lnTo>
                  <a:lnTo>
                    <a:pt x="124" y="22"/>
                  </a:lnTo>
                  <a:lnTo>
                    <a:pt x="136" y="60"/>
                  </a:lnTo>
                  <a:lnTo>
                    <a:pt x="150" y="42"/>
                  </a:lnTo>
                  <a:lnTo>
                    <a:pt x="152" y="24"/>
                  </a:lnTo>
                  <a:lnTo>
                    <a:pt x="136" y="4"/>
                  </a:lnTo>
                  <a:lnTo>
                    <a:pt x="84" y="4"/>
                  </a:lnTo>
                  <a:lnTo>
                    <a:pt x="66" y="12"/>
                  </a:lnTo>
                  <a:lnTo>
                    <a:pt x="6" y="0"/>
                  </a:lnTo>
                  <a:lnTo>
                    <a:pt x="0" y="40"/>
                  </a:lnTo>
                  <a:lnTo>
                    <a:pt x="8" y="160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2456" y="2511"/>
              <a:ext cx="245" cy="241"/>
            </a:xfrm>
            <a:custGeom>
              <a:avLst/>
              <a:gdLst/>
              <a:ahLst/>
              <a:cxnLst>
                <a:cxn ang="0">
                  <a:pos x="226" y="10"/>
                </a:cxn>
                <a:cxn ang="0">
                  <a:pos x="184" y="10"/>
                </a:cxn>
                <a:cxn ang="0">
                  <a:pos x="168" y="0"/>
                </a:cxn>
                <a:cxn ang="0">
                  <a:pos x="160" y="16"/>
                </a:cxn>
                <a:cxn ang="0">
                  <a:pos x="114" y="54"/>
                </a:cxn>
                <a:cxn ang="0">
                  <a:pos x="106" y="118"/>
                </a:cxn>
                <a:cxn ang="0">
                  <a:pos x="54" y="138"/>
                </a:cxn>
                <a:cxn ang="0">
                  <a:pos x="0" y="240"/>
                </a:cxn>
                <a:cxn ang="0">
                  <a:pos x="54" y="238"/>
                </a:cxn>
                <a:cxn ang="0">
                  <a:pos x="72" y="202"/>
                </a:cxn>
                <a:cxn ang="0">
                  <a:pos x="72" y="162"/>
                </a:cxn>
                <a:cxn ang="0">
                  <a:pos x="126" y="162"/>
                </a:cxn>
                <a:cxn ang="0">
                  <a:pos x="130" y="144"/>
                </a:cxn>
                <a:cxn ang="0">
                  <a:pos x="124" y="126"/>
                </a:cxn>
                <a:cxn ang="0">
                  <a:pos x="244" y="66"/>
                </a:cxn>
                <a:cxn ang="0">
                  <a:pos x="226" y="10"/>
                </a:cxn>
              </a:cxnLst>
              <a:rect l="0" t="0" r="r" b="b"/>
              <a:pathLst>
                <a:path w="244" h="240">
                  <a:moveTo>
                    <a:pt x="226" y="10"/>
                  </a:moveTo>
                  <a:lnTo>
                    <a:pt x="184" y="1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14" y="54"/>
                  </a:lnTo>
                  <a:lnTo>
                    <a:pt x="106" y="118"/>
                  </a:lnTo>
                  <a:lnTo>
                    <a:pt x="54" y="138"/>
                  </a:lnTo>
                  <a:lnTo>
                    <a:pt x="0" y="240"/>
                  </a:lnTo>
                  <a:lnTo>
                    <a:pt x="54" y="238"/>
                  </a:lnTo>
                  <a:lnTo>
                    <a:pt x="72" y="202"/>
                  </a:lnTo>
                  <a:lnTo>
                    <a:pt x="72" y="162"/>
                  </a:lnTo>
                  <a:lnTo>
                    <a:pt x="126" y="162"/>
                  </a:lnTo>
                  <a:lnTo>
                    <a:pt x="130" y="144"/>
                  </a:lnTo>
                  <a:lnTo>
                    <a:pt x="124" y="126"/>
                  </a:lnTo>
                  <a:lnTo>
                    <a:pt x="244" y="66"/>
                  </a:lnTo>
                  <a:lnTo>
                    <a:pt x="226" y="1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2456" y="2654"/>
              <a:ext cx="189" cy="200"/>
            </a:xfrm>
            <a:custGeom>
              <a:avLst/>
              <a:gdLst/>
              <a:ahLst/>
              <a:cxnLst>
                <a:cxn ang="0">
                  <a:pos x="188" y="44"/>
                </a:cxn>
                <a:cxn ang="0">
                  <a:pos x="148" y="46"/>
                </a:cxn>
                <a:cxn ang="0">
                  <a:pos x="170" y="190"/>
                </a:cxn>
                <a:cxn ang="0">
                  <a:pos x="78" y="186"/>
                </a:cxn>
                <a:cxn ang="0">
                  <a:pos x="64" y="200"/>
                </a:cxn>
                <a:cxn ang="0">
                  <a:pos x="34" y="168"/>
                </a:cxn>
                <a:cxn ang="0">
                  <a:pos x="8" y="166"/>
                </a:cxn>
                <a:cxn ang="0">
                  <a:pos x="6" y="112"/>
                </a:cxn>
                <a:cxn ang="0">
                  <a:pos x="0" y="96"/>
                </a:cxn>
                <a:cxn ang="0">
                  <a:pos x="50" y="92"/>
                </a:cxn>
                <a:cxn ang="0">
                  <a:pos x="70" y="56"/>
                </a:cxn>
                <a:cxn ang="0">
                  <a:pos x="70" y="16"/>
                </a:cxn>
                <a:cxn ang="0">
                  <a:pos x="122" y="16"/>
                </a:cxn>
                <a:cxn ang="0">
                  <a:pos x="130" y="0"/>
                </a:cxn>
                <a:cxn ang="0">
                  <a:pos x="188" y="44"/>
                </a:cxn>
              </a:cxnLst>
              <a:rect l="0" t="0" r="r" b="b"/>
              <a:pathLst>
                <a:path w="188" h="200">
                  <a:moveTo>
                    <a:pt x="188" y="44"/>
                  </a:moveTo>
                  <a:lnTo>
                    <a:pt x="148" y="46"/>
                  </a:lnTo>
                  <a:lnTo>
                    <a:pt x="170" y="190"/>
                  </a:lnTo>
                  <a:lnTo>
                    <a:pt x="78" y="186"/>
                  </a:lnTo>
                  <a:lnTo>
                    <a:pt x="64" y="200"/>
                  </a:lnTo>
                  <a:lnTo>
                    <a:pt x="34" y="168"/>
                  </a:lnTo>
                  <a:lnTo>
                    <a:pt x="8" y="166"/>
                  </a:lnTo>
                  <a:lnTo>
                    <a:pt x="6" y="112"/>
                  </a:lnTo>
                  <a:lnTo>
                    <a:pt x="0" y="96"/>
                  </a:lnTo>
                  <a:lnTo>
                    <a:pt x="50" y="92"/>
                  </a:lnTo>
                  <a:lnTo>
                    <a:pt x="70" y="56"/>
                  </a:lnTo>
                  <a:lnTo>
                    <a:pt x="70" y="16"/>
                  </a:lnTo>
                  <a:lnTo>
                    <a:pt x="122" y="16"/>
                  </a:lnTo>
                  <a:lnTo>
                    <a:pt x="130" y="0"/>
                  </a:lnTo>
                  <a:lnTo>
                    <a:pt x="188" y="4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2525" y="2694"/>
              <a:ext cx="254" cy="236"/>
            </a:xfrm>
            <a:custGeom>
              <a:avLst/>
              <a:gdLst/>
              <a:ahLst/>
              <a:cxnLst>
                <a:cxn ang="0">
                  <a:pos x="254" y="90"/>
                </a:cxn>
                <a:cxn ang="0">
                  <a:pos x="234" y="150"/>
                </a:cxn>
                <a:cxn ang="0">
                  <a:pos x="188" y="158"/>
                </a:cxn>
                <a:cxn ang="0">
                  <a:pos x="180" y="148"/>
                </a:cxn>
                <a:cxn ang="0">
                  <a:pos x="138" y="186"/>
                </a:cxn>
                <a:cxn ang="0">
                  <a:pos x="120" y="176"/>
                </a:cxn>
                <a:cxn ang="0">
                  <a:pos x="106" y="208"/>
                </a:cxn>
                <a:cxn ang="0">
                  <a:pos x="106" y="230"/>
                </a:cxn>
                <a:cxn ang="0">
                  <a:pos x="86" y="222"/>
                </a:cxn>
                <a:cxn ang="0">
                  <a:pos x="68" y="236"/>
                </a:cxn>
                <a:cxn ang="0">
                  <a:pos x="42" y="198"/>
                </a:cxn>
                <a:cxn ang="0">
                  <a:pos x="28" y="210"/>
                </a:cxn>
                <a:cxn ang="0">
                  <a:pos x="8" y="192"/>
                </a:cxn>
                <a:cxn ang="0">
                  <a:pos x="0" y="148"/>
                </a:cxn>
                <a:cxn ang="0">
                  <a:pos x="22" y="138"/>
                </a:cxn>
                <a:cxn ang="0">
                  <a:pos x="98" y="146"/>
                </a:cxn>
                <a:cxn ang="0">
                  <a:pos x="76" y="0"/>
                </a:cxn>
                <a:cxn ang="0">
                  <a:pos x="118" y="0"/>
                </a:cxn>
                <a:cxn ang="0">
                  <a:pos x="212" y="74"/>
                </a:cxn>
                <a:cxn ang="0">
                  <a:pos x="236" y="72"/>
                </a:cxn>
                <a:cxn ang="0">
                  <a:pos x="238" y="98"/>
                </a:cxn>
                <a:cxn ang="0">
                  <a:pos x="254" y="90"/>
                </a:cxn>
              </a:cxnLst>
              <a:rect l="0" t="0" r="r" b="b"/>
              <a:pathLst>
                <a:path w="254" h="236">
                  <a:moveTo>
                    <a:pt x="254" y="90"/>
                  </a:moveTo>
                  <a:lnTo>
                    <a:pt x="234" y="150"/>
                  </a:lnTo>
                  <a:lnTo>
                    <a:pt x="188" y="158"/>
                  </a:lnTo>
                  <a:lnTo>
                    <a:pt x="180" y="148"/>
                  </a:lnTo>
                  <a:lnTo>
                    <a:pt x="138" y="186"/>
                  </a:lnTo>
                  <a:lnTo>
                    <a:pt x="120" y="176"/>
                  </a:lnTo>
                  <a:lnTo>
                    <a:pt x="106" y="208"/>
                  </a:lnTo>
                  <a:lnTo>
                    <a:pt x="106" y="230"/>
                  </a:lnTo>
                  <a:lnTo>
                    <a:pt x="86" y="222"/>
                  </a:lnTo>
                  <a:lnTo>
                    <a:pt x="68" y="236"/>
                  </a:lnTo>
                  <a:lnTo>
                    <a:pt x="42" y="198"/>
                  </a:lnTo>
                  <a:lnTo>
                    <a:pt x="28" y="210"/>
                  </a:lnTo>
                  <a:lnTo>
                    <a:pt x="8" y="192"/>
                  </a:lnTo>
                  <a:lnTo>
                    <a:pt x="0" y="148"/>
                  </a:lnTo>
                  <a:lnTo>
                    <a:pt x="22" y="138"/>
                  </a:lnTo>
                  <a:lnTo>
                    <a:pt x="98" y="146"/>
                  </a:lnTo>
                  <a:lnTo>
                    <a:pt x="76" y="0"/>
                  </a:lnTo>
                  <a:lnTo>
                    <a:pt x="118" y="0"/>
                  </a:lnTo>
                  <a:lnTo>
                    <a:pt x="212" y="74"/>
                  </a:lnTo>
                  <a:lnTo>
                    <a:pt x="236" y="72"/>
                  </a:lnTo>
                  <a:lnTo>
                    <a:pt x="238" y="98"/>
                  </a:lnTo>
                  <a:lnTo>
                    <a:pt x="254" y="9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2709" y="2716"/>
              <a:ext cx="235" cy="184"/>
            </a:xfrm>
            <a:custGeom>
              <a:avLst/>
              <a:gdLst/>
              <a:ahLst/>
              <a:cxnLst>
                <a:cxn ang="0">
                  <a:pos x="4" y="130"/>
                </a:cxn>
                <a:cxn ang="0">
                  <a:pos x="0" y="150"/>
                </a:cxn>
                <a:cxn ang="0">
                  <a:pos x="18" y="158"/>
                </a:cxn>
                <a:cxn ang="0">
                  <a:pos x="40" y="184"/>
                </a:cxn>
                <a:cxn ang="0">
                  <a:pos x="56" y="178"/>
                </a:cxn>
                <a:cxn ang="0">
                  <a:pos x="74" y="146"/>
                </a:cxn>
                <a:cxn ang="0">
                  <a:pos x="118" y="164"/>
                </a:cxn>
                <a:cxn ang="0">
                  <a:pos x="158" y="158"/>
                </a:cxn>
                <a:cxn ang="0">
                  <a:pos x="188" y="164"/>
                </a:cxn>
                <a:cxn ang="0">
                  <a:pos x="208" y="150"/>
                </a:cxn>
                <a:cxn ang="0">
                  <a:pos x="204" y="134"/>
                </a:cxn>
                <a:cxn ang="0">
                  <a:pos x="232" y="102"/>
                </a:cxn>
                <a:cxn ang="0">
                  <a:pos x="234" y="50"/>
                </a:cxn>
                <a:cxn ang="0">
                  <a:pos x="216" y="6"/>
                </a:cxn>
                <a:cxn ang="0">
                  <a:pos x="170" y="0"/>
                </a:cxn>
                <a:cxn ang="0">
                  <a:pos x="62" y="74"/>
                </a:cxn>
                <a:cxn ang="0">
                  <a:pos x="46" y="128"/>
                </a:cxn>
                <a:cxn ang="0">
                  <a:pos x="4" y="130"/>
                </a:cxn>
              </a:cxnLst>
              <a:rect l="0" t="0" r="r" b="b"/>
              <a:pathLst>
                <a:path w="234" h="184">
                  <a:moveTo>
                    <a:pt x="4" y="130"/>
                  </a:moveTo>
                  <a:lnTo>
                    <a:pt x="0" y="150"/>
                  </a:lnTo>
                  <a:lnTo>
                    <a:pt x="18" y="158"/>
                  </a:lnTo>
                  <a:lnTo>
                    <a:pt x="40" y="184"/>
                  </a:lnTo>
                  <a:lnTo>
                    <a:pt x="56" y="178"/>
                  </a:lnTo>
                  <a:lnTo>
                    <a:pt x="74" y="146"/>
                  </a:lnTo>
                  <a:lnTo>
                    <a:pt x="118" y="164"/>
                  </a:lnTo>
                  <a:lnTo>
                    <a:pt x="158" y="158"/>
                  </a:lnTo>
                  <a:lnTo>
                    <a:pt x="188" y="164"/>
                  </a:lnTo>
                  <a:lnTo>
                    <a:pt x="208" y="150"/>
                  </a:lnTo>
                  <a:lnTo>
                    <a:pt x="204" y="134"/>
                  </a:lnTo>
                  <a:lnTo>
                    <a:pt x="232" y="102"/>
                  </a:lnTo>
                  <a:lnTo>
                    <a:pt x="234" y="50"/>
                  </a:lnTo>
                  <a:lnTo>
                    <a:pt x="216" y="6"/>
                  </a:lnTo>
                  <a:lnTo>
                    <a:pt x="170" y="0"/>
                  </a:lnTo>
                  <a:lnTo>
                    <a:pt x="62" y="74"/>
                  </a:lnTo>
                  <a:lnTo>
                    <a:pt x="46" y="128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73" name="Freeform 172"/>
            <p:cNvSpPr>
              <a:spLocks/>
            </p:cNvSpPr>
            <p:nvPr/>
          </p:nvSpPr>
          <p:spPr bwMode="auto">
            <a:xfrm>
              <a:off x="2452" y="2818"/>
              <a:ext cx="93" cy="76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" y="30"/>
                </a:cxn>
                <a:cxn ang="0">
                  <a:pos x="0" y="48"/>
                </a:cxn>
                <a:cxn ang="0">
                  <a:pos x="4" y="72"/>
                </a:cxn>
                <a:cxn ang="0">
                  <a:pos x="18" y="76"/>
                </a:cxn>
                <a:cxn ang="0">
                  <a:pos x="52" y="68"/>
                </a:cxn>
                <a:cxn ang="0">
                  <a:pos x="92" y="74"/>
                </a:cxn>
                <a:cxn ang="0">
                  <a:pos x="78" y="26"/>
                </a:cxn>
                <a:cxn ang="0">
                  <a:pos x="66" y="26"/>
                </a:cxn>
                <a:cxn ang="0">
                  <a:pos x="34" y="0"/>
                </a:cxn>
                <a:cxn ang="0">
                  <a:pos x="14" y="0"/>
                </a:cxn>
              </a:cxnLst>
              <a:rect l="0" t="0" r="r" b="b"/>
              <a:pathLst>
                <a:path w="92" h="76">
                  <a:moveTo>
                    <a:pt x="14" y="0"/>
                  </a:moveTo>
                  <a:lnTo>
                    <a:pt x="6" y="30"/>
                  </a:lnTo>
                  <a:lnTo>
                    <a:pt x="0" y="48"/>
                  </a:lnTo>
                  <a:lnTo>
                    <a:pt x="4" y="72"/>
                  </a:lnTo>
                  <a:lnTo>
                    <a:pt x="18" y="76"/>
                  </a:lnTo>
                  <a:lnTo>
                    <a:pt x="52" y="68"/>
                  </a:lnTo>
                  <a:lnTo>
                    <a:pt x="92" y="74"/>
                  </a:lnTo>
                  <a:lnTo>
                    <a:pt x="78" y="26"/>
                  </a:lnTo>
                  <a:lnTo>
                    <a:pt x="66" y="26"/>
                  </a:lnTo>
                  <a:lnTo>
                    <a:pt x="3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2465" y="2884"/>
              <a:ext cx="40" cy="24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20" y="24"/>
                </a:cxn>
                <a:cxn ang="0">
                  <a:pos x="38" y="20"/>
                </a:cxn>
                <a:cxn ang="0">
                  <a:pos x="40" y="0"/>
                </a:cxn>
                <a:cxn ang="0">
                  <a:pos x="0" y="10"/>
                </a:cxn>
              </a:cxnLst>
              <a:rect l="0" t="0" r="r" b="b"/>
              <a:pathLst>
                <a:path w="40" h="24">
                  <a:moveTo>
                    <a:pt x="0" y="10"/>
                  </a:moveTo>
                  <a:lnTo>
                    <a:pt x="20" y="24"/>
                  </a:lnTo>
                  <a:lnTo>
                    <a:pt x="38" y="20"/>
                  </a:lnTo>
                  <a:lnTo>
                    <a:pt x="4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75" name="Freeform 174"/>
            <p:cNvSpPr>
              <a:spLocks/>
            </p:cNvSpPr>
            <p:nvPr/>
          </p:nvSpPr>
          <p:spPr bwMode="auto">
            <a:xfrm>
              <a:off x="2481" y="2882"/>
              <a:ext cx="116" cy="84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28" y="56"/>
                </a:cxn>
                <a:cxn ang="0">
                  <a:pos x="50" y="48"/>
                </a:cxn>
                <a:cxn ang="0">
                  <a:pos x="64" y="50"/>
                </a:cxn>
                <a:cxn ang="0">
                  <a:pos x="70" y="72"/>
                </a:cxn>
                <a:cxn ang="0">
                  <a:pos x="98" y="84"/>
                </a:cxn>
                <a:cxn ang="0">
                  <a:pos x="116" y="74"/>
                </a:cxn>
                <a:cxn ang="0">
                  <a:pos x="114" y="40"/>
                </a:cxn>
                <a:cxn ang="0">
                  <a:pos x="86" y="4"/>
                </a:cxn>
                <a:cxn ang="0">
                  <a:pos x="70" y="18"/>
                </a:cxn>
                <a:cxn ang="0">
                  <a:pos x="60" y="4"/>
                </a:cxn>
                <a:cxn ang="0">
                  <a:pos x="18" y="0"/>
                </a:cxn>
                <a:cxn ang="0">
                  <a:pos x="20" y="18"/>
                </a:cxn>
                <a:cxn ang="0">
                  <a:pos x="0" y="24"/>
                </a:cxn>
              </a:cxnLst>
              <a:rect l="0" t="0" r="r" b="b"/>
              <a:pathLst>
                <a:path w="116" h="84">
                  <a:moveTo>
                    <a:pt x="0" y="24"/>
                  </a:moveTo>
                  <a:lnTo>
                    <a:pt x="28" y="56"/>
                  </a:lnTo>
                  <a:lnTo>
                    <a:pt x="50" y="48"/>
                  </a:lnTo>
                  <a:lnTo>
                    <a:pt x="64" y="50"/>
                  </a:lnTo>
                  <a:lnTo>
                    <a:pt x="70" y="72"/>
                  </a:lnTo>
                  <a:lnTo>
                    <a:pt x="98" y="84"/>
                  </a:lnTo>
                  <a:lnTo>
                    <a:pt x="116" y="74"/>
                  </a:lnTo>
                  <a:lnTo>
                    <a:pt x="114" y="40"/>
                  </a:lnTo>
                  <a:lnTo>
                    <a:pt x="86" y="4"/>
                  </a:lnTo>
                  <a:lnTo>
                    <a:pt x="70" y="18"/>
                  </a:lnTo>
                  <a:lnTo>
                    <a:pt x="60" y="4"/>
                  </a:lnTo>
                  <a:lnTo>
                    <a:pt x="18" y="0"/>
                  </a:lnTo>
                  <a:lnTo>
                    <a:pt x="20" y="18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76" name="Freeform 175"/>
            <p:cNvSpPr>
              <a:spLocks/>
            </p:cNvSpPr>
            <p:nvPr/>
          </p:nvSpPr>
          <p:spPr bwMode="auto">
            <a:xfrm>
              <a:off x="2505" y="2928"/>
              <a:ext cx="52" cy="46"/>
            </a:xfrm>
            <a:custGeom>
              <a:avLst/>
              <a:gdLst/>
              <a:ahLst/>
              <a:cxnLst>
                <a:cxn ang="0">
                  <a:pos x="36" y="46"/>
                </a:cxn>
                <a:cxn ang="0">
                  <a:pos x="52" y="22"/>
                </a:cxn>
                <a:cxn ang="0">
                  <a:pos x="44" y="0"/>
                </a:cxn>
                <a:cxn ang="0">
                  <a:pos x="28" y="0"/>
                </a:cxn>
                <a:cxn ang="0">
                  <a:pos x="0" y="6"/>
                </a:cxn>
                <a:cxn ang="0">
                  <a:pos x="12" y="38"/>
                </a:cxn>
                <a:cxn ang="0">
                  <a:pos x="36" y="46"/>
                </a:cxn>
              </a:cxnLst>
              <a:rect l="0" t="0" r="r" b="b"/>
              <a:pathLst>
                <a:path w="52" h="46">
                  <a:moveTo>
                    <a:pt x="36" y="46"/>
                  </a:moveTo>
                  <a:lnTo>
                    <a:pt x="52" y="22"/>
                  </a:lnTo>
                  <a:lnTo>
                    <a:pt x="44" y="0"/>
                  </a:lnTo>
                  <a:lnTo>
                    <a:pt x="28" y="0"/>
                  </a:lnTo>
                  <a:lnTo>
                    <a:pt x="0" y="6"/>
                  </a:lnTo>
                  <a:lnTo>
                    <a:pt x="12" y="38"/>
                  </a:lnTo>
                  <a:lnTo>
                    <a:pt x="36" y="4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77" name="Freeform 176"/>
            <p:cNvSpPr>
              <a:spLocks/>
            </p:cNvSpPr>
            <p:nvPr/>
          </p:nvSpPr>
          <p:spPr bwMode="auto">
            <a:xfrm>
              <a:off x="2539" y="2950"/>
              <a:ext cx="60" cy="58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36" y="56"/>
                </a:cxn>
                <a:cxn ang="0">
                  <a:pos x="60" y="58"/>
                </a:cxn>
                <a:cxn ang="0">
                  <a:pos x="58" y="36"/>
                </a:cxn>
                <a:cxn ang="0">
                  <a:pos x="46" y="32"/>
                </a:cxn>
                <a:cxn ang="0">
                  <a:pos x="44" y="14"/>
                </a:cxn>
                <a:cxn ang="0">
                  <a:pos x="10" y="0"/>
                </a:cxn>
                <a:cxn ang="0">
                  <a:pos x="0" y="20"/>
                </a:cxn>
              </a:cxnLst>
              <a:rect l="0" t="0" r="r" b="b"/>
              <a:pathLst>
                <a:path w="60" h="58">
                  <a:moveTo>
                    <a:pt x="0" y="20"/>
                  </a:moveTo>
                  <a:lnTo>
                    <a:pt x="36" y="56"/>
                  </a:lnTo>
                  <a:lnTo>
                    <a:pt x="60" y="58"/>
                  </a:lnTo>
                  <a:lnTo>
                    <a:pt x="58" y="36"/>
                  </a:lnTo>
                  <a:lnTo>
                    <a:pt x="46" y="32"/>
                  </a:lnTo>
                  <a:lnTo>
                    <a:pt x="44" y="14"/>
                  </a:lnTo>
                  <a:lnTo>
                    <a:pt x="10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78" name="Freeform 177"/>
            <p:cNvSpPr>
              <a:spLocks/>
            </p:cNvSpPr>
            <p:nvPr/>
          </p:nvSpPr>
          <p:spPr bwMode="auto">
            <a:xfrm>
              <a:off x="2581" y="2914"/>
              <a:ext cx="90" cy="94"/>
            </a:xfrm>
            <a:custGeom>
              <a:avLst/>
              <a:gdLst/>
              <a:ahLst/>
              <a:cxnLst>
                <a:cxn ang="0">
                  <a:pos x="16" y="94"/>
                </a:cxn>
                <a:cxn ang="0">
                  <a:pos x="88" y="88"/>
                </a:cxn>
                <a:cxn ang="0">
                  <a:pos x="84" y="70"/>
                </a:cxn>
                <a:cxn ang="0">
                  <a:pos x="90" y="48"/>
                </a:cxn>
                <a:cxn ang="0">
                  <a:pos x="86" y="12"/>
                </a:cxn>
                <a:cxn ang="0">
                  <a:pos x="58" y="16"/>
                </a:cxn>
                <a:cxn ang="0">
                  <a:pos x="30" y="0"/>
                </a:cxn>
                <a:cxn ang="0">
                  <a:pos x="12" y="16"/>
                </a:cxn>
                <a:cxn ang="0">
                  <a:pos x="12" y="42"/>
                </a:cxn>
                <a:cxn ang="0">
                  <a:pos x="0" y="50"/>
                </a:cxn>
                <a:cxn ang="0">
                  <a:pos x="2" y="70"/>
                </a:cxn>
                <a:cxn ang="0">
                  <a:pos x="14" y="74"/>
                </a:cxn>
                <a:cxn ang="0">
                  <a:pos x="16" y="94"/>
                </a:cxn>
              </a:cxnLst>
              <a:rect l="0" t="0" r="r" b="b"/>
              <a:pathLst>
                <a:path w="90" h="94">
                  <a:moveTo>
                    <a:pt x="16" y="94"/>
                  </a:moveTo>
                  <a:lnTo>
                    <a:pt x="88" y="88"/>
                  </a:lnTo>
                  <a:lnTo>
                    <a:pt x="84" y="70"/>
                  </a:lnTo>
                  <a:lnTo>
                    <a:pt x="90" y="48"/>
                  </a:lnTo>
                  <a:lnTo>
                    <a:pt x="86" y="12"/>
                  </a:lnTo>
                  <a:lnTo>
                    <a:pt x="58" y="16"/>
                  </a:lnTo>
                  <a:lnTo>
                    <a:pt x="30" y="0"/>
                  </a:lnTo>
                  <a:lnTo>
                    <a:pt x="12" y="16"/>
                  </a:lnTo>
                  <a:lnTo>
                    <a:pt x="12" y="42"/>
                  </a:lnTo>
                  <a:lnTo>
                    <a:pt x="0" y="50"/>
                  </a:lnTo>
                  <a:lnTo>
                    <a:pt x="2" y="70"/>
                  </a:lnTo>
                  <a:lnTo>
                    <a:pt x="14" y="74"/>
                  </a:lnTo>
                  <a:lnTo>
                    <a:pt x="16" y="9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2627" y="2838"/>
              <a:ext cx="122" cy="94"/>
            </a:xfrm>
            <a:custGeom>
              <a:avLst/>
              <a:gdLst/>
              <a:ahLst/>
              <a:cxnLst>
                <a:cxn ang="0">
                  <a:pos x="36" y="94"/>
                </a:cxn>
                <a:cxn ang="0">
                  <a:pos x="48" y="68"/>
                </a:cxn>
                <a:cxn ang="0">
                  <a:pos x="70" y="68"/>
                </a:cxn>
                <a:cxn ang="0">
                  <a:pos x="90" y="74"/>
                </a:cxn>
                <a:cxn ang="0">
                  <a:pos x="116" y="66"/>
                </a:cxn>
                <a:cxn ang="0">
                  <a:pos x="122" y="56"/>
                </a:cxn>
                <a:cxn ang="0">
                  <a:pos x="98" y="34"/>
                </a:cxn>
                <a:cxn ang="0">
                  <a:pos x="84" y="24"/>
                </a:cxn>
                <a:cxn ang="0">
                  <a:pos x="88" y="4"/>
                </a:cxn>
                <a:cxn ang="0">
                  <a:pos x="74" y="0"/>
                </a:cxn>
                <a:cxn ang="0">
                  <a:pos x="32" y="42"/>
                </a:cxn>
                <a:cxn ang="0">
                  <a:pos x="18" y="26"/>
                </a:cxn>
                <a:cxn ang="0">
                  <a:pos x="4" y="58"/>
                </a:cxn>
                <a:cxn ang="0">
                  <a:pos x="0" y="94"/>
                </a:cxn>
                <a:cxn ang="0">
                  <a:pos x="36" y="94"/>
                </a:cxn>
              </a:cxnLst>
              <a:rect l="0" t="0" r="r" b="b"/>
              <a:pathLst>
                <a:path w="122" h="94">
                  <a:moveTo>
                    <a:pt x="36" y="94"/>
                  </a:moveTo>
                  <a:lnTo>
                    <a:pt x="48" y="68"/>
                  </a:lnTo>
                  <a:lnTo>
                    <a:pt x="70" y="68"/>
                  </a:lnTo>
                  <a:lnTo>
                    <a:pt x="90" y="74"/>
                  </a:lnTo>
                  <a:lnTo>
                    <a:pt x="116" y="66"/>
                  </a:lnTo>
                  <a:lnTo>
                    <a:pt x="122" y="56"/>
                  </a:lnTo>
                  <a:lnTo>
                    <a:pt x="98" y="34"/>
                  </a:lnTo>
                  <a:lnTo>
                    <a:pt x="84" y="24"/>
                  </a:lnTo>
                  <a:lnTo>
                    <a:pt x="88" y="4"/>
                  </a:lnTo>
                  <a:lnTo>
                    <a:pt x="74" y="0"/>
                  </a:lnTo>
                  <a:lnTo>
                    <a:pt x="32" y="42"/>
                  </a:lnTo>
                  <a:lnTo>
                    <a:pt x="18" y="26"/>
                  </a:lnTo>
                  <a:lnTo>
                    <a:pt x="4" y="58"/>
                  </a:lnTo>
                  <a:lnTo>
                    <a:pt x="0" y="94"/>
                  </a:lnTo>
                  <a:lnTo>
                    <a:pt x="36" y="9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2659" y="2902"/>
              <a:ext cx="62" cy="102"/>
            </a:xfrm>
            <a:custGeom>
              <a:avLst/>
              <a:gdLst/>
              <a:ahLst/>
              <a:cxnLst>
                <a:cxn ang="0">
                  <a:pos x="4" y="100"/>
                </a:cxn>
                <a:cxn ang="0">
                  <a:pos x="30" y="102"/>
                </a:cxn>
                <a:cxn ang="0">
                  <a:pos x="62" y="86"/>
                </a:cxn>
                <a:cxn ang="0">
                  <a:pos x="58" y="56"/>
                </a:cxn>
                <a:cxn ang="0">
                  <a:pos x="48" y="44"/>
                </a:cxn>
                <a:cxn ang="0">
                  <a:pos x="50" y="2"/>
                </a:cxn>
                <a:cxn ang="0">
                  <a:pos x="14" y="0"/>
                </a:cxn>
                <a:cxn ang="0">
                  <a:pos x="2" y="26"/>
                </a:cxn>
                <a:cxn ang="0">
                  <a:pos x="8" y="58"/>
                </a:cxn>
                <a:cxn ang="0">
                  <a:pos x="0" y="82"/>
                </a:cxn>
                <a:cxn ang="0">
                  <a:pos x="4" y="100"/>
                </a:cxn>
              </a:cxnLst>
              <a:rect l="0" t="0" r="r" b="b"/>
              <a:pathLst>
                <a:path w="62" h="102">
                  <a:moveTo>
                    <a:pt x="4" y="100"/>
                  </a:moveTo>
                  <a:lnTo>
                    <a:pt x="30" y="102"/>
                  </a:lnTo>
                  <a:lnTo>
                    <a:pt x="62" y="86"/>
                  </a:lnTo>
                  <a:lnTo>
                    <a:pt x="58" y="56"/>
                  </a:lnTo>
                  <a:lnTo>
                    <a:pt x="48" y="44"/>
                  </a:lnTo>
                  <a:lnTo>
                    <a:pt x="50" y="2"/>
                  </a:lnTo>
                  <a:lnTo>
                    <a:pt x="14" y="0"/>
                  </a:lnTo>
                  <a:lnTo>
                    <a:pt x="2" y="26"/>
                  </a:lnTo>
                  <a:lnTo>
                    <a:pt x="8" y="58"/>
                  </a:lnTo>
                  <a:lnTo>
                    <a:pt x="0" y="82"/>
                  </a:lnTo>
                  <a:lnTo>
                    <a:pt x="4" y="10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2703" y="2906"/>
              <a:ext cx="32" cy="82"/>
            </a:xfrm>
            <a:custGeom>
              <a:avLst/>
              <a:gdLst/>
              <a:ahLst/>
              <a:cxnLst>
                <a:cxn ang="0">
                  <a:pos x="10" y="82"/>
                </a:cxn>
                <a:cxn ang="0">
                  <a:pos x="32" y="78"/>
                </a:cxn>
                <a:cxn ang="0">
                  <a:pos x="32" y="26"/>
                </a:cxn>
                <a:cxn ang="0">
                  <a:pos x="18" y="20"/>
                </a:cxn>
                <a:cxn ang="0">
                  <a:pos x="18" y="0"/>
                </a:cxn>
                <a:cxn ang="0">
                  <a:pos x="2" y="2"/>
                </a:cxn>
                <a:cxn ang="0">
                  <a:pos x="0" y="44"/>
                </a:cxn>
                <a:cxn ang="0">
                  <a:pos x="12" y="54"/>
                </a:cxn>
                <a:cxn ang="0">
                  <a:pos x="10" y="82"/>
                </a:cxn>
              </a:cxnLst>
              <a:rect l="0" t="0" r="r" b="b"/>
              <a:pathLst>
                <a:path w="32" h="82">
                  <a:moveTo>
                    <a:pt x="10" y="82"/>
                  </a:moveTo>
                  <a:lnTo>
                    <a:pt x="32" y="78"/>
                  </a:lnTo>
                  <a:lnTo>
                    <a:pt x="32" y="26"/>
                  </a:lnTo>
                  <a:lnTo>
                    <a:pt x="18" y="20"/>
                  </a:lnTo>
                  <a:lnTo>
                    <a:pt x="18" y="0"/>
                  </a:lnTo>
                  <a:lnTo>
                    <a:pt x="2" y="2"/>
                  </a:lnTo>
                  <a:lnTo>
                    <a:pt x="0" y="44"/>
                  </a:lnTo>
                  <a:lnTo>
                    <a:pt x="12" y="54"/>
                  </a:lnTo>
                  <a:lnTo>
                    <a:pt x="10" y="8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2715" y="2890"/>
              <a:ext cx="50" cy="94"/>
            </a:xfrm>
            <a:custGeom>
              <a:avLst/>
              <a:gdLst/>
              <a:ahLst/>
              <a:cxnLst>
                <a:cxn ang="0">
                  <a:pos x="16" y="94"/>
                </a:cxn>
                <a:cxn ang="0">
                  <a:pos x="40" y="90"/>
                </a:cxn>
                <a:cxn ang="0">
                  <a:pos x="40" y="44"/>
                </a:cxn>
                <a:cxn ang="0">
                  <a:pos x="50" y="26"/>
                </a:cxn>
                <a:cxn ang="0">
                  <a:pos x="46" y="0"/>
                </a:cxn>
                <a:cxn ang="0">
                  <a:pos x="26" y="4"/>
                </a:cxn>
                <a:cxn ang="0">
                  <a:pos x="2" y="20"/>
                </a:cxn>
                <a:cxn ang="0">
                  <a:pos x="0" y="38"/>
                </a:cxn>
                <a:cxn ang="0">
                  <a:pos x="14" y="46"/>
                </a:cxn>
                <a:cxn ang="0">
                  <a:pos x="16" y="94"/>
                </a:cxn>
              </a:cxnLst>
              <a:rect l="0" t="0" r="r" b="b"/>
              <a:pathLst>
                <a:path w="50" h="94">
                  <a:moveTo>
                    <a:pt x="16" y="94"/>
                  </a:moveTo>
                  <a:lnTo>
                    <a:pt x="40" y="90"/>
                  </a:lnTo>
                  <a:lnTo>
                    <a:pt x="40" y="44"/>
                  </a:lnTo>
                  <a:lnTo>
                    <a:pt x="50" y="26"/>
                  </a:lnTo>
                  <a:lnTo>
                    <a:pt x="46" y="0"/>
                  </a:lnTo>
                  <a:lnTo>
                    <a:pt x="26" y="4"/>
                  </a:lnTo>
                  <a:lnTo>
                    <a:pt x="2" y="20"/>
                  </a:lnTo>
                  <a:lnTo>
                    <a:pt x="0" y="38"/>
                  </a:lnTo>
                  <a:lnTo>
                    <a:pt x="14" y="46"/>
                  </a:lnTo>
                  <a:lnTo>
                    <a:pt x="16" y="9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2749" y="2858"/>
              <a:ext cx="173" cy="152"/>
            </a:xfrm>
            <a:custGeom>
              <a:avLst/>
              <a:gdLst/>
              <a:ahLst/>
              <a:cxnLst>
                <a:cxn ang="0">
                  <a:pos x="0" y="122"/>
                </a:cxn>
                <a:cxn ang="0">
                  <a:pos x="22" y="124"/>
                </a:cxn>
                <a:cxn ang="0">
                  <a:pos x="48" y="150"/>
                </a:cxn>
                <a:cxn ang="0">
                  <a:pos x="90" y="152"/>
                </a:cxn>
                <a:cxn ang="0">
                  <a:pos x="92" y="128"/>
                </a:cxn>
                <a:cxn ang="0">
                  <a:pos x="112" y="110"/>
                </a:cxn>
                <a:cxn ang="0">
                  <a:pos x="126" y="120"/>
                </a:cxn>
                <a:cxn ang="0">
                  <a:pos x="140" y="106"/>
                </a:cxn>
                <a:cxn ang="0">
                  <a:pos x="138" y="80"/>
                </a:cxn>
                <a:cxn ang="0">
                  <a:pos x="170" y="50"/>
                </a:cxn>
                <a:cxn ang="0">
                  <a:pos x="172" y="16"/>
                </a:cxn>
                <a:cxn ang="0">
                  <a:pos x="162" y="4"/>
                </a:cxn>
                <a:cxn ang="0">
                  <a:pos x="148" y="16"/>
                </a:cxn>
                <a:cxn ang="0">
                  <a:pos x="112" y="12"/>
                </a:cxn>
                <a:cxn ang="0">
                  <a:pos x="76" y="18"/>
                </a:cxn>
                <a:cxn ang="0">
                  <a:pos x="30" y="0"/>
                </a:cxn>
                <a:cxn ang="0">
                  <a:pos x="10" y="34"/>
                </a:cxn>
                <a:cxn ang="0">
                  <a:pos x="10" y="62"/>
                </a:cxn>
                <a:cxn ang="0">
                  <a:pos x="0" y="76"/>
                </a:cxn>
                <a:cxn ang="0">
                  <a:pos x="0" y="122"/>
                </a:cxn>
              </a:cxnLst>
              <a:rect l="0" t="0" r="r" b="b"/>
              <a:pathLst>
                <a:path w="172" h="152">
                  <a:moveTo>
                    <a:pt x="0" y="122"/>
                  </a:moveTo>
                  <a:lnTo>
                    <a:pt x="22" y="124"/>
                  </a:lnTo>
                  <a:lnTo>
                    <a:pt x="48" y="150"/>
                  </a:lnTo>
                  <a:lnTo>
                    <a:pt x="90" y="152"/>
                  </a:lnTo>
                  <a:lnTo>
                    <a:pt x="92" y="128"/>
                  </a:lnTo>
                  <a:lnTo>
                    <a:pt x="112" y="110"/>
                  </a:lnTo>
                  <a:lnTo>
                    <a:pt x="126" y="120"/>
                  </a:lnTo>
                  <a:lnTo>
                    <a:pt x="140" y="106"/>
                  </a:lnTo>
                  <a:lnTo>
                    <a:pt x="138" y="80"/>
                  </a:lnTo>
                  <a:lnTo>
                    <a:pt x="170" y="50"/>
                  </a:lnTo>
                  <a:lnTo>
                    <a:pt x="172" y="16"/>
                  </a:lnTo>
                  <a:lnTo>
                    <a:pt x="162" y="4"/>
                  </a:lnTo>
                  <a:lnTo>
                    <a:pt x="148" y="16"/>
                  </a:lnTo>
                  <a:lnTo>
                    <a:pt x="112" y="12"/>
                  </a:lnTo>
                  <a:lnTo>
                    <a:pt x="76" y="18"/>
                  </a:lnTo>
                  <a:lnTo>
                    <a:pt x="30" y="0"/>
                  </a:lnTo>
                  <a:lnTo>
                    <a:pt x="10" y="34"/>
                  </a:lnTo>
                  <a:lnTo>
                    <a:pt x="10" y="62"/>
                  </a:lnTo>
                  <a:lnTo>
                    <a:pt x="0" y="76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2908" y="2706"/>
              <a:ext cx="162" cy="260"/>
            </a:xfrm>
            <a:custGeom>
              <a:avLst/>
              <a:gdLst/>
              <a:ahLst/>
              <a:cxnLst>
                <a:cxn ang="0">
                  <a:pos x="162" y="62"/>
                </a:cxn>
                <a:cxn ang="0">
                  <a:pos x="160" y="130"/>
                </a:cxn>
                <a:cxn ang="0">
                  <a:pos x="142" y="128"/>
                </a:cxn>
                <a:cxn ang="0">
                  <a:pos x="140" y="200"/>
                </a:cxn>
                <a:cxn ang="0">
                  <a:pos x="120" y="232"/>
                </a:cxn>
                <a:cxn ang="0">
                  <a:pos x="86" y="242"/>
                </a:cxn>
                <a:cxn ang="0">
                  <a:pos x="52" y="260"/>
                </a:cxn>
                <a:cxn ang="0">
                  <a:pos x="36" y="260"/>
                </a:cxn>
                <a:cxn ang="0">
                  <a:pos x="14" y="230"/>
                </a:cxn>
                <a:cxn ang="0">
                  <a:pos x="32" y="212"/>
                </a:cxn>
                <a:cxn ang="0">
                  <a:pos x="32" y="182"/>
                </a:cxn>
                <a:cxn ang="0">
                  <a:pos x="8" y="170"/>
                </a:cxn>
                <a:cxn ang="0">
                  <a:pos x="0" y="142"/>
                </a:cxn>
                <a:cxn ang="0">
                  <a:pos x="30" y="108"/>
                </a:cxn>
                <a:cxn ang="0">
                  <a:pos x="32" y="58"/>
                </a:cxn>
                <a:cxn ang="0">
                  <a:pos x="14" y="18"/>
                </a:cxn>
                <a:cxn ang="0">
                  <a:pos x="40" y="0"/>
                </a:cxn>
                <a:cxn ang="0">
                  <a:pos x="162" y="62"/>
                </a:cxn>
              </a:cxnLst>
              <a:rect l="0" t="0" r="r" b="b"/>
              <a:pathLst>
                <a:path w="162" h="260">
                  <a:moveTo>
                    <a:pt x="162" y="62"/>
                  </a:moveTo>
                  <a:lnTo>
                    <a:pt x="160" y="130"/>
                  </a:lnTo>
                  <a:lnTo>
                    <a:pt x="142" y="128"/>
                  </a:lnTo>
                  <a:lnTo>
                    <a:pt x="140" y="200"/>
                  </a:lnTo>
                  <a:lnTo>
                    <a:pt x="120" y="232"/>
                  </a:lnTo>
                  <a:lnTo>
                    <a:pt x="86" y="242"/>
                  </a:lnTo>
                  <a:lnTo>
                    <a:pt x="52" y="260"/>
                  </a:lnTo>
                  <a:lnTo>
                    <a:pt x="36" y="260"/>
                  </a:lnTo>
                  <a:lnTo>
                    <a:pt x="14" y="230"/>
                  </a:lnTo>
                  <a:lnTo>
                    <a:pt x="32" y="212"/>
                  </a:lnTo>
                  <a:lnTo>
                    <a:pt x="32" y="182"/>
                  </a:lnTo>
                  <a:lnTo>
                    <a:pt x="8" y="170"/>
                  </a:lnTo>
                  <a:lnTo>
                    <a:pt x="0" y="142"/>
                  </a:lnTo>
                  <a:lnTo>
                    <a:pt x="30" y="108"/>
                  </a:lnTo>
                  <a:lnTo>
                    <a:pt x="32" y="58"/>
                  </a:lnTo>
                  <a:lnTo>
                    <a:pt x="14" y="18"/>
                  </a:lnTo>
                  <a:lnTo>
                    <a:pt x="40" y="0"/>
                  </a:lnTo>
                  <a:lnTo>
                    <a:pt x="162" y="6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3044" y="2724"/>
              <a:ext cx="240" cy="299"/>
            </a:xfrm>
            <a:custGeom>
              <a:avLst/>
              <a:gdLst/>
              <a:ahLst/>
              <a:cxnLst>
                <a:cxn ang="0">
                  <a:pos x="188" y="0"/>
                </a:cxn>
                <a:cxn ang="0">
                  <a:pos x="216" y="16"/>
                </a:cxn>
                <a:cxn ang="0">
                  <a:pos x="214" y="66"/>
                </a:cxn>
                <a:cxn ang="0">
                  <a:pos x="240" y="86"/>
                </a:cxn>
                <a:cxn ang="0">
                  <a:pos x="214" y="98"/>
                </a:cxn>
                <a:cxn ang="0">
                  <a:pos x="202" y="154"/>
                </a:cxn>
                <a:cxn ang="0">
                  <a:pos x="190" y="176"/>
                </a:cxn>
                <a:cxn ang="0">
                  <a:pos x="172" y="192"/>
                </a:cxn>
                <a:cxn ang="0">
                  <a:pos x="162" y="236"/>
                </a:cxn>
                <a:cxn ang="0">
                  <a:pos x="190" y="274"/>
                </a:cxn>
                <a:cxn ang="0">
                  <a:pos x="198" y="286"/>
                </a:cxn>
                <a:cxn ang="0">
                  <a:pos x="170" y="286"/>
                </a:cxn>
                <a:cxn ang="0">
                  <a:pos x="158" y="298"/>
                </a:cxn>
                <a:cxn ang="0">
                  <a:pos x="108" y="296"/>
                </a:cxn>
                <a:cxn ang="0">
                  <a:pos x="74" y="274"/>
                </a:cxn>
                <a:cxn ang="0">
                  <a:pos x="24" y="220"/>
                </a:cxn>
                <a:cxn ang="0">
                  <a:pos x="16" y="180"/>
                </a:cxn>
                <a:cxn ang="0">
                  <a:pos x="0" y="182"/>
                </a:cxn>
                <a:cxn ang="0">
                  <a:pos x="2" y="106"/>
                </a:cxn>
                <a:cxn ang="0">
                  <a:pos x="20" y="104"/>
                </a:cxn>
                <a:cxn ang="0">
                  <a:pos x="24" y="36"/>
                </a:cxn>
                <a:cxn ang="0">
                  <a:pos x="46" y="16"/>
                </a:cxn>
                <a:cxn ang="0">
                  <a:pos x="170" y="10"/>
                </a:cxn>
                <a:cxn ang="0">
                  <a:pos x="188" y="0"/>
                </a:cxn>
              </a:cxnLst>
              <a:rect l="0" t="0" r="r" b="b"/>
              <a:pathLst>
                <a:path w="240" h="298">
                  <a:moveTo>
                    <a:pt x="188" y="0"/>
                  </a:moveTo>
                  <a:lnTo>
                    <a:pt x="216" y="16"/>
                  </a:lnTo>
                  <a:lnTo>
                    <a:pt x="214" y="66"/>
                  </a:lnTo>
                  <a:lnTo>
                    <a:pt x="240" y="86"/>
                  </a:lnTo>
                  <a:lnTo>
                    <a:pt x="214" y="98"/>
                  </a:lnTo>
                  <a:lnTo>
                    <a:pt x="202" y="154"/>
                  </a:lnTo>
                  <a:lnTo>
                    <a:pt x="190" y="176"/>
                  </a:lnTo>
                  <a:lnTo>
                    <a:pt x="172" y="192"/>
                  </a:lnTo>
                  <a:lnTo>
                    <a:pt x="162" y="236"/>
                  </a:lnTo>
                  <a:lnTo>
                    <a:pt x="190" y="274"/>
                  </a:lnTo>
                  <a:lnTo>
                    <a:pt x="198" y="286"/>
                  </a:lnTo>
                  <a:lnTo>
                    <a:pt x="170" y="286"/>
                  </a:lnTo>
                  <a:lnTo>
                    <a:pt x="158" y="298"/>
                  </a:lnTo>
                  <a:lnTo>
                    <a:pt x="108" y="296"/>
                  </a:lnTo>
                  <a:lnTo>
                    <a:pt x="74" y="274"/>
                  </a:lnTo>
                  <a:lnTo>
                    <a:pt x="24" y="220"/>
                  </a:lnTo>
                  <a:lnTo>
                    <a:pt x="16" y="180"/>
                  </a:lnTo>
                  <a:lnTo>
                    <a:pt x="0" y="182"/>
                  </a:lnTo>
                  <a:lnTo>
                    <a:pt x="2" y="106"/>
                  </a:lnTo>
                  <a:lnTo>
                    <a:pt x="20" y="104"/>
                  </a:lnTo>
                  <a:lnTo>
                    <a:pt x="24" y="36"/>
                  </a:lnTo>
                  <a:lnTo>
                    <a:pt x="46" y="16"/>
                  </a:lnTo>
                  <a:lnTo>
                    <a:pt x="170" y="10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3246" y="2808"/>
              <a:ext cx="101" cy="88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6" y="10"/>
                </a:cxn>
                <a:cxn ang="0">
                  <a:pos x="0" y="52"/>
                </a:cxn>
                <a:cxn ang="0">
                  <a:pos x="56" y="52"/>
                </a:cxn>
                <a:cxn ang="0">
                  <a:pos x="84" y="88"/>
                </a:cxn>
                <a:cxn ang="0">
                  <a:pos x="100" y="76"/>
                </a:cxn>
                <a:cxn ang="0">
                  <a:pos x="64" y="38"/>
                </a:cxn>
                <a:cxn ang="0">
                  <a:pos x="46" y="28"/>
                </a:cxn>
                <a:cxn ang="0">
                  <a:pos x="40" y="0"/>
                </a:cxn>
              </a:cxnLst>
              <a:rect l="0" t="0" r="r" b="b"/>
              <a:pathLst>
                <a:path w="100" h="88">
                  <a:moveTo>
                    <a:pt x="40" y="0"/>
                  </a:moveTo>
                  <a:lnTo>
                    <a:pt x="6" y="10"/>
                  </a:lnTo>
                  <a:lnTo>
                    <a:pt x="0" y="52"/>
                  </a:lnTo>
                  <a:lnTo>
                    <a:pt x="56" y="52"/>
                  </a:lnTo>
                  <a:lnTo>
                    <a:pt x="84" y="88"/>
                  </a:lnTo>
                  <a:lnTo>
                    <a:pt x="100" y="76"/>
                  </a:lnTo>
                  <a:lnTo>
                    <a:pt x="64" y="38"/>
                  </a:lnTo>
                  <a:lnTo>
                    <a:pt x="46" y="28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3200" y="2856"/>
              <a:ext cx="233" cy="167"/>
            </a:xfrm>
            <a:custGeom>
              <a:avLst/>
              <a:gdLst/>
              <a:ahLst/>
              <a:cxnLst>
                <a:cxn ang="0">
                  <a:pos x="32" y="150"/>
                </a:cxn>
                <a:cxn ang="0">
                  <a:pos x="88" y="166"/>
                </a:cxn>
                <a:cxn ang="0">
                  <a:pos x="122" y="156"/>
                </a:cxn>
                <a:cxn ang="0">
                  <a:pos x="180" y="142"/>
                </a:cxn>
                <a:cxn ang="0">
                  <a:pos x="232" y="100"/>
                </a:cxn>
                <a:cxn ang="0">
                  <a:pos x="172" y="92"/>
                </a:cxn>
                <a:cxn ang="0">
                  <a:pos x="146" y="72"/>
                </a:cxn>
                <a:cxn ang="0">
                  <a:pos x="130" y="32"/>
                </a:cxn>
                <a:cxn ang="0">
                  <a:pos x="100" y="0"/>
                </a:cxn>
                <a:cxn ang="0">
                  <a:pos x="42" y="0"/>
                </a:cxn>
                <a:cxn ang="0">
                  <a:pos x="40" y="30"/>
                </a:cxn>
                <a:cxn ang="0">
                  <a:pos x="8" y="64"/>
                </a:cxn>
                <a:cxn ang="0">
                  <a:pos x="0" y="104"/>
                </a:cxn>
                <a:cxn ang="0">
                  <a:pos x="32" y="150"/>
                </a:cxn>
              </a:cxnLst>
              <a:rect l="0" t="0" r="r" b="b"/>
              <a:pathLst>
                <a:path w="232" h="166">
                  <a:moveTo>
                    <a:pt x="32" y="150"/>
                  </a:moveTo>
                  <a:lnTo>
                    <a:pt x="88" y="166"/>
                  </a:lnTo>
                  <a:lnTo>
                    <a:pt x="122" y="156"/>
                  </a:lnTo>
                  <a:lnTo>
                    <a:pt x="180" y="142"/>
                  </a:lnTo>
                  <a:lnTo>
                    <a:pt x="232" y="100"/>
                  </a:lnTo>
                  <a:lnTo>
                    <a:pt x="172" y="92"/>
                  </a:lnTo>
                  <a:lnTo>
                    <a:pt x="146" y="72"/>
                  </a:lnTo>
                  <a:lnTo>
                    <a:pt x="130" y="32"/>
                  </a:lnTo>
                  <a:lnTo>
                    <a:pt x="100" y="0"/>
                  </a:lnTo>
                  <a:lnTo>
                    <a:pt x="42" y="0"/>
                  </a:lnTo>
                  <a:lnTo>
                    <a:pt x="40" y="30"/>
                  </a:lnTo>
                  <a:lnTo>
                    <a:pt x="8" y="64"/>
                  </a:lnTo>
                  <a:lnTo>
                    <a:pt x="0" y="104"/>
                  </a:lnTo>
                  <a:lnTo>
                    <a:pt x="32" y="15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3329" y="2884"/>
              <a:ext cx="24" cy="2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4" y="26"/>
                </a:cxn>
                <a:cxn ang="0">
                  <a:pos x="8" y="28"/>
                </a:cxn>
                <a:cxn ang="0">
                  <a:pos x="0" y="8"/>
                </a:cxn>
                <a:cxn ang="0">
                  <a:pos x="18" y="0"/>
                </a:cxn>
              </a:cxnLst>
              <a:rect l="0" t="0" r="r" b="b"/>
              <a:pathLst>
                <a:path w="24" h="28">
                  <a:moveTo>
                    <a:pt x="18" y="0"/>
                  </a:moveTo>
                  <a:lnTo>
                    <a:pt x="24" y="26"/>
                  </a:lnTo>
                  <a:lnTo>
                    <a:pt x="8" y="28"/>
                  </a:lnTo>
                  <a:lnTo>
                    <a:pt x="0" y="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3313" y="2896"/>
              <a:ext cx="154" cy="203"/>
            </a:xfrm>
            <a:custGeom>
              <a:avLst/>
              <a:gdLst/>
              <a:ahLst/>
              <a:cxnLst>
                <a:cxn ang="0">
                  <a:pos x="40" y="12"/>
                </a:cxn>
                <a:cxn ang="0">
                  <a:pos x="58" y="26"/>
                </a:cxn>
                <a:cxn ang="0">
                  <a:pos x="152" y="0"/>
                </a:cxn>
                <a:cxn ang="0">
                  <a:pos x="154" y="48"/>
                </a:cxn>
                <a:cxn ang="0">
                  <a:pos x="130" y="74"/>
                </a:cxn>
                <a:cxn ang="0">
                  <a:pos x="88" y="142"/>
                </a:cxn>
                <a:cxn ang="0">
                  <a:pos x="72" y="138"/>
                </a:cxn>
                <a:cxn ang="0">
                  <a:pos x="14" y="202"/>
                </a:cxn>
                <a:cxn ang="0">
                  <a:pos x="0" y="196"/>
                </a:cxn>
                <a:cxn ang="0">
                  <a:pos x="8" y="124"/>
                </a:cxn>
                <a:cxn ang="0">
                  <a:pos x="20" y="108"/>
                </a:cxn>
                <a:cxn ang="0">
                  <a:pos x="72" y="96"/>
                </a:cxn>
                <a:cxn ang="0">
                  <a:pos x="112" y="62"/>
                </a:cxn>
                <a:cxn ang="0">
                  <a:pos x="56" y="56"/>
                </a:cxn>
                <a:cxn ang="0">
                  <a:pos x="30" y="34"/>
                </a:cxn>
                <a:cxn ang="0">
                  <a:pos x="22" y="16"/>
                </a:cxn>
                <a:cxn ang="0">
                  <a:pos x="40" y="12"/>
                </a:cxn>
              </a:cxnLst>
              <a:rect l="0" t="0" r="r" b="b"/>
              <a:pathLst>
                <a:path w="154" h="202">
                  <a:moveTo>
                    <a:pt x="40" y="12"/>
                  </a:moveTo>
                  <a:lnTo>
                    <a:pt x="58" y="26"/>
                  </a:lnTo>
                  <a:lnTo>
                    <a:pt x="152" y="0"/>
                  </a:lnTo>
                  <a:lnTo>
                    <a:pt x="154" y="48"/>
                  </a:lnTo>
                  <a:lnTo>
                    <a:pt x="130" y="74"/>
                  </a:lnTo>
                  <a:lnTo>
                    <a:pt x="88" y="142"/>
                  </a:lnTo>
                  <a:lnTo>
                    <a:pt x="72" y="138"/>
                  </a:lnTo>
                  <a:lnTo>
                    <a:pt x="14" y="202"/>
                  </a:lnTo>
                  <a:lnTo>
                    <a:pt x="0" y="196"/>
                  </a:lnTo>
                  <a:lnTo>
                    <a:pt x="8" y="124"/>
                  </a:lnTo>
                  <a:lnTo>
                    <a:pt x="20" y="108"/>
                  </a:lnTo>
                  <a:lnTo>
                    <a:pt x="72" y="96"/>
                  </a:lnTo>
                  <a:lnTo>
                    <a:pt x="112" y="62"/>
                  </a:lnTo>
                  <a:lnTo>
                    <a:pt x="56" y="56"/>
                  </a:lnTo>
                  <a:lnTo>
                    <a:pt x="30" y="34"/>
                  </a:lnTo>
                  <a:lnTo>
                    <a:pt x="22" y="16"/>
                  </a:lnTo>
                  <a:lnTo>
                    <a:pt x="40" y="1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3210" y="3006"/>
              <a:ext cx="119" cy="133"/>
            </a:xfrm>
            <a:custGeom>
              <a:avLst/>
              <a:gdLst/>
              <a:ahLst/>
              <a:cxnLst>
                <a:cxn ang="0">
                  <a:pos x="116" y="90"/>
                </a:cxn>
                <a:cxn ang="0">
                  <a:pos x="84" y="132"/>
                </a:cxn>
                <a:cxn ang="0">
                  <a:pos x="52" y="120"/>
                </a:cxn>
                <a:cxn ang="0">
                  <a:pos x="52" y="104"/>
                </a:cxn>
                <a:cxn ang="0">
                  <a:pos x="2" y="82"/>
                </a:cxn>
                <a:cxn ang="0">
                  <a:pos x="6" y="54"/>
                </a:cxn>
                <a:cxn ang="0">
                  <a:pos x="20" y="46"/>
                </a:cxn>
                <a:cxn ang="0">
                  <a:pos x="20" y="28"/>
                </a:cxn>
                <a:cxn ang="0">
                  <a:pos x="0" y="0"/>
                </a:cxn>
                <a:cxn ang="0">
                  <a:pos x="34" y="0"/>
                </a:cxn>
                <a:cxn ang="0">
                  <a:pos x="78" y="14"/>
                </a:cxn>
                <a:cxn ang="0">
                  <a:pos x="118" y="0"/>
                </a:cxn>
                <a:cxn ang="0">
                  <a:pos x="114" y="16"/>
                </a:cxn>
                <a:cxn ang="0">
                  <a:pos x="104" y="84"/>
                </a:cxn>
                <a:cxn ang="0">
                  <a:pos x="116" y="90"/>
                </a:cxn>
              </a:cxnLst>
              <a:rect l="0" t="0" r="r" b="b"/>
              <a:pathLst>
                <a:path w="118" h="132">
                  <a:moveTo>
                    <a:pt x="116" y="90"/>
                  </a:moveTo>
                  <a:lnTo>
                    <a:pt x="84" y="132"/>
                  </a:lnTo>
                  <a:lnTo>
                    <a:pt x="52" y="120"/>
                  </a:lnTo>
                  <a:lnTo>
                    <a:pt x="52" y="104"/>
                  </a:lnTo>
                  <a:lnTo>
                    <a:pt x="2" y="82"/>
                  </a:lnTo>
                  <a:lnTo>
                    <a:pt x="6" y="54"/>
                  </a:lnTo>
                  <a:lnTo>
                    <a:pt x="20" y="46"/>
                  </a:lnTo>
                  <a:lnTo>
                    <a:pt x="20" y="28"/>
                  </a:lnTo>
                  <a:lnTo>
                    <a:pt x="0" y="0"/>
                  </a:lnTo>
                  <a:lnTo>
                    <a:pt x="34" y="0"/>
                  </a:lnTo>
                  <a:lnTo>
                    <a:pt x="78" y="14"/>
                  </a:lnTo>
                  <a:lnTo>
                    <a:pt x="118" y="0"/>
                  </a:lnTo>
                  <a:lnTo>
                    <a:pt x="114" y="16"/>
                  </a:lnTo>
                  <a:lnTo>
                    <a:pt x="104" y="84"/>
                  </a:lnTo>
                  <a:lnTo>
                    <a:pt x="116" y="90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2833" y="2876"/>
              <a:ext cx="115" cy="171"/>
            </a:xfrm>
            <a:custGeom>
              <a:avLst/>
              <a:gdLst/>
              <a:ahLst/>
              <a:cxnLst>
                <a:cxn ang="0">
                  <a:pos x="0" y="132"/>
                </a:cxn>
                <a:cxn ang="0">
                  <a:pos x="20" y="144"/>
                </a:cxn>
                <a:cxn ang="0">
                  <a:pos x="20" y="170"/>
                </a:cxn>
                <a:cxn ang="0">
                  <a:pos x="70" y="168"/>
                </a:cxn>
                <a:cxn ang="0">
                  <a:pos x="92" y="166"/>
                </a:cxn>
                <a:cxn ang="0">
                  <a:pos x="114" y="158"/>
                </a:cxn>
                <a:cxn ang="0">
                  <a:pos x="94" y="116"/>
                </a:cxn>
                <a:cxn ang="0">
                  <a:pos x="114" y="86"/>
                </a:cxn>
                <a:cxn ang="0">
                  <a:pos x="94" y="60"/>
                </a:cxn>
                <a:cxn ang="0">
                  <a:pos x="110" y="42"/>
                </a:cxn>
                <a:cxn ang="0">
                  <a:pos x="110" y="8"/>
                </a:cxn>
                <a:cxn ang="0">
                  <a:pos x="84" y="0"/>
                </a:cxn>
                <a:cxn ang="0">
                  <a:pos x="80" y="32"/>
                </a:cxn>
                <a:cxn ang="0">
                  <a:pos x="48" y="60"/>
                </a:cxn>
                <a:cxn ang="0">
                  <a:pos x="50" y="86"/>
                </a:cxn>
                <a:cxn ang="0">
                  <a:pos x="42" y="100"/>
                </a:cxn>
                <a:cxn ang="0">
                  <a:pos x="30" y="88"/>
                </a:cxn>
                <a:cxn ang="0">
                  <a:pos x="6" y="106"/>
                </a:cxn>
                <a:cxn ang="0">
                  <a:pos x="0" y="132"/>
                </a:cxn>
              </a:cxnLst>
              <a:rect l="0" t="0" r="r" b="b"/>
              <a:pathLst>
                <a:path w="114" h="170">
                  <a:moveTo>
                    <a:pt x="0" y="132"/>
                  </a:moveTo>
                  <a:lnTo>
                    <a:pt x="20" y="144"/>
                  </a:lnTo>
                  <a:lnTo>
                    <a:pt x="20" y="170"/>
                  </a:lnTo>
                  <a:lnTo>
                    <a:pt x="70" y="168"/>
                  </a:lnTo>
                  <a:lnTo>
                    <a:pt x="92" y="166"/>
                  </a:lnTo>
                  <a:lnTo>
                    <a:pt x="114" y="158"/>
                  </a:lnTo>
                  <a:lnTo>
                    <a:pt x="94" y="116"/>
                  </a:lnTo>
                  <a:lnTo>
                    <a:pt x="114" y="86"/>
                  </a:lnTo>
                  <a:lnTo>
                    <a:pt x="94" y="60"/>
                  </a:lnTo>
                  <a:lnTo>
                    <a:pt x="110" y="42"/>
                  </a:lnTo>
                  <a:lnTo>
                    <a:pt x="110" y="8"/>
                  </a:lnTo>
                  <a:lnTo>
                    <a:pt x="84" y="0"/>
                  </a:lnTo>
                  <a:lnTo>
                    <a:pt x="80" y="32"/>
                  </a:lnTo>
                  <a:lnTo>
                    <a:pt x="48" y="60"/>
                  </a:lnTo>
                  <a:lnTo>
                    <a:pt x="50" y="86"/>
                  </a:lnTo>
                  <a:lnTo>
                    <a:pt x="42" y="100"/>
                  </a:lnTo>
                  <a:lnTo>
                    <a:pt x="30" y="88"/>
                  </a:lnTo>
                  <a:lnTo>
                    <a:pt x="6" y="106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2847" y="3039"/>
              <a:ext cx="81" cy="114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0" y="60"/>
                </a:cxn>
                <a:cxn ang="0">
                  <a:pos x="38" y="114"/>
                </a:cxn>
                <a:cxn ang="0">
                  <a:pos x="50" y="98"/>
                </a:cxn>
                <a:cxn ang="0">
                  <a:pos x="36" y="80"/>
                </a:cxn>
                <a:cxn ang="0">
                  <a:pos x="48" y="60"/>
                </a:cxn>
                <a:cxn ang="0">
                  <a:pos x="64" y="84"/>
                </a:cxn>
                <a:cxn ang="0">
                  <a:pos x="76" y="56"/>
                </a:cxn>
                <a:cxn ang="0">
                  <a:pos x="66" y="42"/>
                </a:cxn>
                <a:cxn ang="0">
                  <a:pos x="80" y="22"/>
                </a:cxn>
                <a:cxn ang="0">
                  <a:pos x="46" y="22"/>
                </a:cxn>
                <a:cxn ang="0">
                  <a:pos x="52" y="0"/>
                </a:cxn>
                <a:cxn ang="0">
                  <a:pos x="32" y="4"/>
                </a:cxn>
                <a:cxn ang="0">
                  <a:pos x="20" y="4"/>
                </a:cxn>
                <a:cxn ang="0">
                  <a:pos x="10" y="6"/>
                </a:cxn>
              </a:cxnLst>
              <a:rect l="0" t="0" r="r" b="b"/>
              <a:pathLst>
                <a:path w="80" h="114">
                  <a:moveTo>
                    <a:pt x="10" y="6"/>
                  </a:moveTo>
                  <a:lnTo>
                    <a:pt x="0" y="60"/>
                  </a:lnTo>
                  <a:lnTo>
                    <a:pt x="38" y="114"/>
                  </a:lnTo>
                  <a:lnTo>
                    <a:pt x="50" y="98"/>
                  </a:lnTo>
                  <a:lnTo>
                    <a:pt x="36" y="80"/>
                  </a:lnTo>
                  <a:lnTo>
                    <a:pt x="48" y="60"/>
                  </a:lnTo>
                  <a:lnTo>
                    <a:pt x="64" y="84"/>
                  </a:lnTo>
                  <a:lnTo>
                    <a:pt x="76" y="56"/>
                  </a:lnTo>
                  <a:lnTo>
                    <a:pt x="66" y="42"/>
                  </a:lnTo>
                  <a:lnTo>
                    <a:pt x="80" y="22"/>
                  </a:lnTo>
                  <a:lnTo>
                    <a:pt x="46" y="22"/>
                  </a:lnTo>
                  <a:lnTo>
                    <a:pt x="52" y="0"/>
                  </a:lnTo>
                  <a:lnTo>
                    <a:pt x="32" y="4"/>
                  </a:lnTo>
                  <a:lnTo>
                    <a:pt x="20" y="4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2880" y="3019"/>
              <a:ext cx="106" cy="144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80" y="0"/>
                </a:cxn>
                <a:cxn ang="0">
                  <a:pos x="106" y="2"/>
                </a:cxn>
                <a:cxn ang="0">
                  <a:pos x="102" y="28"/>
                </a:cxn>
                <a:cxn ang="0">
                  <a:pos x="94" y="76"/>
                </a:cxn>
                <a:cxn ang="0">
                  <a:pos x="72" y="86"/>
                </a:cxn>
                <a:cxn ang="0">
                  <a:pos x="66" y="126"/>
                </a:cxn>
                <a:cxn ang="0">
                  <a:pos x="10" y="144"/>
                </a:cxn>
                <a:cxn ang="0">
                  <a:pos x="6" y="130"/>
                </a:cxn>
                <a:cxn ang="0">
                  <a:pos x="14" y="118"/>
                </a:cxn>
                <a:cxn ang="0">
                  <a:pos x="0" y="100"/>
                </a:cxn>
                <a:cxn ang="0">
                  <a:pos x="16" y="74"/>
                </a:cxn>
                <a:cxn ang="0">
                  <a:pos x="30" y="96"/>
                </a:cxn>
                <a:cxn ang="0">
                  <a:pos x="40" y="76"/>
                </a:cxn>
                <a:cxn ang="0">
                  <a:pos x="30" y="64"/>
                </a:cxn>
                <a:cxn ang="0">
                  <a:pos x="38" y="46"/>
                </a:cxn>
                <a:cxn ang="0">
                  <a:pos x="10" y="44"/>
                </a:cxn>
                <a:cxn ang="0">
                  <a:pos x="16" y="20"/>
                </a:cxn>
                <a:cxn ang="0">
                  <a:pos x="42" y="22"/>
                </a:cxn>
                <a:cxn ang="0">
                  <a:pos x="64" y="14"/>
                </a:cxn>
              </a:cxnLst>
              <a:rect l="0" t="0" r="r" b="b"/>
              <a:pathLst>
                <a:path w="106" h="144">
                  <a:moveTo>
                    <a:pt x="64" y="14"/>
                  </a:moveTo>
                  <a:lnTo>
                    <a:pt x="80" y="0"/>
                  </a:lnTo>
                  <a:lnTo>
                    <a:pt x="106" y="2"/>
                  </a:lnTo>
                  <a:lnTo>
                    <a:pt x="102" y="28"/>
                  </a:lnTo>
                  <a:lnTo>
                    <a:pt x="94" y="76"/>
                  </a:lnTo>
                  <a:lnTo>
                    <a:pt x="72" y="86"/>
                  </a:lnTo>
                  <a:lnTo>
                    <a:pt x="66" y="126"/>
                  </a:lnTo>
                  <a:lnTo>
                    <a:pt x="10" y="144"/>
                  </a:lnTo>
                  <a:lnTo>
                    <a:pt x="6" y="130"/>
                  </a:lnTo>
                  <a:lnTo>
                    <a:pt x="14" y="118"/>
                  </a:lnTo>
                  <a:lnTo>
                    <a:pt x="0" y="100"/>
                  </a:lnTo>
                  <a:lnTo>
                    <a:pt x="16" y="74"/>
                  </a:lnTo>
                  <a:lnTo>
                    <a:pt x="30" y="96"/>
                  </a:lnTo>
                  <a:lnTo>
                    <a:pt x="40" y="76"/>
                  </a:lnTo>
                  <a:lnTo>
                    <a:pt x="30" y="64"/>
                  </a:lnTo>
                  <a:lnTo>
                    <a:pt x="38" y="46"/>
                  </a:lnTo>
                  <a:lnTo>
                    <a:pt x="10" y="44"/>
                  </a:lnTo>
                  <a:lnTo>
                    <a:pt x="16" y="20"/>
                  </a:lnTo>
                  <a:lnTo>
                    <a:pt x="42" y="22"/>
                  </a:lnTo>
                  <a:lnTo>
                    <a:pt x="64" y="14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2896" y="2996"/>
              <a:ext cx="274" cy="285"/>
            </a:xfrm>
            <a:custGeom>
              <a:avLst/>
              <a:gdLst/>
              <a:ahLst/>
              <a:cxnLst>
                <a:cxn ang="0">
                  <a:pos x="0" y="162"/>
                </a:cxn>
                <a:cxn ang="0">
                  <a:pos x="2" y="178"/>
                </a:cxn>
                <a:cxn ang="0">
                  <a:pos x="66" y="174"/>
                </a:cxn>
                <a:cxn ang="0">
                  <a:pos x="80" y="200"/>
                </a:cxn>
                <a:cxn ang="0">
                  <a:pos x="106" y="202"/>
                </a:cxn>
                <a:cxn ang="0">
                  <a:pos x="106" y="184"/>
                </a:cxn>
                <a:cxn ang="0">
                  <a:pos x="144" y="190"/>
                </a:cxn>
                <a:cxn ang="0">
                  <a:pos x="144" y="242"/>
                </a:cxn>
                <a:cxn ang="0">
                  <a:pos x="158" y="252"/>
                </a:cxn>
                <a:cxn ang="0">
                  <a:pos x="198" y="250"/>
                </a:cxn>
                <a:cxn ang="0">
                  <a:pos x="224" y="258"/>
                </a:cxn>
                <a:cxn ang="0">
                  <a:pos x="246" y="284"/>
                </a:cxn>
                <a:cxn ang="0">
                  <a:pos x="262" y="280"/>
                </a:cxn>
                <a:cxn ang="0">
                  <a:pos x="258" y="258"/>
                </a:cxn>
                <a:cxn ang="0">
                  <a:pos x="244" y="260"/>
                </a:cxn>
                <a:cxn ang="0">
                  <a:pos x="234" y="248"/>
                </a:cxn>
                <a:cxn ang="0">
                  <a:pos x="242" y="214"/>
                </a:cxn>
                <a:cxn ang="0">
                  <a:pos x="272" y="200"/>
                </a:cxn>
                <a:cxn ang="0">
                  <a:pos x="254" y="170"/>
                </a:cxn>
                <a:cxn ang="0">
                  <a:pos x="254" y="138"/>
                </a:cxn>
                <a:cxn ang="0">
                  <a:pos x="248" y="110"/>
                </a:cxn>
                <a:cxn ang="0">
                  <a:pos x="256" y="76"/>
                </a:cxn>
                <a:cxn ang="0">
                  <a:pos x="274" y="44"/>
                </a:cxn>
                <a:cxn ang="0">
                  <a:pos x="270" y="20"/>
                </a:cxn>
                <a:cxn ang="0">
                  <a:pos x="250" y="16"/>
                </a:cxn>
                <a:cxn ang="0">
                  <a:pos x="224" y="0"/>
                </a:cxn>
                <a:cxn ang="0">
                  <a:pos x="188" y="4"/>
                </a:cxn>
                <a:cxn ang="0">
                  <a:pos x="150" y="18"/>
                </a:cxn>
                <a:cxn ang="0">
                  <a:pos x="122" y="20"/>
                </a:cxn>
                <a:cxn ang="0">
                  <a:pos x="112" y="6"/>
                </a:cxn>
                <a:cxn ang="0">
                  <a:pos x="92" y="8"/>
                </a:cxn>
                <a:cxn ang="0">
                  <a:pos x="86" y="28"/>
                </a:cxn>
                <a:cxn ang="0">
                  <a:pos x="76" y="98"/>
                </a:cxn>
                <a:cxn ang="0">
                  <a:pos x="50" y="106"/>
                </a:cxn>
                <a:cxn ang="0">
                  <a:pos x="48" y="144"/>
                </a:cxn>
                <a:cxn ang="0">
                  <a:pos x="0" y="162"/>
                </a:cxn>
              </a:cxnLst>
              <a:rect l="0" t="0" r="r" b="b"/>
              <a:pathLst>
                <a:path w="274" h="284">
                  <a:moveTo>
                    <a:pt x="0" y="162"/>
                  </a:moveTo>
                  <a:lnTo>
                    <a:pt x="2" y="178"/>
                  </a:lnTo>
                  <a:lnTo>
                    <a:pt x="66" y="174"/>
                  </a:lnTo>
                  <a:lnTo>
                    <a:pt x="80" y="200"/>
                  </a:lnTo>
                  <a:lnTo>
                    <a:pt x="106" y="202"/>
                  </a:lnTo>
                  <a:lnTo>
                    <a:pt x="106" y="184"/>
                  </a:lnTo>
                  <a:lnTo>
                    <a:pt x="144" y="190"/>
                  </a:lnTo>
                  <a:lnTo>
                    <a:pt x="144" y="242"/>
                  </a:lnTo>
                  <a:lnTo>
                    <a:pt x="158" y="252"/>
                  </a:lnTo>
                  <a:lnTo>
                    <a:pt x="198" y="250"/>
                  </a:lnTo>
                  <a:lnTo>
                    <a:pt x="224" y="258"/>
                  </a:lnTo>
                  <a:lnTo>
                    <a:pt x="246" y="284"/>
                  </a:lnTo>
                  <a:lnTo>
                    <a:pt x="262" y="280"/>
                  </a:lnTo>
                  <a:lnTo>
                    <a:pt x="258" y="258"/>
                  </a:lnTo>
                  <a:lnTo>
                    <a:pt x="244" y="260"/>
                  </a:lnTo>
                  <a:lnTo>
                    <a:pt x="234" y="248"/>
                  </a:lnTo>
                  <a:lnTo>
                    <a:pt x="242" y="214"/>
                  </a:lnTo>
                  <a:lnTo>
                    <a:pt x="272" y="200"/>
                  </a:lnTo>
                  <a:lnTo>
                    <a:pt x="254" y="170"/>
                  </a:lnTo>
                  <a:lnTo>
                    <a:pt x="254" y="138"/>
                  </a:lnTo>
                  <a:lnTo>
                    <a:pt x="248" y="110"/>
                  </a:lnTo>
                  <a:lnTo>
                    <a:pt x="256" y="76"/>
                  </a:lnTo>
                  <a:lnTo>
                    <a:pt x="274" y="44"/>
                  </a:lnTo>
                  <a:lnTo>
                    <a:pt x="270" y="20"/>
                  </a:lnTo>
                  <a:lnTo>
                    <a:pt x="250" y="16"/>
                  </a:lnTo>
                  <a:lnTo>
                    <a:pt x="224" y="0"/>
                  </a:lnTo>
                  <a:lnTo>
                    <a:pt x="188" y="4"/>
                  </a:lnTo>
                  <a:lnTo>
                    <a:pt x="150" y="18"/>
                  </a:lnTo>
                  <a:lnTo>
                    <a:pt x="122" y="20"/>
                  </a:lnTo>
                  <a:lnTo>
                    <a:pt x="112" y="6"/>
                  </a:lnTo>
                  <a:lnTo>
                    <a:pt x="92" y="8"/>
                  </a:lnTo>
                  <a:lnTo>
                    <a:pt x="86" y="28"/>
                  </a:lnTo>
                  <a:lnTo>
                    <a:pt x="76" y="98"/>
                  </a:lnTo>
                  <a:lnTo>
                    <a:pt x="50" y="106"/>
                  </a:lnTo>
                  <a:lnTo>
                    <a:pt x="48" y="144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95" name="Freeform 194"/>
            <p:cNvSpPr>
              <a:spLocks/>
            </p:cNvSpPr>
            <p:nvPr/>
          </p:nvSpPr>
          <p:spPr bwMode="auto">
            <a:xfrm>
              <a:off x="2924" y="2900"/>
              <a:ext cx="198" cy="133"/>
            </a:xfrm>
            <a:custGeom>
              <a:avLst/>
              <a:gdLst/>
              <a:ahLst/>
              <a:cxnLst>
                <a:cxn ang="0">
                  <a:pos x="198" y="102"/>
                </a:cxn>
                <a:cxn ang="0">
                  <a:pos x="94" y="122"/>
                </a:cxn>
                <a:cxn ang="0">
                  <a:pos x="82" y="108"/>
                </a:cxn>
                <a:cxn ang="0">
                  <a:pos x="70" y="108"/>
                </a:cxn>
                <a:cxn ang="0">
                  <a:pos x="64" y="122"/>
                </a:cxn>
                <a:cxn ang="0">
                  <a:pos x="50" y="124"/>
                </a:cxn>
                <a:cxn ang="0">
                  <a:pos x="20" y="132"/>
                </a:cxn>
                <a:cxn ang="0">
                  <a:pos x="0" y="90"/>
                </a:cxn>
                <a:cxn ang="0">
                  <a:pos x="18" y="60"/>
                </a:cxn>
                <a:cxn ang="0">
                  <a:pos x="38" y="62"/>
                </a:cxn>
                <a:cxn ang="0">
                  <a:pos x="68" y="44"/>
                </a:cxn>
                <a:cxn ang="0">
                  <a:pos x="102" y="34"/>
                </a:cxn>
                <a:cxn ang="0">
                  <a:pos x="122" y="0"/>
                </a:cxn>
                <a:cxn ang="0">
                  <a:pos x="140" y="2"/>
                </a:cxn>
                <a:cxn ang="0">
                  <a:pos x="148" y="42"/>
                </a:cxn>
                <a:cxn ang="0">
                  <a:pos x="198" y="102"/>
                </a:cxn>
              </a:cxnLst>
              <a:rect l="0" t="0" r="r" b="b"/>
              <a:pathLst>
                <a:path w="198" h="132">
                  <a:moveTo>
                    <a:pt x="198" y="102"/>
                  </a:moveTo>
                  <a:lnTo>
                    <a:pt x="94" y="122"/>
                  </a:lnTo>
                  <a:lnTo>
                    <a:pt x="82" y="108"/>
                  </a:lnTo>
                  <a:lnTo>
                    <a:pt x="70" y="108"/>
                  </a:lnTo>
                  <a:lnTo>
                    <a:pt x="64" y="122"/>
                  </a:lnTo>
                  <a:lnTo>
                    <a:pt x="50" y="124"/>
                  </a:lnTo>
                  <a:lnTo>
                    <a:pt x="20" y="132"/>
                  </a:lnTo>
                  <a:lnTo>
                    <a:pt x="0" y="90"/>
                  </a:lnTo>
                  <a:lnTo>
                    <a:pt x="18" y="60"/>
                  </a:lnTo>
                  <a:lnTo>
                    <a:pt x="38" y="62"/>
                  </a:lnTo>
                  <a:lnTo>
                    <a:pt x="68" y="44"/>
                  </a:lnTo>
                  <a:lnTo>
                    <a:pt x="102" y="34"/>
                  </a:lnTo>
                  <a:lnTo>
                    <a:pt x="122" y="0"/>
                  </a:lnTo>
                  <a:lnTo>
                    <a:pt x="140" y="2"/>
                  </a:lnTo>
                  <a:lnTo>
                    <a:pt x="148" y="42"/>
                  </a:lnTo>
                  <a:lnTo>
                    <a:pt x="198" y="10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2886" y="3165"/>
              <a:ext cx="190" cy="188"/>
            </a:xfrm>
            <a:custGeom>
              <a:avLst/>
              <a:gdLst/>
              <a:ahLst/>
              <a:cxnLst>
                <a:cxn ang="0">
                  <a:pos x="12" y="10"/>
                </a:cxn>
                <a:cxn ang="0">
                  <a:pos x="22" y="32"/>
                </a:cxn>
                <a:cxn ang="0">
                  <a:pos x="22" y="62"/>
                </a:cxn>
                <a:cxn ang="0">
                  <a:pos x="30" y="84"/>
                </a:cxn>
                <a:cxn ang="0">
                  <a:pos x="2" y="138"/>
                </a:cxn>
                <a:cxn ang="0">
                  <a:pos x="0" y="174"/>
                </a:cxn>
                <a:cxn ang="0">
                  <a:pos x="96" y="174"/>
                </a:cxn>
                <a:cxn ang="0">
                  <a:pos x="128" y="188"/>
                </a:cxn>
                <a:cxn ang="0">
                  <a:pos x="162" y="178"/>
                </a:cxn>
                <a:cxn ang="0">
                  <a:pos x="174" y="172"/>
                </a:cxn>
                <a:cxn ang="0">
                  <a:pos x="156" y="156"/>
                </a:cxn>
                <a:cxn ang="0">
                  <a:pos x="154" y="106"/>
                </a:cxn>
                <a:cxn ang="0">
                  <a:pos x="184" y="102"/>
                </a:cxn>
                <a:cxn ang="0">
                  <a:pos x="190" y="80"/>
                </a:cxn>
                <a:cxn ang="0">
                  <a:pos x="166" y="80"/>
                </a:cxn>
                <a:cxn ang="0">
                  <a:pos x="156" y="18"/>
                </a:cxn>
                <a:cxn ang="0">
                  <a:pos x="120" y="14"/>
                </a:cxn>
                <a:cxn ang="0">
                  <a:pos x="108" y="28"/>
                </a:cxn>
                <a:cxn ang="0">
                  <a:pos x="94" y="26"/>
                </a:cxn>
                <a:cxn ang="0">
                  <a:pos x="76" y="0"/>
                </a:cxn>
                <a:cxn ang="0">
                  <a:pos x="12" y="10"/>
                </a:cxn>
              </a:cxnLst>
              <a:rect l="0" t="0" r="r" b="b"/>
              <a:pathLst>
                <a:path w="190" h="188">
                  <a:moveTo>
                    <a:pt x="12" y="10"/>
                  </a:moveTo>
                  <a:lnTo>
                    <a:pt x="22" y="32"/>
                  </a:lnTo>
                  <a:lnTo>
                    <a:pt x="22" y="62"/>
                  </a:lnTo>
                  <a:lnTo>
                    <a:pt x="30" y="84"/>
                  </a:lnTo>
                  <a:lnTo>
                    <a:pt x="2" y="138"/>
                  </a:lnTo>
                  <a:lnTo>
                    <a:pt x="0" y="174"/>
                  </a:lnTo>
                  <a:lnTo>
                    <a:pt x="96" y="174"/>
                  </a:lnTo>
                  <a:lnTo>
                    <a:pt x="128" y="188"/>
                  </a:lnTo>
                  <a:lnTo>
                    <a:pt x="162" y="178"/>
                  </a:lnTo>
                  <a:lnTo>
                    <a:pt x="174" y="172"/>
                  </a:lnTo>
                  <a:lnTo>
                    <a:pt x="156" y="156"/>
                  </a:lnTo>
                  <a:lnTo>
                    <a:pt x="154" y="106"/>
                  </a:lnTo>
                  <a:lnTo>
                    <a:pt x="184" y="102"/>
                  </a:lnTo>
                  <a:lnTo>
                    <a:pt x="190" y="80"/>
                  </a:lnTo>
                  <a:lnTo>
                    <a:pt x="166" y="80"/>
                  </a:lnTo>
                  <a:lnTo>
                    <a:pt x="156" y="18"/>
                  </a:lnTo>
                  <a:lnTo>
                    <a:pt x="120" y="14"/>
                  </a:lnTo>
                  <a:lnTo>
                    <a:pt x="108" y="28"/>
                  </a:lnTo>
                  <a:lnTo>
                    <a:pt x="94" y="26"/>
                  </a:lnTo>
                  <a:lnTo>
                    <a:pt x="76" y="0"/>
                  </a:lnTo>
                  <a:lnTo>
                    <a:pt x="12" y="10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3144" y="3008"/>
              <a:ext cx="94" cy="91"/>
            </a:xfrm>
            <a:custGeom>
              <a:avLst/>
              <a:gdLst/>
              <a:ahLst/>
              <a:cxnLst>
                <a:cxn ang="0">
                  <a:pos x="74" y="80"/>
                </a:cxn>
                <a:cxn ang="0">
                  <a:pos x="16" y="80"/>
                </a:cxn>
                <a:cxn ang="0">
                  <a:pos x="0" y="90"/>
                </a:cxn>
                <a:cxn ang="0">
                  <a:pos x="0" y="72"/>
                </a:cxn>
                <a:cxn ang="0">
                  <a:pos x="22" y="28"/>
                </a:cxn>
                <a:cxn ang="0">
                  <a:pos x="20" y="6"/>
                </a:cxn>
                <a:cxn ang="0">
                  <a:pos x="56" y="10"/>
                </a:cxn>
                <a:cxn ang="0">
                  <a:pos x="72" y="0"/>
                </a:cxn>
                <a:cxn ang="0">
                  <a:pos x="94" y="30"/>
                </a:cxn>
                <a:cxn ang="0">
                  <a:pos x="88" y="48"/>
                </a:cxn>
                <a:cxn ang="0">
                  <a:pos x="74" y="58"/>
                </a:cxn>
                <a:cxn ang="0">
                  <a:pos x="74" y="80"/>
                </a:cxn>
              </a:cxnLst>
              <a:rect l="0" t="0" r="r" b="b"/>
              <a:pathLst>
                <a:path w="94" h="90">
                  <a:moveTo>
                    <a:pt x="74" y="80"/>
                  </a:moveTo>
                  <a:lnTo>
                    <a:pt x="16" y="80"/>
                  </a:lnTo>
                  <a:lnTo>
                    <a:pt x="0" y="90"/>
                  </a:lnTo>
                  <a:lnTo>
                    <a:pt x="0" y="72"/>
                  </a:lnTo>
                  <a:lnTo>
                    <a:pt x="22" y="28"/>
                  </a:lnTo>
                  <a:lnTo>
                    <a:pt x="20" y="6"/>
                  </a:lnTo>
                  <a:lnTo>
                    <a:pt x="56" y="10"/>
                  </a:lnTo>
                  <a:lnTo>
                    <a:pt x="72" y="0"/>
                  </a:lnTo>
                  <a:lnTo>
                    <a:pt x="94" y="30"/>
                  </a:lnTo>
                  <a:lnTo>
                    <a:pt x="88" y="48"/>
                  </a:lnTo>
                  <a:lnTo>
                    <a:pt x="74" y="58"/>
                  </a:lnTo>
                  <a:lnTo>
                    <a:pt x="74" y="8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3142" y="3085"/>
              <a:ext cx="171" cy="170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0" y="16"/>
                </a:cxn>
                <a:cxn ang="0">
                  <a:pos x="4" y="54"/>
                </a:cxn>
                <a:cxn ang="0">
                  <a:pos x="4" y="90"/>
                </a:cxn>
                <a:cxn ang="0">
                  <a:pos x="26" y="116"/>
                </a:cxn>
                <a:cxn ang="0">
                  <a:pos x="60" y="136"/>
                </a:cxn>
                <a:cxn ang="0">
                  <a:pos x="78" y="134"/>
                </a:cxn>
                <a:cxn ang="0">
                  <a:pos x="84" y="166"/>
                </a:cxn>
                <a:cxn ang="0">
                  <a:pos x="116" y="170"/>
                </a:cxn>
                <a:cxn ang="0">
                  <a:pos x="170" y="146"/>
                </a:cxn>
                <a:cxn ang="0">
                  <a:pos x="148" y="126"/>
                </a:cxn>
                <a:cxn ang="0">
                  <a:pos x="152" y="88"/>
                </a:cxn>
                <a:cxn ang="0">
                  <a:pos x="140" y="72"/>
                </a:cxn>
                <a:cxn ang="0">
                  <a:pos x="154" y="50"/>
                </a:cxn>
                <a:cxn ang="0">
                  <a:pos x="124" y="40"/>
                </a:cxn>
                <a:cxn ang="0">
                  <a:pos x="124" y="18"/>
                </a:cxn>
                <a:cxn ang="0">
                  <a:pos x="72" y="0"/>
                </a:cxn>
                <a:cxn ang="0">
                  <a:pos x="14" y="2"/>
                </a:cxn>
              </a:cxnLst>
              <a:rect l="0" t="0" r="r" b="b"/>
              <a:pathLst>
                <a:path w="170" h="170">
                  <a:moveTo>
                    <a:pt x="14" y="2"/>
                  </a:moveTo>
                  <a:lnTo>
                    <a:pt x="0" y="16"/>
                  </a:lnTo>
                  <a:lnTo>
                    <a:pt x="4" y="54"/>
                  </a:lnTo>
                  <a:lnTo>
                    <a:pt x="4" y="90"/>
                  </a:lnTo>
                  <a:lnTo>
                    <a:pt x="26" y="116"/>
                  </a:lnTo>
                  <a:lnTo>
                    <a:pt x="60" y="136"/>
                  </a:lnTo>
                  <a:lnTo>
                    <a:pt x="78" y="134"/>
                  </a:lnTo>
                  <a:lnTo>
                    <a:pt x="84" y="166"/>
                  </a:lnTo>
                  <a:lnTo>
                    <a:pt x="116" y="170"/>
                  </a:lnTo>
                  <a:lnTo>
                    <a:pt x="170" y="146"/>
                  </a:lnTo>
                  <a:lnTo>
                    <a:pt x="148" y="126"/>
                  </a:lnTo>
                  <a:lnTo>
                    <a:pt x="152" y="88"/>
                  </a:lnTo>
                  <a:lnTo>
                    <a:pt x="140" y="72"/>
                  </a:lnTo>
                  <a:lnTo>
                    <a:pt x="154" y="50"/>
                  </a:lnTo>
                  <a:lnTo>
                    <a:pt x="124" y="40"/>
                  </a:lnTo>
                  <a:lnTo>
                    <a:pt x="124" y="18"/>
                  </a:lnTo>
                  <a:lnTo>
                    <a:pt x="72" y="0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2886" y="3333"/>
              <a:ext cx="196" cy="19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36"/>
                </a:cxn>
                <a:cxn ang="0">
                  <a:pos x="38" y="86"/>
                </a:cxn>
                <a:cxn ang="0">
                  <a:pos x="44" y="138"/>
                </a:cxn>
                <a:cxn ang="0">
                  <a:pos x="68" y="194"/>
                </a:cxn>
                <a:cxn ang="0">
                  <a:pos x="84" y="176"/>
                </a:cxn>
                <a:cxn ang="0">
                  <a:pos x="98" y="196"/>
                </a:cxn>
                <a:cxn ang="0">
                  <a:pos x="120" y="192"/>
                </a:cxn>
                <a:cxn ang="0">
                  <a:pos x="126" y="76"/>
                </a:cxn>
                <a:cxn ang="0">
                  <a:pos x="140" y="72"/>
                </a:cxn>
                <a:cxn ang="0">
                  <a:pos x="142" y="24"/>
                </a:cxn>
                <a:cxn ang="0">
                  <a:pos x="182" y="20"/>
                </a:cxn>
                <a:cxn ang="0">
                  <a:pos x="196" y="14"/>
                </a:cxn>
                <a:cxn ang="0">
                  <a:pos x="164" y="4"/>
                </a:cxn>
                <a:cxn ang="0">
                  <a:pos x="130" y="18"/>
                </a:cxn>
                <a:cxn ang="0">
                  <a:pos x="92" y="0"/>
                </a:cxn>
                <a:cxn ang="0">
                  <a:pos x="2" y="2"/>
                </a:cxn>
              </a:cxnLst>
              <a:rect l="0" t="0" r="r" b="b"/>
              <a:pathLst>
                <a:path w="196" h="196">
                  <a:moveTo>
                    <a:pt x="2" y="2"/>
                  </a:moveTo>
                  <a:lnTo>
                    <a:pt x="0" y="36"/>
                  </a:lnTo>
                  <a:lnTo>
                    <a:pt x="38" y="86"/>
                  </a:lnTo>
                  <a:lnTo>
                    <a:pt x="44" y="138"/>
                  </a:lnTo>
                  <a:lnTo>
                    <a:pt x="68" y="194"/>
                  </a:lnTo>
                  <a:lnTo>
                    <a:pt x="84" y="176"/>
                  </a:lnTo>
                  <a:lnTo>
                    <a:pt x="98" y="196"/>
                  </a:lnTo>
                  <a:lnTo>
                    <a:pt x="120" y="192"/>
                  </a:lnTo>
                  <a:lnTo>
                    <a:pt x="126" y="76"/>
                  </a:lnTo>
                  <a:lnTo>
                    <a:pt x="140" y="72"/>
                  </a:lnTo>
                  <a:lnTo>
                    <a:pt x="142" y="24"/>
                  </a:lnTo>
                  <a:lnTo>
                    <a:pt x="182" y="20"/>
                  </a:lnTo>
                  <a:lnTo>
                    <a:pt x="196" y="14"/>
                  </a:lnTo>
                  <a:lnTo>
                    <a:pt x="164" y="4"/>
                  </a:lnTo>
                  <a:lnTo>
                    <a:pt x="130" y="18"/>
                  </a:lnTo>
                  <a:lnTo>
                    <a:pt x="92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3036" y="3195"/>
              <a:ext cx="168" cy="158"/>
            </a:xfrm>
            <a:custGeom>
              <a:avLst/>
              <a:gdLst/>
              <a:ahLst/>
              <a:cxnLst>
                <a:cxn ang="0">
                  <a:pos x="36" y="46"/>
                </a:cxn>
                <a:cxn ang="0">
                  <a:pos x="30" y="68"/>
                </a:cxn>
                <a:cxn ang="0">
                  <a:pos x="0" y="74"/>
                </a:cxn>
                <a:cxn ang="0">
                  <a:pos x="2" y="130"/>
                </a:cxn>
                <a:cxn ang="0">
                  <a:pos x="28" y="152"/>
                </a:cxn>
                <a:cxn ang="0">
                  <a:pos x="66" y="156"/>
                </a:cxn>
                <a:cxn ang="0">
                  <a:pos x="82" y="158"/>
                </a:cxn>
                <a:cxn ang="0">
                  <a:pos x="80" y="142"/>
                </a:cxn>
                <a:cxn ang="0">
                  <a:pos x="112" y="122"/>
                </a:cxn>
                <a:cxn ang="0">
                  <a:pos x="124" y="122"/>
                </a:cxn>
                <a:cxn ang="0">
                  <a:pos x="128" y="104"/>
                </a:cxn>
                <a:cxn ang="0">
                  <a:pos x="168" y="92"/>
                </a:cxn>
                <a:cxn ang="0">
                  <a:pos x="168" y="24"/>
                </a:cxn>
                <a:cxn ang="0">
                  <a:pos x="130" y="0"/>
                </a:cxn>
                <a:cxn ang="0">
                  <a:pos x="98" y="12"/>
                </a:cxn>
                <a:cxn ang="0">
                  <a:pos x="90" y="52"/>
                </a:cxn>
                <a:cxn ang="0">
                  <a:pos x="106" y="66"/>
                </a:cxn>
                <a:cxn ang="0">
                  <a:pos x="118" y="66"/>
                </a:cxn>
                <a:cxn ang="0">
                  <a:pos x="118" y="82"/>
                </a:cxn>
                <a:cxn ang="0">
                  <a:pos x="106" y="86"/>
                </a:cxn>
                <a:cxn ang="0">
                  <a:pos x="80" y="52"/>
                </a:cxn>
                <a:cxn ang="0">
                  <a:pos x="36" y="46"/>
                </a:cxn>
              </a:cxnLst>
              <a:rect l="0" t="0" r="r" b="b"/>
              <a:pathLst>
                <a:path w="168" h="158">
                  <a:moveTo>
                    <a:pt x="36" y="46"/>
                  </a:moveTo>
                  <a:lnTo>
                    <a:pt x="30" y="68"/>
                  </a:lnTo>
                  <a:lnTo>
                    <a:pt x="0" y="74"/>
                  </a:lnTo>
                  <a:lnTo>
                    <a:pt x="2" y="130"/>
                  </a:lnTo>
                  <a:lnTo>
                    <a:pt x="28" y="152"/>
                  </a:lnTo>
                  <a:lnTo>
                    <a:pt x="66" y="156"/>
                  </a:lnTo>
                  <a:lnTo>
                    <a:pt x="82" y="158"/>
                  </a:lnTo>
                  <a:lnTo>
                    <a:pt x="80" y="142"/>
                  </a:lnTo>
                  <a:lnTo>
                    <a:pt x="112" y="122"/>
                  </a:lnTo>
                  <a:lnTo>
                    <a:pt x="124" y="122"/>
                  </a:lnTo>
                  <a:lnTo>
                    <a:pt x="128" y="104"/>
                  </a:lnTo>
                  <a:lnTo>
                    <a:pt x="168" y="92"/>
                  </a:lnTo>
                  <a:lnTo>
                    <a:pt x="168" y="24"/>
                  </a:lnTo>
                  <a:lnTo>
                    <a:pt x="130" y="0"/>
                  </a:lnTo>
                  <a:lnTo>
                    <a:pt x="98" y="12"/>
                  </a:lnTo>
                  <a:lnTo>
                    <a:pt x="90" y="52"/>
                  </a:lnTo>
                  <a:lnTo>
                    <a:pt x="106" y="66"/>
                  </a:lnTo>
                  <a:lnTo>
                    <a:pt x="118" y="66"/>
                  </a:lnTo>
                  <a:lnTo>
                    <a:pt x="118" y="82"/>
                  </a:lnTo>
                  <a:lnTo>
                    <a:pt x="106" y="86"/>
                  </a:lnTo>
                  <a:lnTo>
                    <a:pt x="80" y="52"/>
                  </a:lnTo>
                  <a:lnTo>
                    <a:pt x="36" y="4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01" name="Freeform 200"/>
            <p:cNvSpPr>
              <a:spLocks/>
            </p:cNvSpPr>
            <p:nvPr/>
          </p:nvSpPr>
          <p:spPr bwMode="auto">
            <a:xfrm>
              <a:off x="3200" y="3213"/>
              <a:ext cx="40" cy="12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80"/>
                </a:cxn>
                <a:cxn ang="0">
                  <a:pos x="20" y="82"/>
                </a:cxn>
                <a:cxn ang="0">
                  <a:pos x="20" y="120"/>
                </a:cxn>
                <a:cxn ang="0">
                  <a:pos x="34" y="128"/>
                </a:cxn>
                <a:cxn ang="0">
                  <a:pos x="40" y="72"/>
                </a:cxn>
                <a:cxn ang="0">
                  <a:pos x="22" y="60"/>
                </a:cxn>
                <a:cxn ang="0">
                  <a:pos x="30" y="26"/>
                </a:cxn>
                <a:cxn ang="0">
                  <a:pos x="20" y="0"/>
                </a:cxn>
                <a:cxn ang="0">
                  <a:pos x="0" y="2"/>
                </a:cxn>
              </a:cxnLst>
              <a:rect l="0" t="0" r="r" b="b"/>
              <a:pathLst>
                <a:path w="40" h="128">
                  <a:moveTo>
                    <a:pt x="0" y="2"/>
                  </a:moveTo>
                  <a:lnTo>
                    <a:pt x="0" y="80"/>
                  </a:lnTo>
                  <a:lnTo>
                    <a:pt x="20" y="82"/>
                  </a:lnTo>
                  <a:lnTo>
                    <a:pt x="20" y="120"/>
                  </a:lnTo>
                  <a:lnTo>
                    <a:pt x="34" y="128"/>
                  </a:lnTo>
                  <a:lnTo>
                    <a:pt x="40" y="72"/>
                  </a:lnTo>
                  <a:lnTo>
                    <a:pt x="22" y="60"/>
                  </a:lnTo>
                  <a:lnTo>
                    <a:pt x="30" y="26"/>
                  </a:lnTo>
                  <a:lnTo>
                    <a:pt x="2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02" name="Freeform 201"/>
            <p:cNvSpPr>
              <a:spLocks/>
            </p:cNvSpPr>
            <p:nvPr/>
          </p:nvSpPr>
          <p:spPr bwMode="auto">
            <a:xfrm>
              <a:off x="3156" y="3231"/>
              <a:ext cx="161" cy="273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102" y="20"/>
                </a:cxn>
                <a:cxn ang="0">
                  <a:pos x="66" y="14"/>
                </a:cxn>
                <a:cxn ang="0">
                  <a:pos x="60" y="42"/>
                </a:cxn>
                <a:cxn ang="0">
                  <a:pos x="80" y="58"/>
                </a:cxn>
                <a:cxn ang="0">
                  <a:pos x="76" y="108"/>
                </a:cxn>
                <a:cxn ang="0">
                  <a:pos x="66" y="102"/>
                </a:cxn>
                <a:cxn ang="0">
                  <a:pos x="66" y="60"/>
                </a:cxn>
                <a:cxn ang="0">
                  <a:pos x="44" y="56"/>
                </a:cxn>
                <a:cxn ang="0">
                  <a:pos x="0" y="66"/>
                </a:cxn>
                <a:cxn ang="0">
                  <a:pos x="0" y="86"/>
                </a:cxn>
                <a:cxn ang="0">
                  <a:pos x="38" y="92"/>
                </a:cxn>
                <a:cxn ang="0">
                  <a:pos x="36" y="144"/>
                </a:cxn>
                <a:cxn ang="0">
                  <a:pos x="44" y="158"/>
                </a:cxn>
                <a:cxn ang="0">
                  <a:pos x="22" y="186"/>
                </a:cxn>
                <a:cxn ang="0">
                  <a:pos x="26" y="240"/>
                </a:cxn>
                <a:cxn ang="0">
                  <a:pos x="6" y="240"/>
                </a:cxn>
                <a:cxn ang="0">
                  <a:pos x="10" y="272"/>
                </a:cxn>
                <a:cxn ang="0">
                  <a:pos x="40" y="258"/>
                </a:cxn>
                <a:cxn ang="0">
                  <a:pos x="42" y="238"/>
                </a:cxn>
                <a:cxn ang="0">
                  <a:pos x="76" y="230"/>
                </a:cxn>
                <a:cxn ang="0">
                  <a:pos x="76" y="160"/>
                </a:cxn>
                <a:cxn ang="0">
                  <a:pos x="68" y="142"/>
                </a:cxn>
                <a:cxn ang="0">
                  <a:pos x="114" y="112"/>
                </a:cxn>
                <a:cxn ang="0">
                  <a:pos x="152" y="80"/>
                </a:cxn>
                <a:cxn ang="0">
                  <a:pos x="160" y="46"/>
                </a:cxn>
                <a:cxn ang="0">
                  <a:pos x="156" y="22"/>
                </a:cxn>
                <a:cxn ang="0">
                  <a:pos x="156" y="0"/>
                </a:cxn>
              </a:cxnLst>
              <a:rect l="0" t="0" r="r" b="b"/>
              <a:pathLst>
                <a:path w="160" h="272">
                  <a:moveTo>
                    <a:pt x="156" y="0"/>
                  </a:moveTo>
                  <a:lnTo>
                    <a:pt x="102" y="20"/>
                  </a:lnTo>
                  <a:lnTo>
                    <a:pt x="66" y="14"/>
                  </a:lnTo>
                  <a:lnTo>
                    <a:pt x="60" y="42"/>
                  </a:lnTo>
                  <a:lnTo>
                    <a:pt x="80" y="58"/>
                  </a:lnTo>
                  <a:lnTo>
                    <a:pt x="76" y="108"/>
                  </a:lnTo>
                  <a:lnTo>
                    <a:pt x="66" y="102"/>
                  </a:lnTo>
                  <a:lnTo>
                    <a:pt x="66" y="60"/>
                  </a:lnTo>
                  <a:lnTo>
                    <a:pt x="44" y="56"/>
                  </a:lnTo>
                  <a:lnTo>
                    <a:pt x="0" y="66"/>
                  </a:lnTo>
                  <a:lnTo>
                    <a:pt x="0" y="86"/>
                  </a:lnTo>
                  <a:lnTo>
                    <a:pt x="38" y="92"/>
                  </a:lnTo>
                  <a:lnTo>
                    <a:pt x="36" y="144"/>
                  </a:lnTo>
                  <a:lnTo>
                    <a:pt x="44" y="158"/>
                  </a:lnTo>
                  <a:lnTo>
                    <a:pt x="22" y="186"/>
                  </a:lnTo>
                  <a:lnTo>
                    <a:pt x="26" y="240"/>
                  </a:lnTo>
                  <a:lnTo>
                    <a:pt x="6" y="240"/>
                  </a:lnTo>
                  <a:lnTo>
                    <a:pt x="10" y="272"/>
                  </a:lnTo>
                  <a:lnTo>
                    <a:pt x="40" y="258"/>
                  </a:lnTo>
                  <a:lnTo>
                    <a:pt x="42" y="238"/>
                  </a:lnTo>
                  <a:lnTo>
                    <a:pt x="76" y="230"/>
                  </a:lnTo>
                  <a:lnTo>
                    <a:pt x="76" y="160"/>
                  </a:lnTo>
                  <a:lnTo>
                    <a:pt x="68" y="142"/>
                  </a:lnTo>
                  <a:lnTo>
                    <a:pt x="114" y="112"/>
                  </a:lnTo>
                  <a:lnTo>
                    <a:pt x="152" y="80"/>
                  </a:lnTo>
                  <a:lnTo>
                    <a:pt x="160" y="46"/>
                  </a:lnTo>
                  <a:lnTo>
                    <a:pt x="156" y="22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03" name="Freeform 202"/>
            <p:cNvSpPr>
              <a:spLocks/>
            </p:cNvSpPr>
            <p:nvPr/>
          </p:nvSpPr>
          <p:spPr bwMode="auto">
            <a:xfrm>
              <a:off x="3098" y="3309"/>
              <a:ext cx="108" cy="110"/>
            </a:xfrm>
            <a:custGeom>
              <a:avLst/>
              <a:gdLst/>
              <a:ahLst/>
              <a:cxnLst>
                <a:cxn ang="0">
                  <a:pos x="84" y="110"/>
                </a:cxn>
                <a:cxn ang="0">
                  <a:pos x="34" y="108"/>
                </a:cxn>
                <a:cxn ang="0">
                  <a:pos x="20" y="72"/>
                </a:cxn>
                <a:cxn ang="0">
                  <a:pos x="10" y="56"/>
                </a:cxn>
                <a:cxn ang="0">
                  <a:pos x="0" y="38"/>
                </a:cxn>
                <a:cxn ang="0">
                  <a:pos x="16" y="38"/>
                </a:cxn>
                <a:cxn ang="0">
                  <a:pos x="16" y="24"/>
                </a:cxn>
                <a:cxn ang="0">
                  <a:pos x="56" y="0"/>
                </a:cxn>
                <a:cxn ang="0">
                  <a:pos x="102" y="12"/>
                </a:cxn>
                <a:cxn ang="0">
                  <a:pos x="98" y="68"/>
                </a:cxn>
                <a:cxn ang="0">
                  <a:pos x="108" y="86"/>
                </a:cxn>
                <a:cxn ang="0">
                  <a:pos x="84" y="110"/>
                </a:cxn>
              </a:cxnLst>
              <a:rect l="0" t="0" r="r" b="b"/>
              <a:pathLst>
                <a:path w="108" h="110">
                  <a:moveTo>
                    <a:pt x="84" y="110"/>
                  </a:moveTo>
                  <a:lnTo>
                    <a:pt x="34" y="108"/>
                  </a:lnTo>
                  <a:lnTo>
                    <a:pt x="20" y="72"/>
                  </a:lnTo>
                  <a:lnTo>
                    <a:pt x="10" y="56"/>
                  </a:lnTo>
                  <a:lnTo>
                    <a:pt x="0" y="38"/>
                  </a:lnTo>
                  <a:lnTo>
                    <a:pt x="16" y="38"/>
                  </a:lnTo>
                  <a:lnTo>
                    <a:pt x="16" y="24"/>
                  </a:lnTo>
                  <a:lnTo>
                    <a:pt x="56" y="0"/>
                  </a:lnTo>
                  <a:lnTo>
                    <a:pt x="102" y="12"/>
                  </a:lnTo>
                  <a:lnTo>
                    <a:pt x="98" y="68"/>
                  </a:lnTo>
                  <a:lnTo>
                    <a:pt x="108" y="86"/>
                  </a:lnTo>
                  <a:lnTo>
                    <a:pt x="84" y="11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04" name="Freeform 203"/>
            <p:cNvSpPr>
              <a:spLocks/>
            </p:cNvSpPr>
            <p:nvPr/>
          </p:nvSpPr>
          <p:spPr bwMode="auto">
            <a:xfrm>
              <a:off x="3006" y="3345"/>
              <a:ext cx="132" cy="145"/>
            </a:xfrm>
            <a:custGeom>
              <a:avLst/>
              <a:gdLst/>
              <a:ahLst/>
              <a:cxnLst>
                <a:cxn ang="0">
                  <a:pos x="132" y="72"/>
                </a:cxn>
                <a:cxn ang="0">
                  <a:pos x="90" y="98"/>
                </a:cxn>
                <a:cxn ang="0">
                  <a:pos x="90" y="118"/>
                </a:cxn>
                <a:cxn ang="0">
                  <a:pos x="66" y="132"/>
                </a:cxn>
                <a:cxn ang="0">
                  <a:pos x="56" y="124"/>
                </a:cxn>
                <a:cxn ang="0">
                  <a:pos x="26" y="144"/>
                </a:cxn>
                <a:cxn ang="0">
                  <a:pos x="12" y="116"/>
                </a:cxn>
                <a:cxn ang="0">
                  <a:pos x="0" y="104"/>
                </a:cxn>
                <a:cxn ang="0">
                  <a:pos x="0" y="62"/>
                </a:cxn>
                <a:cxn ang="0">
                  <a:pos x="14" y="56"/>
                </a:cxn>
                <a:cxn ang="0">
                  <a:pos x="18" y="4"/>
                </a:cxn>
                <a:cxn ang="0">
                  <a:pos x="62" y="2"/>
                </a:cxn>
                <a:cxn ang="0">
                  <a:pos x="98" y="0"/>
                </a:cxn>
                <a:cxn ang="0">
                  <a:pos x="132" y="72"/>
                </a:cxn>
              </a:cxnLst>
              <a:rect l="0" t="0" r="r" b="b"/>
              <a:pathLst>
                <a:path w="132" h="144">
                  <a:moveTo>
                    <a:pt x="132" y="72"/>
                  </a:moveTo>
                  <a:lnTo>
                    <a:pt x="90" y="98"/>
                  </a:lnTo>
                  <a:lnTo>
                    <a:pt x="90" y="118"/>
                  </a:lnTo>
                  <a:lnTo>
                    <a:pt x="66" y="132"/>
                  </a:lnTo>
                  <a:lnTo>
                    <a:pt x="56" y="124"/>
                  </a:lnTo>
                  <a:lnTo>
                    <a:pt x="26" y="144"/>
                  </a:lnTo>
                  <a:lnTo>
                    <a:pt x="12" y="116"/>
                  </a:lnTo>
                  <a:lnTo>
                    <a:pt x="0" y="104"/>
                  </a:lnTo>
                  <a:lnTo>
                    <a:pt x="0" y="62"/>
                  </a:lnTo>
                  <a:lnTo>
                    <a:pt x="14" y="56"/>
                  </a:lnTo>
                  <a:lnTo>
                    <a:pt x="18" y="4"/>
                  </a:lnTo>
                  <a:lnTo>
                    <a:pt x="62" y="2"/>
                  </a:lnTo>
                  <a:lnTo>
                    <a:pt x="98" y="0"/>
                  </a:lnTo>
                  <a:lnTo>
                    <a:pt x="132" y="72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05" name="Freeform 204"/>
            <p:cNvSpPr>
              <a:spLocks/>
            </p:cNvSpPr>
            <p:nvPr/>
          </p:nvSpPr>
          <p:spPr bwMode="auto">
            <a:xfrm>
              <a:off x="2954" y="3411"/>
              <a:ext cx="244" cy="219"/>
            </a:xfrm>
            <a:custGeom>
              <a:avLst/>
              <a:gdLst/>
              <a:ahLst/>
              <a:cxnLst>
                <a:cxn ang="0">
                  <a:pos x="0" y="112"/>
                </a:cxn>
                <a:cxn ang="0">
                  <a:pos x="18" y="150"/>
                </a:cxn>
                <a:cxn ang="0">
                  <a:pos x="30" y="162"/>
                </a:cxn>
                <a:cxn ang="0">
                  <a:pos x="32" y="206"/>
                </a:cxn>
                <a:cxn ang="0">
                  <a:pos x="56" y="218"/>
                </a:cxn>
                <a:cxn ang="0">
                  <a:pos x="90" y="210"/>
                </a:cxn>
                <a:cxn ang="0">
                  <a:pos x="140" y="208"/>
                </a:cxn>
                <a:cxn ang="0">
                  <a:pos x="176" y="188"/>
                </a:cxn>
                <a:cxn ang="0">
                  <a:pos x="216" y="140"/>
                </a:cxn>
                <a:cxn ang="0">
                  <a:pos x="240" y="90"/>
                </a:cxn>
                <a:cxn ang="0">
                  <a:pos x="244" y="76"/>
                </a:cxn>
                <a:cxn ang="0">
                  <a:pos x="214" y="88"/>
                </a:cxn>
                <a:cxn ang="0">
                  <a:pos x="208" y="62"/>
                </a:cxn>
                <a:cxn ang="0">
                  <a:pos x="230" y="58"/>
                </a:cxn>
                <a:cxn ang="0">
                  <a:pos x="224" y="0"/>
                </a:cxn>
                <a:cxn ang="0">
                  <a:pos x="178" y="4"/>
                </a:cxn>
                <a:cxn ang="0">
                  <a:pos x="138" y="30"/>
                </a:cxn>
                <a:cxn ang="0">
                  <a:pos x="138" y="50"/>
                </a:cxn>
                <a:cxn ang="0">
                  <a:pos x="118" y="64"/>
                </a:cxn>
                <a:cxn ang="0">
                  <a:pos x="106" y="52"/>
                </a:cxn>
                <a:cxn ang="0">
                  <a:pos x="80" y="74"/>
                </a:cxn>
                <a:cxn ang="0">
                  <a:pos x="56" y="34"/>
                </a:cxn>
                <a:cxn ang="0">
                  <a:pos x="48" y="114"/>
                </a:cxn>
                <a:cxn ang="0">
                  <a:pos x="32" y="116"/>
                </a:cxn>
                <a:cxn ang="0">
                  <a:pos x="16" y="92"/>
                </a:cxn>
                <a:cxn ang="0">
                  <a:pos x="0" y="112"/>
                </a:cxn>
              </a:cxnLst>
              <a:rect l="0" t="0" r="r" b="b"/>
              <a:pathLst>
                <a:path w="244" h="218">
                  <a:moveTo>
                    <a:pt x="0" y="112"/>
                  </a:moveTo>
                  <a:lnTo>
                    <a:pt x="18" y="150"/>
                  </a:lnTo>
                  <a:lnTo>
                    <a:pt x="30" y="162"/>
                  </a:lnTo>
                  <a:lnTo>
                    <a:pt x="32" y="206"/>
                  </a:lnTo>
                  <a:lnTo>
                    <a:pt x="56" y="218"/>
                  </a:lnTo>
                  <a:lnTo>
                    <a:pt x="90" y="210"/>
                  </a:lnTo>
                  <a:lnTo>
                    <a:pt x="140" y="208"/>
                  </a:lnTo>
                  <a:lnTo>
                    <a:pt x="176" y="188"/>
                  </a:lnTo>
                  <a:lnTo>
                    <a:pt x="216" y="140"/>
                  </a:lnTo>
                  <a:lnTo>
                    <a:pt x="240" y="90"/>
                  </a:lnTo>
                  <a:lnTo>
                    <a:pt x="244" y="76"/>
                  </a:lnTo>
                  <a:lnTo>
                    <a:pt x="214" y="88"/>
                  </a:lnTo>
                  <a:lnTo>
                    <a:pt x="208" y="62"/>
                  </a:lnTo>
                  <a:lnTo>
                    <a:pt x="230" y="58"/>
                  </a:lnTo>
                  <a:lnTo>
                    <a:pt x="224" y="0"/>
                  </a:lnTo>
                  <a:lnTo>
                    <a:pt x="178" y="4"/>
                  </a:lnTo>
                  <a:lnTo>
                    <a:pt x="138" y="30"/>
                  </a:lnTo>
                  <a:lnTo>
                    <a:pt x="138" y="50"/>
                  </a:lnTo>
                  <a:lnTo>
                    <a:pt x="118" y="64"/>
                  </a:lnTo>
                  <a:lnTo>
                    <a:pt x="106" y="52"/>
                  </a:lnTo>
                  <a:lnTo>
                    <a:pt x="80" y="74"/>
                  </a:lnTo>
                  <a:lnTo>
                    <a:pt x="56" y="34"/>
                  </a:lnTo>
                  <a:lnTo>
                    <a:pt x="48" y="114"/>
                  </a:lnTo>
                  <a:lnTo>
                    <a:pt x="32" y="116"/>
                  </a:lnTo>
                  <a:lnTo>
                    <a:pt x="16" y="92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chemeClr val="bg2"/>
            </a:solidFill>
            <a:ln w="3175" cmpd="sng">
              <a:solidFill>
                <a:srgbClr val="004165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06" name="Freeform 205"/>
            <p:cNvSpPr>
              <a:spLocks/>
            </p:cNvSpPr>
            <p:nvPr/>
          </p:nvSpPr>
          <p:spPr bwMode="auto">
            <a:xfrm>
              <a:off x="3355" y="3253"/>
              <a:ext cx="108" cy="227"/>
            </a:xfrm>
            <a:custGeom>
              <a:avLst/>
              <a:gdLst/>
              <a:ahLst/>
              <a:cxnLst>
                <a:cxn ang="0">
                  <a:pos x="28" y="226"/>
                </a:cxn>
                <a:cxn ang="0">
                  <a:pos x="60" y="210"/>
                </a:cxn>
                <a:cxn ang="0">
                  <a:pos x="66" y="200"/>
                </a:cxn>
                <a:cxn ang="0">
                  <a:pos x="66" y="170"/>
                </a:cxn>
                <a:cxn ang="0">
                  <a:pos x="82" y="142"/>
                </a:cxn>
                <a:cxn ang="0">
                  <a:pos x="98" y="76"/>
                </a:cxn>
                <a:cxn ang="0">
                  <a:pos x="94" y="60"/>
                </a:cxn>
                <a:cxn ang="0">
                  <a:pos x="108" y="62"/>
                </a:cxn>
                <a:cxn ang="0">
                  <a:pos x="92" y="0"/>
                </a:cxn>
                <a:cxn ang="0">
                  <a:pos x="74" y="34"/>
                </a:cxn>
                <a:cxn ang="0">
                  <a:pos x="54" y="58"/>
                </a:cxn>
                <a:cxn ang="0">
                  <a:pos x="28" y="70"/>
                </a:cxn>
                <a:cxn ang="0">
                  <a:pos x="12" y="76"/>
                </a:cxn>
                <a:cxn ang="0">
                  <a:pos x="10" y="110"/>
                </a:cxn>
                <a:cxn ang="0">
                  <a:pos x="14" y="144"/>
                </a:cxn>
                <a:cxn ang="0">
                  <a:pos x="0" y="162"/>
                </a:cxn>
                <a:cxn ang="0">
                  <a:pos x="10" y="216"/>
                </a:cxn>
                <a:cxn ang="0">
                  <a:pos x="28" y="226"/>
                </a:cxn>
              </a:cxnLst>
              <a:rect l="0" t="0" r="r" b="b"/>
              <a:pathLst>
                <a:path w="108" h="226">
                  <a:moveTo>
                    <a:pt x="28" y="226"/>
                  </a:moveTo>
                  <a:lnTo>
                    <a:pt x="60" y="210"/>
                  </a:lnTo>
                  <a:lnTo>
                    <a:pt x="66" y="200"/>
                  </a:lnTo>
                  <a:lnTo>
                    <a:pt x="66" y="170"/>
                  </a:lnTo>
                  <a:lnTo>
                    <a:pt x="82" y="142"/>
                  </a:lnTo>
                  <a:lnTo>
                    <a:pt x="98" y="76"/>
                  </a:lnTo>
                  <a:lnTo>
                    <a:pt x="94" y="60"/>
                  </a:lnTo>
                  <a:lnTo>
                    <a:pt x="108" y="62"/>
                  </a:lnTo>
                  <a:lnTo>
                    <a:pt x="92" y="0"/>
                  </a:lnTo>
                  <a:lnTo>
                    <a:pt x="74" y="34"/>
                  </a:lnTo>
                  <a:lnTo>
                    <a:pt x="54" y="58"/>
                  </a:lnTo>
                  <a:lnTo>
                    <a:pt x="28" y="70"/>
                  </a:lnTo>
                  <a:lnTo>
                    <a:pt x="12" y="76"/>
                  </a:lnTo>
                  <a:lnTo>
                    <a:pt x="10" y="110"/>
                  </a:lnTo>
                  <a:lnTo>
                    <a:pt x="14" y="144"/>
                  </a:lnTo>
                  <a:lnTo>
                    <a:pt x="0" y="162"/>
                  </a:lnTo>
                  <a:lnTo>
                    <a:pt x="10" y="216"/>
                  </a:lnTo>
                  <a:lnTo>
                    <a:pt x="28" y="226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07" name="Freeform 206"/>
            <p:cNvSpPr>
              <a:spLocks/>
            </p:cNvSpPr>
            <p:nvPr/>
          </p:nvSpPr>
          <p:spPr bwMode="auto">
            <a:xfrm>
              <a:off x="3102" y="3520"/>
              <a:ext cx="48" cy="3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22"/>
                </a:cxn>
                <a:cxn ang="0">
                  <a:pos x="28" y="36"/>
                </a:cxn>
                <a:cxn ang="0">
                  <a:pos x="48" y="10"/>
                </a:cxn>
                <a:cxn ang="0">
                  <a:pos x="16" y="0"/>
                </a:cxn>
              </a:cxnLst>
              <a:rect l="0" t="0" r="r" b="b"/>
              <a:pathLst>
                <a:path w="48" h="36">
                  <a:moveTo>
                    <a:pt x="16" y="0"/>
                  </a:moveTo>
                  <a:lnTo>
                    <a:pt x="0" y="22"/>
                  </a:lnTo>
                  <a:lnTo>
                    <a:pt x="28" y="36"/>
                  </a:lnTo>
                  <a:lnTo>
                    <a:pt x="48" y="1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tx1"/>
            </a:solidFill>
            <a:ln w="3175" cmpd="sng">
              <a:solidFill>
                <a:schemeClr val="bg2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  <p:sp>
          <p:nvSpPr>
            <p:cNvPr id="208" name="Freeform 207"/>
            <p:cNvSpPr>
              <a:spLocks/>
            </p:cNvSpPr>
            <p:nvPr/>
          </p:nvSpPr>
          <p:spPr bwMode="auto">
            <a:xfrm>
              <a:off x="2556" y="2508"/>
              <a:ext cx="140" cy="128"/>
            </a:xfrm>
            <a:custGeom>
              <a:avLst/>
              <a:gdLst>
                <a:gd name="T0" fmla="*/ 0 w 140"/>
                <a:gd name="T1" fmla="*/ 122 h 128"/>
                <a:gd name="T2" fmla="*/ 20 w 140"/>
                <a:gd name="T3" fmla="*/ 128 h 128"/>
                <a:gd name="T4" fmla="*/ 140 w 140"/>
                <a:gd name="T5" fmla="*/ 66 h 128"/>
                <a:gd name="T6" fmla="*/ 124 w 140"/>
                <a:gd name="T7" fmla="*/ 6 h 128"/>
                <a:gd name="T8" fmla="*/ 80 w 140"/>
                <a:gd name="T9" fmla="*/ 10 h 128"/>
                <a:gd name="T10" fmla="*/ 68 w 140"/>
                <a:gd name="T11" fmla="*/ 0 h 128"/>
                <a:gd name="T12" fmla="*/ 56 w 140"/>
                <a:gd name="T13" fmla="*/ 22 h 128"/>
                <a:gd name="T14" fmla="*/ 10 w 140"/>
                <a:gd name="T15" fmla="*/ 56 h 128"/>
                <a:gd name="T16" fmla="*/ 0 w 140"/>
                <a:gd name="T17" fmla="*/ 122 h 1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0"/>
                <a:gd name="T28" fmla="*/ 0 h 128"/>
                <a:gd name="T29" fmla="*/ 140 w 140"/>
                <a:gd name="T30" fmla="*/ 128 h 1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0" h="128">
                  <a:moveTo>
                    <a:pt x="0" y="122"/>
                  </a:moveTo>
                  <a:lnTo>
                    <a:pt x="20" y="128"/>
                  </a:lnTo>
                  <a:lnTo>
                    <a:pt x="140" y="66"/>
                  </a:lnTo>
                  <a:lnTo>
                    <a:pt x="124" y="6"/>
                  </a:lnTo>
                  <a:lnTo>
                    <a:pt x="80" y="10"/>
                  </a:lnTo>
                  <a:lnTo>
                    <a:pt x="68" y="0"/>
                  </a:lnTo>
                  <a:lnTo>
                    <a:pt x="56" y="22"/>
                  </a:lnTo>
                  <a:lnTo>
                    <a:pt x="10" y="56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s-ES_tradnl"/>
            </a:p>
          </p:txBody>
        </p:sp>
      </p:grpSp>
      <p:sp>
        <p:nvSpPr>
          <p:cNvPr id="209" name="208 CuadroTexto"/>
          <p:cNvSpPr txBox="1"/>
          <p:nvPr/>
        </p:nvSpPr>
        <p:spPr>
          <a:xfrm>
            <a:off x="2815198" y="5838825"/>
            <a:ext cx="6723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smtClean="0">
                <a:latin typeface="+mn-lt"/>
              </a:rPr>
              <a:t>Argentina</a:t>
            </a:r>
            <a:endParaRPr lang="en-GB" sz="900" u="none">
              <a:latin typeface="+mn-lt"/>
            </a:endParaRPr>
          </a:p>
        </p:txBody>
      </p:sp>
      <p:sp>
        <p:nvSpPr>
          <p:cNvPr id="211" name="210 CuadroTexto"/>
          <p:cNvSpPr txBox="1"/>
          <p:nvPr/>
        </p:nvSpPr>
        <p:spPr>
          <a:xfrm>
            <a:off x="897847" y="5174410"/>
            <a:ext cx="6723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smtClean="0">
                <a:latin typeface="+mn-lt"/>
              </a:rPr>
              <a:t>Colombia</a:t>
            </a:r>
            <a:endParaRPr lang="en-GB" sz="900" u="none">
              <a:latin typeface="+mn-lt"/>
            </a:endParaRPr>
          </a:p>
        </p:txBody>
      </p:sp>
      <p:sp>
        <p:nvSpPr>
          <p:cNvPr id="212" name="211 CuadroTexto"/>
          <p:cNvSpPr txBox="1"/>
          <p:nvPr/>
        </p:nvSpPr>
        <p:spPr>
          <a:xfrm>
            <a:off x="1290119" y="4802857"/>
            <a:ext cx="7333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dirty="0" err="1" smtClean="0">
                <a:latin typeface="+mn-lt"/>
              </a:rPr>
              <a:t>Panamá</a:t>
            </a:r>
            <a:endParaRPr lang="en-GB" sz="900" u="none" dirty="0">
              <a:latin typeface="+mn-lt"/>
            </a:endParaRPr>
          </a:p>
        </p:txBody>
      </p:sp>
      <p:sp>
        <p:nvSpPr>
          <p:cNvPr id="213" name="212 CuadroTexto"/>
          <p:cNvSpPr txBox="1"/>
          <p:nvPr/>
        </p:nvSpPr>
        <p:spPr>
          <a:xfrm>
            <a:off x="1109226" y="4613846"/>
            <a:ext cx="8180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smtClean="0">
                <a:latin typeface="+mn-lt"/>
              </a:rPr>
              <a:t>Costa Rica</a:t>
            </a:r>
            <a:endParaRPr lang="en-GB" sz="900" u="none">
              <a:latin typeface="+mn-lt"/>
            </a:endParaRPr>
          </a:p>
        </p:txBody>
      </p:sp>
      <p:sp>
        <p:nvSpPr>
          <p:cNvPr id="214" name="213 CuadroTexto"/>
          <p:cNvSpPr txBox="1"/>
          <p:nvPr/>
        </p:nvSpPr>
        <p:spPr>
          <a:xfrm>
            <a:off x="1221263" y="4448247"/>
            <a:ext cx="732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smtClean="0">
                <a:latin typeface="+mn-lt"/>
              </a:rPr>
              <a:t>Nicaragua</a:t>
            </a:r>
            <a:endParaRPr lang="en-GB" sz="900" u="none">
              <a:latin typeface="+mn-lt"/>
            </a:endParaRPr>
          </a:p>
        </p:txBody>
      </p:sp>
      <p:sp>
        <p:nvSpPr>
          <p:cNvPr id="215" name="214 CuadroTexto"/>
          <p:cNvSpPr txBox="1"/>
          <p:nvPr/>
        </p:nvSpPr>
        <p:spPr>
          <a:xfrm>
            <a:off x="925044" y="4289433"/>
            <a:ext cx="8085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smtClean="0">
                <a:latin typeface="+mn-lt"/>
              </a:rPr>
              <a:t>Guatemala</a:t>
            </a:r>
            <a:endParaRPr lang="en-GB" sz="900" u="none">
              <a:latin typeface="+mn-lt"/>
            </a:endParaRPr>
          </a:p>
        </p:txBody>
      </p:sp>
      <p:sp>
        <p:nvSpPr>
          <p:cNvPr id="216" name="215 CuadroTexto"/>
          <p:cNvSpPr txBox="1"/>
          <p:nvPr/>
        </p:nvSpPr>
        <p:spPr>
          <a:xfrm>
            <a:off x="848845" y="3964641"/>
            <a:ext cx="560855" cy="235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dirty="0" smtClean="0">
                <a:latin typeface="+mn-lt"/>
              </a:rPr>
              <a:t>México</a:t>
            </a:r>
            <a:endParaRPr lang="en-GB" sz="900" u="none" dirty="0">
              <a:latin typeface="+mn-lt"/>
            </a:endParaRPr>
          </a:p>
        </p:txBody>
      </p:sp>
      <p:cxnSp>
        <p:nvCxnSpPr>
          <p:cNvPr id="217" name="216 Conector recto"/>
          <p:cNvCxnSpPr>
            <a:stCxn id="216" idx="3"/>
          </p:cNvCxnSpPr>
          <p:nvPr/>
        </p:nvCxnSpPr>
        <p:spPr bwMode="auto">
          <a:xfrm>
            <a:off x="1409700" y="4082583"/>
            <a:ext cx="438150" cy="322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8" name="217 Conector recto"/>
          <p:cNvCxnSpPr>
            <a:stCxn id="215" idx="3"/>
            <a:endCxn id="91" idx="5"/>
          </p:cNvCxnSpPr>
          <p:nvPr/>
        </p:nvCxnSpPr>
        <p:spPr bwMode="auto">
          <a:xfrm flipV="1">
            <a:off x="1733549" y="4361644"/>
            <a:ext cx="437391" cy="4320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9" name="218 Conector recto"/>
          <p:cNvCxnSpPr>
            <a:stCxn id="214" idx="3"/>
          </p:cNvCxnSpPr>
          <p:nvPr/>
        </p:nvCxnSpPr>
        <p:spPr bwMode="auto">
          <a:xfrm flipV="1">
            <a:off x="1953568" y="4476939"/>
            <a:ext cx="350539" cy="867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0" name="219 Conector recto"/>
          <p:cNvCxnSpPr>
            <a:stCxn id="213" idx="3"/>
            <a:endCxn id="83" idx="0"/>
          </p:cNvCxnSpPr>
          <p:nvPr/>
        </p:nvCxnSpPr>
        <p:spPr bwMode="auto">
          <a:xfrm flipV="1">
            <a:off x="1927256" y="4523535"/>
            <a:ext cx="392875" cy="2057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1" name="220 Conector recto"/>
          <p:cNvCxnSpPr>
            <a:stCxn id="212" idx="3"/>
          </p:cNvCxnSpPr>
          <p:nvPr/>
        </p:nvCxnSpPr>
        <p:spPr bwMode="auto">
          <a:xfrm flipV="1">
            <a:off x="2023451" y="4567473"/>
            <a:ext cx="411931" cy="350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2" name="221 Conector recto"/>
          <p:cNvCxnSpPr>
            <a:stCxn id="211" idx="3"/>
          </p:cNvCxnSpPr>
          <p:nvPr/>
        </p:nvCxnSpPr>
        <p:spPr bwMode="auto">
          <a:xfrm flipV="1">
            <a:off x="1570200" y="4676115"/>
            <a:ext cx="960244" cy="6137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4" name="223 Conector recto"/>
          <p:cNvCxnSpPr>
            <a:stCxn id="209" idx="1"/>
          </p:cNvCxnSpPr>
          <p:nvPr/>
        </p:nvCxnSpPr>
        <p:spPr bwMode="auto">
          <a:xfrm rot="10800000">
            <a:off x="2743200" y="5586413"/>
            <a:ext cx="71998" cy="36782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5" name="224 CuadroTexto"/>
          <p:cNvSpPr txBox="1"/>
          <p:nvPr/>
        </p:nvSpPr>
        <p:spPr>
          <a:xfrm>
            <a:off x="3286685" y="5367337"/>
            <a:ext cx="5090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dirty="0" err="1" smtClean="0">
                <a:latin typeface="+mn-lt"/>
              </a:rPr>
              <a:t>Brasil</a:t>
            </a:r>
            <a:endParaRPr lang="en-GB" sz="900" u="none" dirty="0">
              <a:latin typeface="+mn-lt"/>
            </a:endParaRPr>
          </a:p>
        </p:txBody>
      </p:sp>
      <p:cxnSp>
        <p:nvCxnSpPr>
          <p:cNvPr id="226" name="225 Conector recto"/>
          <p:cNvCxnSpPr>
            <a:stCxn id="225" idx="1"/>
          </p:cNvCxnSpPr>
          <p:nvPr/>
        </p:nvCxnSpPr>
        <p:spPr bwMode="auto">
          <a:xfrm rot="10800000">
            <a:off x="3148013" y="5067317"/>
            <a:ext cx="138672" cy="4154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7" name="226 CuadroTexto"/>
          <p:cNvSpPr txBox="1"/>
          <p:nvPr/>
        </p:nvSpPr>
        <p:spPr>
          <a:xfrm>
            <a:off x="2636525" y="3541176"/>
            <a:ext cx="78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dirty="0" err="1" smtClean="0">
                <a:latin typeface="+mn-lt"/>
              </a:rPr>
              <a:t>República</a:t>
            </a:r>
            <a:r>
              <a:rPr lang="en-GB" sz="900" u="none" dirty="0" smtClean="0">
                <a:latin typeface="+mn-lt"/>
              </a:rPr>
              <a:t> </a:t>
            </a:r>
            <a:r>
              <a:rPr lang="en-GB" sz="900" u="none" dirty="0" err="1" smtClean="0">
                <a:latin typeface="+mn-lt"/>
              </a:rPr>
              <a:t>Dominicana</a:t>
            </a:r>
            <a:endParaRPr lang="en-GB" sz="900" u="none" dirty="0">
              <a:latin typeface="+mn-lt"/>
            </a:endParaRPr>
          </a:p>
        </p:txBody>
      </p:sp>
      <p:sp>
        <p:nvSpPr>
          <p:cNvPr id="228" name="227 CuadroTexto"/>
          <p:cNvSpPr txBox="1"/>
          <p:nvPr/>
        </p:nvSpPr>
        <p:spPr>
          <a:xfrm>
            <a:off x="2620314" y="3865648"/>
            <a:ext cx="8443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smtClean="0">
                <a:latin typeface="+mn-lt"/>
              </a:rPr>
              <a:t>Puerto Rico</a:t>
            </a:r>
            <a:endParaRPr lang="en-GB" sz="900" u="none">
              <a:latin typeface="+mn-lt"/>
            </a:endParaRPr>
          </a:p>
        </p:txBody>
      </p:sp>
      <p:cxnSp>
        <p:nvCxnSpPr>
          <p:cNvPr id="229" name="228 Conector recto"/>
          <p:cNvCxnSpPr/>
          <p:nvPr/>
        </p:nvCxnSpPr>
        <p:spPr bwMode="auto">
          <a:xfrm rot="10800000" flipV="1">
            <a:off x="2636549" y="3811573"/>
            <a:ext cx="72301" cy="4579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0" name="229 Conector recto"/>
          <p:cNvCxnSpPr/>
          <p:nvPr/>
        </p:nvCxnSpPr>
        <p:spPr bwMode="auto">
          <a:xfrm rot="10800000" flipV="1">
            <a:off x="2726205" y="4043059"/>
            <a:ext cx="80086" cy="2455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1" name="230 CuadroTexto"/>
          <p:cNvSpPr txBox="1"/>
          <p:nvPr/>
        </p:nvSpPr>
        <p:spPr>
          <a:xfrm>
            <a:off x="3895725" y="5674721"/>
            <a:ext cx="8336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u="none" dirty="0" err="1" smtClean="0">
                <a:latin typeface="+mn-lt"/>
              </a:rPr>
              <a:t>Sudáfrica</a:t>
            </a:r>
            <a:endParaRPr lang="en-GB" sz="900" u="none" dirty="0">
              <a:latin typeface="+mn-lt"/>
            </a:endParaRPr>
          </a:p>
        </p:txBody>
      </p:sp>
      <p:cxnSp>
        <p:nvCxnSpPr>
          <p:cNvPr id="232" name="231 Conector recto"/>
          <p:cNvCxnSpPr>
            <a:stCxn id="231" idx="3"/>
          </p:cNvCxnSpPr>
          <p:nvPr/>
        </p:nvCxnSpPr>
        <p:spPr bwMode="auto">
          <a:xfrm flipV="1">
            <a:off x="4729326" y="5455403"/>
            <a:ext cx="174435" cy="3347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3" name="232 CuadroTexto"/>
          <p:cNvSpPr txBox="1"/>
          <p:nvPr/>
        </p:nvSpPr>
        <p:spPr>
          <a:xfrm>
            <a:off x="3884909" y="5181359"/>
            <a:ext cx="552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smtClean="0">
                <a:latin typeface="+mn-lt"/>
              </a:rPr>
              <a:t>Angola</a:t>
            </a:r>
            <a:endParaRPr lang="en-GB" sz="900" u="none">
              <a:latin typeface="+mn-lt"/>
            </a:endParaRPr>
          </a:p>
        </p:txBody>
      </p:sp>
      <p:cxnSp>
        <p:nvCxnSpPr>
          <p:cNvPr id="234" name="233 Conector recto"/>
          <p:cNvCxnSpPr>
            <a:stCxn id="233" idx="3"/>
          </p:cNvCxnSpPr>
          <p:nvPr/>
        </p:nvCxnSpPr>
        <p:spPr bwMode="auto">
          <a:xfrm flipV="1">
            <a:off x="4437681" y="5011121"/>
            <a:ext cx="315133" cy="2856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5" name="234 CuadroTexto"/>
          <p:cNvSpPr txBox="1"/>
          <p:nvPr/>
        </p:nvSpPr>
        <p:spPr>
          <a:xfrm>
            <a:off x="3161171" y="4088727"/>
            <a:ext cx="7749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dirty="0" err="1" smtClean="0">
                <a:latin typeface="+mn-lt"/>
              </a:rPr>
              <a:t>Marruecos</a:t>
            </a:r>
            <a:endParaRPr lang="en-GB" sz="900" u="none" dirty="0">
              <a:latin typeface="+mn-lt"/>
            </a:endParaRPr>
          </a:p>
        </p:txBody>
      </p:sp>
      <p:cxnSp>
        <p:nvCxnSpPr>
          <p:cNvPr id="236" name="235 Conector recto"/>
          <p:cNvCxnSpPr/>
          <p:nvPr/>
        </p:nvCxnSpPr>
        <p:spPr bwMode="auto">
          <a:xfrm flipV="1">
            <a:off x="3771254" y="3969131"/>
            <a:ext cx="345173" cy="2567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7" name="236 CuadroTexto"/>
          <p:cNvSpPr txBox="1"/>
          <p:nvPr/>
        </p:nvSpPr>
        <p:spPr>
          <a:xfrm>
            <a:off x="3334719" y="3776180"/>
            <a:ext cx="6121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smtClean="0">
                <a:latin typeface="+mn-lt"/>
              </a:rPr>
              <a:t>Portugal</a:t>
            </a:r>
            <a:endParaRPr lang="en-GB" sz="900" u="none">
              <a:latin typeface="+mn-lt"/>
            </a:endParaRPr>
          </a:p>
        </p:txBody>
      </p:sp>
      <p:cxnSp>
        <p:nvCxnSpPr>
          <p:cNvPr id="238" name="237 Conector recto"/>
          <p:cNvCxnSpPr/>
          <p:nvPr/>
        </p:nvCxnSpPr>
        <p:spPr bwMode="auto">
          <a:xfrm flipV="1">
            <a:off x="3910739" y="3755756"/>
            <a:ext cx="206645" cy="1358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9" name="238 CuadroTexto"/>
          <p:cNvSpPr txBox="1"/>
          <p:nvPr/>
        </p:nvSpPr>
        <p:spPr>
          <a:xfrm>
            <a:off x="3404461" y="3554037"/>
            <a:ext cx="6044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dirty="0" err="1" smtClean="0">
                <a:latin typeface="+mn-lt"/>
              </a:rPr>
              <a:t>España</a:t>
            </a:r>
            <a:endParaRPr lang="en-GB" sz="900" u="none" dirty="0">
              <a:latin typeface="+mn-lt"/>
            </a:endParaRPr>
          </a:p>
        </p:txBody>
      </p:sp>
      <p:cxnSp>
        <p:nvCxnSpPr>
          <p:cNvPr id="240" name="239 Conector recto"/>
          <p:cNvCxnSpPr>
            <a:stCxn id="239" idx="3"/>
          </p:cNvCxnSpPr>
          <p:nvPr/>
        </p:nvCxnSpPr>
        <p:spPr bwMode="auto">
          <a:xfrm>
            <a:off x="4008895" y="3669453"/>
            <a:ext cx="247973" cy="346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1" name="240 CuadroTexto"/>
          <p:cNvSpPr txBox="1"/>
          <p:nvPr/>
        </p:nvSpPr>
        <p:spPr>
          <a:xfrm>
            <a:off x="3463871" y="3365474"/>
            <a:ext cx="5708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dirty="0" err="1" smtClean="0">
                <a:latin typeface="+mn-lt"/>
              </a:rPr>
              <a:t>Francia</a:t>
            </a:r>
            <a:endParaRPr lang="en-GB" sz="900" u="none" dirty="0">
              <a:latin typeface="+mn-lt"/>
            </a:endParaRPr>
          </a:p>
        </p:txBody>
      </p:sp>
      <p:sp>
        <p:nvSpPr>
          <p:cNvPr id="242" name="241 CuadroTexto"/>
          <p:cNvSpPr txBox="1"/>
          <p:nvPr/>
        </p:nvSpPr>
        <p:spPr>
          <a:xfrm>
            <a:off x="3324225" y="3187244"/>
            <a:ext cx="7104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dirty="0" err="1" smtClean="0">
                <a:latin typeface="+mn-lt"/>
              </a:rPr>
              <a:t>Bélgica</a:t>
            </a:r>
            <a:endParaRPr lang="en-GB" sz="900" u="none" dirty="0">
              <a:latin typeface="+mn-lt"/>
            </a:endParaRPr>
          </a:p>
        </p:txBody>
      </p:sp>
      <p:sp>
        <p:nvSpPr>
          <p:cNvPr id="243" name="242 CuadroTexto"/>
          <p:cNvSpPr txBox="1"/>
          <p:nvPr/>
        </p:nvSpPr>
        <p:spPr>
          <a:xfrm>
            <a:off x="3239147" y="2824755"/>
            <a:ext cx="8575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u="none" dirty="0" err="1" smtClean="0">
                <a:latin typeface="+mn-lt"/>
              </a:rPr>
              <a:t>Luxemburgo</a:t>
            </a:r>
            <a:endParaRPr lang="en-GB" sz="900" u="none" dirty="0">
              <a:latin typeface="+mn-lt"/>
            </a:endParaRPr>
          </a:p>
        </p:txBody>
      </p:sp>
      <p:cxnSp>
        <p:nvCxnSpPr>
          <p:cNvPr id="244" name="243 Conector recto"/>
          <p:cNvCxnSpPr>
            <a:stCxn id="241" idx="3"/>
          </p:cNvCxnSpPr>
          <p:nvPr/>
        </p:nvCxnSpPr>
        <p:spPr bwMode="auto">
          <a:xfrm>
            <a:off x="4034725" y="3480890"/>
            <a:ext cx="346129" cy="372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5" name="244 Conector recto"/>
          <p:cNvCxnSpPr/>
          <p:nvPr/>
        </p:nvCxnSpPr>
        <p:spPr bwMode="auto">
          <a:xfrm>
            <a:off x="3884909" y="3317019"/>
            <a:ext cx="547606" cy="512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7" name="246 CuadroTexto"/>
          <p:cNvSpPr txBox="1"/>
          <p:nvPr/>
        </p:nvSpPr>
        <p:spPr>
          <a:xfrm>
            <a:off x="4679718" y="2113812"/>
            <a:ext cx="10133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dirty="0" smtClean="0">
                <a:latin typeface="+mn-lt"/>
              </a:rPr>
              <a:t>Moldavia</a:t>
            </a:r>
            <a:endParaRPr lang="en-GB" sz="900" u="none" dirty="0">
              <a:latin typeface="+mn-lt"/>
            </a:endParaRPr>
          </a:p>
        </p:txBody>
      </p:sp>
      <p:cxnSp>
        <p:nvCxnSpPr>
          <p:cNvPr id="248" name="247 Conector recto"/>
          <p:cNvCxnSpPr>
            <a:stCxn id="247" idx="2"/>
          </p:cNvCxnSpPr>
          <p:nvPr/>
        </p:nvCxnSpPr>
        <p:spPr bwMode="auto">
          <a:xfrm rot="5400000">
            <a:off x="4521815" y="2823616"/>
            <a:ext cx="1143539" cy="1855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9" name="248 CuadroTexto"/>
          <p:cNvSpPr txBox="1"/>
          <p:nvPr/>
        </p:nvSpPr>
        <p:spPr>
          <a:xfrm>
            <a:off x="4052806" y="2254762"/>
            <a:ext cx="45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dirty="0" smtClean="0">
                <a:latin typeface="+mn-lt"/>
              </a:rPr>
              <a:t>Italia</a:t>
            </a:r>
            <a:endParaRPr lang="en-GB" sz="900" u="none" dirty="0">
              <a:latin typeface="+mn-lt"/>
            </a:endParaRPr>
          </a:p>
        </p:txBody>
      </p:sp>
      <p:cxnSp>
        <p:nvCxnSpPr>
          <p:cNvPr id="250" name="249 Conector recto"/>
          <p:cNvCxnSpPr>
            <a:stCxn id="249" idx="2"/>
          </p:cNvCxnSpPr>
          <p:nvPr/>
        </p:nvCxnSpPr>
        <p:spPr bwMode="auto">
          <a:xfrm rot="16200000" flipH="1">
            <a:off x="3876863" y="2890137"/>
            <a:ext cx="1110013" cy="3009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1" name="250 CuadroTexto"/>
          <p:cNvSpPr txBox="1"/>
          <p:nvPr/>
        </p:nvSpPr>
        <p:spPr>
          <a:xfrm>
            <a:off x="5323668" y="4827481"/>
            <a:ext cx="552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dirty="0" err="1" smtClean="0">
                <a:latin typeface="+mn-lt"/>
              </a:rPr>
              <a:t>Kenia</a:t>
            </a:r>
            <a:endParaRPr lang="en-GB" sz="900" u="none" dirty="0">
              <a:latin typeface="+mn-lt"/>
            </a:endParaRPr>
          </a:p>
        </p:txBody>
      </p:sp>
      <p:sp>
        <p:nvSpPr>
          <p:cNvPr id="252" name="251 CuadroTexto"/>
          <p:cNvSpPr txBox="1"/>
          <p:nvPr/>
        </p:nvSpPr>
        <p:spPr>
          <a:xfrm>
            <a:off x="5736956" y="4419358"/>
            <a:ext cx="552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dirty="0" err="1" smtClean="0">
                <a:latin typeface="+mn-lt"/>
              </a:rPr>
              <a:t>Omán</a:t>
            </a:r>
            <a:endParaRPr lang="en-GB" sz="900" u="none" dirty="0">
              <a:latin typeface="+mn-lt"/>
            </a:endParaRPr>
          </a:p>
        </p:txBody>
      </p:sp>
      <p:sp>
        <p:nvSpPr>
          <p:cNvPr id="253" name="252 CuadroTexto"/>
          <p:cNvSpPr txBox="1"/>
          <p:nvPr/>
        </p:nvSpPr>
        <p:spPr>
          <a:xfrm>
            <a:off x="5925519" y="4716410"/>
            <a:ext cx="552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dirty="0" err="1" smtClean="0">
                <a:latin typeface="+mn-lt"/>
              </a:rPr>
              <a:t>Egipto</a:t>
            </a:r>
            <a:endParaRPr lang="en-GB" sz="900" u="none" dirty="0">
              <a:latin typeface="+mn-lt"/>
            </a:endParaRPr>
          </a:p>
        </p:txBody>
      </p:sp>
      <p:sp>
        <p:nvSpPr>
          <p:cNvPr id="254" name="253 CuadroTexto"/>
          <p:cNvSpPr txBox="1"/>
          <p:nvPr/>
        </p:nvSpPr>
        <p:spPr>
          <a:xfrm>
            <a:off x="6245817" y="5307927"/>
            <a:ext cx="6845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u="none" smtClean="0">
                <a:latin typeface="+mn-lt"/>
              </a:rPr>
              <a:t>Australia</a:t>
            </a:r>
            <a:endParaRPr lang="en-GB" sz="900" u="none">
              <a:latin typeface="+mn-lt"/>
            </a:endParaRPr>
          </a:p>
        </p:txBody>
      </p:sp>
      <p:cxnSp>
        <p:nvCxnSpPr>
          <p:cNvPr id="255" name="254 Conector recto"/>
          <p:cNvCxnSpPr>
            <a:stCxn id="251" idx="1"/>
          </p:cNvCxnSpPr>
          <p:nvPr/>
        </p:nvCxnSpPr>
        <p:spPr bwMode="auto">
          <a:xfrm rot="10800000">
            <a:off x="5222930" y="4732149"/>
            <a:ext cx="100739" cy="2107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6" name="255 Conector recto"/>
          <p:cNvCxnSpPr>
            <a:stCxn id="253" idx="1"/>
          </p:cNvCxnSpPr>
          <p:nvPr/>
        </p:nvCxnSpPr>
        <p:spPr bwMode="auto">
          <a:xfrm rot="10800000">
            <a:off x="5031783" y="4091554"/>
            <a:ext cx="893736" cy="7402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7" name="256 Conector recto"/>
          <p:cNvCxnSpPr>
            <a:stCxn id="252" idx="1"/>
          </p:cNvCxnSpPr>
          <p:nvPr/>
        </p:nvCxnSpPr>
        <p:spPr bwMode="auto">
          <a:xfrm rot="10800000">
            <a:off x="5662048" y="4215540"/>
            <a:ext cx="74909" cy="31923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8" name="257 Conector recto"/>
          <p:cNvCxnSpPr>
            <a:stCxn id="254" idx="3"/>
          </p:cNvCxnSpPr>
          <p:nvPr/>
        </p:nvCxnSpPr>
        <p:spPr bwMode="auto">
          <a:xfrm flipV="1">
            <a:off x="6930325" y="5367579"/>
            <a:ext cx="488197" cy="557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9" name="258 CuadroTexto"/>
          <p:cNvSpPr txBox="1"/>
          <p:nvPr/>
        </p:nvSpPr>
        <p:spPr>
          <a:xfrm>
            <a:off x="3112147" y="3002555"/>
            <a:ext cx="8575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u="none" dirty="0" err="1" smtClean="0">
                <a:latin typeface="+mn-lt"/>
              </a:rPr>
              <a:t>Holanda</a:t>
            </a:r>
            <a:endParaRPr lang="en-GB" sz="900" u="none" dirty="0">
              <a:latin typeface="+mn-lt"/>
            </a:endParaRPr>
          </a:p>
        </p:txBody>
      </p:sp>
      <p:cxnSp>
        <p:nvCxnSpPr>
          <p:cNvPr id="264" name="263 Conector recto"/>
          <p:cNvCxnSpPr>
            <a:stCxn id="259" idx="3"/>
          </p:cNvCxnSpPr>
          <p:nvPr/>
        </p:nvCxnSpPr>
        <p:spPr>
          <a:xfrm>
            <a:off x="3969719" y="3117971"/>
            <a:ext cx="542750" cy="1990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7" name="266 Conector recto"/>
          <p:cNvCxnSpPr>
            <a:stCxn id="243" idx="3"/>
            <a:endCxn id="126" idx="7"/>
          </p:cNvCxnSpPr>
          <p:nvPr/>
        </p:nvCxnSpPr>
        <p:spPr>
          <a:xfrm>
            <a:off x="4096719" y="2940171"/>
            <a:ext cx="304665" cy="3070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5 Título"/>
          <p:cNvSpPr>
            <a:spLocks noGrp="1"/>
          </p:cNvSpPr>
          <p:nvPr>
            <p:ph type="title"/>
          </p:nvPr>
        </p:nvSpPr>
        <p:spPr>
          <a:xfrm>
            <a:off x="3290888" y="3028950"/>
            <a:ext cx="5599112" cy="397545"/>
          </a:xfrm>
        </p:spPr>
        <p:txBody>
          <a:bodyPr/>
          <a:lstStyle/>
          <a:p>
            <a:pPr eaLnBrk="1" hangingPunct="1"/>
            <a:r>
              <a:rPr lang="es-ES_tradnl" dirty="0" smtClean="0"/>
              <a:t>Responsabilidad Corporativa</a:t>
            </a:r>
          </a:p>
        </p:txBody>
      </p:sp>
      <p:sp>
        <p:nvSpPr>
          <p:cNvPr id="22532" name="Marcador de número de diapositiva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B33552-BB49-477E-AA52-91D05B947AD7}" type="slidenum">
              <a:rPr lang="es-ES_tradn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s-ES_trad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Política de Responsabilidad Corporativa</a:t>
            </a:r>
            <a:endParaRPr lang="es-ES_tradnl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5</a:t>
            </a:fld>
            <a:endParaRPr lang="es-ES_tradnl" dirty="0"/>
          </a:p>
        </p:txBody>
      </p:sp>
      <p:sp>
        <p:nvSpPr>
          <p:cNvPr id="5" name="4 Rectángulo"/>
          <p:cNvSpPr/>
          <p:nvPr/>
        </p:nvSpPr>
        <p:spPr>
          <a:xfrm>
            <a:off x="380925" y="1120676"/>
            <a:ext cx="852699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i="1" dirty="0" smtClean="0"/>
              <a:t>Conjunto de acciones desarrolladas para establecer relaciones de confianza con sus grupos de interés y satisfacer de manera coherente y equilibrada sus expectativas.</a:t>
            </a:r>
          </a:p>
          <a:p>
            <a:r>
              <a:rPr lang="es-ES" i="1" dirty="0" smtClean="0"/>
              <a:t>Una adecuada relación con el entorno supone un aspecto estratégico imprescindible para la creación de valor a largo plazo.</a:t>
            </a:r>
            <a:endParaRPr lang="es-ES" i="1" dirty="0"/>
          </a:p>
        </p:txBody>
      </p:sp>
      <p:sp>
        <p:nvSpPr>
          <p:cNvPr id="6" name="5 Rectángulo"/>
          <p:cNvSpPr/>
          <p:nvPr/>
        </p:nvSpPr>
        <p:spPr>
          <a:xfrm>
            <a:off x="511551" y="2888343"/>
            <a:ext cx="3712104" cy="740228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>
                <a:solidFill>
                  <a:schemeClr val="bg1"/>
                </a:solidFill>
              </a:rPr>
              <a:t>Orientación al cliente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698843" y="2888343"/>
            <a:ext cx="3712104" cy="740228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>
                <a:solidFill>
                  <a:schemeClr val="bg1"/>
                </a:solidFill>
              </a:rPr>
              <a:t>Compromiso con los resultados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18811" y="3839013"/>
            <a:ext cx="3712104" cy="740228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>
                <a:solidFill>
                  <a:schemeClr val="bg1"/>
                </a:solidFill>
              </a:rPr>
              <a:t>Medio ambiente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706103" y="3839013"/>
            <a:ext cx="3712104" cy="740228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>
                <a:solidFill>
                  <a:schemeClr val="bg1"/>
                </a:solidFill>
              </a:rPr>
              <a:t>Interés por las personas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04297" y="4782423"/>
            <a:ext cx="3712104" cy="740228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>
                <a:solidFill>
                  <a:schemeClr val="bg1"/>
                </a:solidFill>
              </a:rPr>
              <a:t>Seguridad y Salud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691589" y="4782423"/>
            <a:ext cx="3712104" cy="740228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>
                <a:solidFill>
                  <a:schemeClr val="bg1"/>
                </a:solidFill>
              </a:rPr>
              <a:t>Compromiso con la sociedad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617827" y="5758974"/>
            <a:ext cx="3712104" cy="740228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>
                <a:solidFill>
                  <a:schemeClr val="bg1"/>
                </a:solidFill>
              </a:rPr>
              <a:t>Integridad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Inversión socialmente responsable</a:t>
            </a:r>
            <a:endParaRPr lang="es-ES_tradnl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6</a:t>
            </a:fld>
            <a:endParaRPr lang="es-ES_tradnl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s-ES_tradnl" sz="2000" dirty="0" smtClean="0">
                <a:solidFill>
                  <a:srgbClr val="C00000"/>
                </a:solidFill>
              </a:rPr>
              <a:t>Índices de sostenibilidad</a:t>
            </a:r>
            <a:endParaRPr lang="es-ES_tradnl" sz="2000" dirty="0">
              <a:solidFill>
                <a:srgbClr val="C00000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24721" y="1349824"/>
            <a:ext cx="4039606" cy="2569030"/>
          </a:xfrm>
          <a:prstGeom prst="round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s-ES_tradnl" sz="1600" dirty="0" smtClean="0">
                <a:solidFill>
                  <a:schemeClr val="tx1"/>
                </a:solidFill>
              </a:rPr>
              <a:t> </a:t>
            </a:r>
            <a:r>
              <a:rPr lang="es-ES_tradnl" sz="1400" dirty="0" smtClean="0">
                <a:solidFill>
                  <a:schemeClr val="tx1"/>
                </a:solidFill>
              </a:rPr>
              <a:t>Presencia por séptimo año consecutivo y por sexta vez en la variante DJSI </a:t>
            </a:r>
            <a:r>
              <a:rPr lang="es-ES_tradnl" sz="1400" dirty="0" err="1" smtClean="0">
                <a:solidFill>
                  <a:schemeClr val="tx1"/>
                </a:solidFill>
              </a:rPr>
              <a:t>Europe</a:t>
            </a:r>
            <a:endParaRPr lang="es-ES_tradnl" sz="1400" dirty="0" smtClean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s-ES_tradnl" sz="1400" dirty="0" smtClean="0">
                <a:solidFill>
                  <a:schemeClr val="tx1"/>
                </a:solidFill>
              </a:rPr>
              <a:t> Líderes en 9 criterios de los 20 que el índice valora.</a:t>
            </a:r>
            <a:endParaRPr lang="es-ES_tradnl" sz="1400" dirty="0">
              <a:solidFill>
                <a:schemeClr val="tx1"/>
              </a:solidFill>
            </a:endParaRPr>
          </a:p>
        </p:txBody>
      </p:sp>
      <p:pic>
        <p:nvPicPr>
          <p:cNvPr id="6" name="5 Imagen" descr="Member 2011-20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73" y="1756225"/>
            <a:ext cx="3121152" cy="548640"/>
          </a:xfrm>
          <a:prstGeom prst="rect">
            <a:avLst/>
          </a:prstGeom>
        </p:spPr>
      </p:pic>
      <p:sp>
        <p:nvSpPr>
          <p:cNvPr id="7" name="6 Rectángulo redondeado"/>
          <p:cNvSpPr/>
          <p:nvPr/>
        </p:nvSpPr>
        <p:spPr>
          <a:xfrm>
            <a:off x="4601025" y="1335310"/>
            <a:ext cx="4379462" cy="2569029"/>
          </a:xfrm>
          <a:prstGeom prst="round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s-ES_tradnl" sz="1600" dirty="0" smtClean="0">
                <a:solidFill>
                  <a:schemeClr val="tx1"/>
                </a:solidFill>
              </a:rPr>
              <a:t> </a:t>
            </a:r>
            <a:r>
              <a:rPr lang="es-ES_tradnl" sz="1400" dirty="0" smtClean="0">
                <a:solidFill>
                  <a:schemeClr val="tx1"/>
                </a:solidFill>
              </a:rPr>
              <a:t>Presencia ininterrumpida en el índice desde su creación en 2001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s-ES_tradnl" sz="1400" dirty="0" smtClean="0">
                <a:solidFill>
                  <a:schemeClr val="tx1"/>
                </a:solidFill>
              </a:rPr>
              <a:t> Criterios exigentes. Respeto y promoción de los Derechos Humanos, gestión de activos nucleares…</a:t>
            </a:r>
            <a:endParaRPr lang="es-ES_tradnl" sz="1400" dirty="0">
              <a:solidFill>
                <a:schemeClr val="tx1"/>
              </a:solidFill>
            </a:endParaRPr>
          </a:p>
        </p:txBody>
      </p:sp>
      <p:pic>
        <p:nvPicPr>
          <p:cNvPr id="8" name="7 Imagen" descr="FTSE4Goo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596" y="1484359"/>
            <a:ext cx="1060835" cy="858504"/>
          </a:xfrm>
          <a:prstGeom prst="rect">
            <a:avLst/>
          </a:prstGeom>
        </p:spPr>
      </p:pic>
      <p:sp>
        <p:nvSpPr>
          <p:cNvPr id="9" name="8 Rectángulo redondeado"/>
          <p:cNvSpPr/>
          <p:nvPr/>
        </p:nvSpPr>
        <p:spPr>
          <a:xfrm>
            <a:off x="224720" y="4017256"/>
            <a:ext cx="4180616" cy="2586739"/>
          </a:xfrm>
          <a:prstGeom prst="round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s-ES_tradnl" sz="1600" dirty="0" smtClean="0">
                <a:solidFill>
                  <a:schemeClr val="tx1"/>
                </a:solidFill>
              </a:rPr>
              <a:t> </a:t>
            </a:r>
            <a:r>
              <a:rPr lang="es-ES_tradnl" sz="1400" dirty="0" smtClean="0">
                <a:solidFill>
                  <a:schemeClr val="tx1"/>
                </a:solidFill>
              </a:rPr>
              <a:t>Mejor compañía en el CDP Iberia 125 y mejor empresa energética en el CDP 300 de ámbito europeo.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s-ES_tradnl" sz="1400" dirty="0" smtClean="0">
                <a:solidFill>
                  <a:schemeClr val="tx1"/>
                </a:solidFill>
              </a:rPr>
              <a:t> El índice valora el desempeño y la transparencia en la gestión del cambio climático</a:t>
            </a:r>
            <a:endParaRPr lang="es-ES_tradnl" sz="1400" dirty="0">
              <a:solidFill>
                <a:schemeClr val="tx1"/>
              </a:solidFill>
            </a:endParaRPr>
          </a:p>
        </p:txBody>
      </p:sp>
      <p:pic>
        <p:nvPicPr>
          <p:cNvPr id="10" name="9 Imagen" descr="Sin títul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468" y="4409411"/>
            <a:ext cx="3839859" cy="409325"/>
          </a:xfrm>
          <a:prstGeom prst="rect">
            <a:avLst/>
          </a:prstGeom>
        </p:spPr>
      </p:pic>
      <p:sp>
        <p:nvSpPr>
          <p:cNvPr id="11" name="10 Rectángulo redondeado"/>
          <p:cNvSpPr/>
          <p:nvPr/>
        </p:nvSpPr>
        <p:spPr>
          <a:xfrm>
            <a:off x="4601025" y="4017256"/>
            <a:ext cx="4306891" cy="2569030"/>
          </a:xfrm>
          <a:prstGeom prst="roundRect">
            <a:avLst/>
          </a:prstGeom>
          <a:noFill/>
          <a:ln w="6350">
            <a:solidFill>
              <a:srgbClr val="C000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>
              <a:spcAft>
                <a:spcPts val="600"/>
              </a:spcAft>
            </a:pPr>
            <a:r>
              <a:rPr lang="es-ES_tradnl" sz="1400" dirty="0" smtClean="0">
                <a:solidFill>
                  <a:schemeClr val="tx1"/>
                </a:solidFill>
              </a:rPr>
              <a:t>Valoran buenas prácticas y tendencias en gestión responsable</a:t>
            </a:r>
            <a:endParaRPr lang="es-ES_tradnl" sz="1400" dirty="0" smtClean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s-ES_tradnl" sz="1400" dirty="0" smtClean="0">
                <a:solidFill>
                  <a:schemeClr val="tx1"/>
                </a:solidFill>
              </a:rPr>
              <a:t> </a:t>
            </a:r>
            <a:r>
              <a:rPr lang="es-ES_tradnl" sz="1400" dirty="0" smtClean="0">
                <a:solidFill>
                  <a:schemeClr val="tx1"/>
                </a:solidFill>
              </a:rPr>
              <a:t>Diálogo con los grupos de interés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s-ES_tradnl" sz="1400" dirty="0" smtClean="0">
                <a:solidFill>
                  <a:schemeClr val="tx1"/>
                </a:solidFill>
              </a:rPr>
              <a:t> </a:t>
            </a:r>
            <a:r>
              <a:rPr lang="es-ES_tradnl" sz="1400" dirty="0" smtClean="0">
                <a:solidFill>
                  <a:schemeClr val="tx1"/>
                </a:solidFill>
              </a:rPr>
              <a:t>Gestión de riesgos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s-ES_tradnl" sz="1400" dirty="0" smtClean="0">
                <a:solidFill>
                  <a:schemeClr val="tx1"/>
                </a:solidFill>
              </a:rPr>
              <a:t> </a:t>
            </a:r>
            <a:r>
              <a:rPr lang="es-ES_tradnl" sz="1400" dirty="0" smtClean="0">
                <a:solidFill>
                  <a:schemeClr val="tx1"/>
                </a:solidFill>
              </a:rPr>
              <a:t>Política y gestión medioambiental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s-ES_tradnl" sz="1400" dirty="0" smtClean="0">
                <a:solidFill>
                  <a:schemeClr val="tx1"/>
                </a:solidFill>
              </a:rPr>
              <a:t> </a:t>
            </a:r>
            <a:r>
              <a:rPr lang="es-ES_tradnl" sz="1400" dirty="0" smtClean="0">
                <a:solidFill>
                  <a:schemeClr val="tx1"/>
                </a:solidFill>
              </a:rPr>
              <a:t>Reporting social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s-ES_tradnl" sz="1400" dirty="0" smtClean="0">
                <a:solidFill>
                  <a:schemeClr val="tx1"/>
                </a:solidFill>
              </a:rPr>
              <a:t> </a:t>
            </a:r>
            <a:r>
              <a:rPr lang="es-ES_tradnl" sz="1400" dirty="0" smtClean="0">
                <a:solidFill>
                  <a:schemeClr val="tx1"/>
                </a:solidFill>
              </a:rPr>
              <a:t>Políticas y prácticas de conciliación e igualdad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s-ES_tradnl" sz="1400" dirty="0" smtClean="0">
                <a:solidFill>
                  <a:schemeClr val="tx1"/>
                </a:solidFill>
              </a:rPr>
              <a:t> </a:t>
            </a:r>
            <a:r>
              <a:rPr lang="es-ES_tradnl" sz="1400" dirty="0" smtClean="0">
                <a:solidFill>
                  <a:schemeClr val="tx1"/>
                </a:solidFill>
              </a:rPr>
              <a:t>Gestión de la seguridad  y la salud en el trabajo</a:t>
            </a:r>
            <a:endParaRPr lang="es-ES_tradnl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7</a:t>
            </a:fld>
            <a:endParaRPr lang="es-ES_tradnl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3496" y="507584"/>
            <a:ext cx="6283569" cy="352661"/>
          </a:xfrm>
        </p:spPr>
        <p:txBody>
          <a:bodyPr/>
          <a:lstStyle/>
          <a:p>
            <a:r>
              <a:rPr lang="es-ES_tradnl" dirty="0" smtClean="0"/>
              <a:t>Inversión socialmente responsable</a:t>
            </a:r>
            <a:endParaRPr lang="es-ES_tradnl" dirty="0"/>
          </a:p>
        </p:txBody>
      </p:sp>
      <p:sp>
        <p:nvSpPr>
          <p:cNvPr id="6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453496" y="860245"/>
            <a:ext cx="6291262" cy="508000"/>
          </a:xfrm>
        </p:spPr>
        <p:txBody>
          <a:bodyPr>
            <a:normAutofit/>
          </a:bodyPr>
          <a:lstStyle/>
          <a:p>
            <a:r>
              <a:rPr lang="es-ES_tradnl" sz="2000" dirty="0" smtClean="0">
                <a:solidFill>
                  <a:srgbClr val="C00000"/>
                </a:solidFill>
              </a:rPr>
              <a:t>RC en los mercados financieros</a:t>
            </a:r>
            <a:endParaRPr lang="es-ES_tradnl" sz="2000" dirty="0">
              <a:solidFill>
                <a:srgbClr val="C00000"/>
              </a:solidFill>
            </a:endParaRPr>
          </a:p>
        </p:txBody>
      </p:sp>
      <p:pic>
        <p:nvPicPr>
          <p:cNvPr id="141322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08225"/>
            <a:ext cx="6069291" cy="3231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16 CuadroTexto"/>
          <p:cNvSpPr txBox="1"/>
          <p:nvPr/>
        </p:nvSpPr>
        <p:spPr>
          <a:xfrm>
            <a:off x="177730" y="4460676"/>
            <a:ext cx="35698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900" dirty="0" smtClean="0"/>
              <a:t>Fuente: </a:t>
            </a:r>
            <a:r>
              <a:rPr lang="es-ES_tradnl" sz="900" dirty="0" err="1" smtClean="0"/>
              <a:t>Annual</a:t>
            </a:r>
            <a:r>
              <a:rPr lang="es-ES_tradnl" sz="900" dirty="0" smtClean="0"/>
              <a:t> </a:t>
            </a:r>
            <a:r>
              <a:rPr lang="es-ES_tradnl" sz="900" dirty="0" err="1" smtClean="0"/>
              <a:t>Report</a:t>
            </a:r>
            <a:r>
              <a:rPr lang="es-ES_tradnl" sz="900" dirty="0" smtClean="0"/>
              <a:t> of </a:t>
            </a:r>
            <a:r>
              <a:rPr lang="es-ES_tradnl" sz="900" dirty="0" err="1" smtClean="0"/>
              <a:t>the</a:t>
            </a:r>
            <a:r>
              <a:rPr lang="es-ES_tradnl" sz="900" dirty="0" smtClean="0"/>
              <a:t> PRI </a:t>
            </a:r>
            <a:r>
              <a:rPr lang="es-ES_tradnl" sz="900" dirty="0" err="1" smtClean="0"/>
              <a:t>Initiative</a:t>
            </a:r>
            <a:r>
              <a:rPr lang="es-ES_tradnl" sz="900" dirty="0" smtClean="0"/>
              <a:t> 2011</a:t>
            </a:r>
            <a:endParaRPr lang="es-ES_tradnl" sz="900" dirty="0"/>
          </a:p>
        </p:txBody>
      </p:sp>
      <p:pic>
        <p:nvPicPr>
          <p:cNvPr id="141323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76377" y="3875317"/>
            <a:ext cx="3519275" cy="2594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18 CuadroTexto"/>
          <p:cNvSpPr txBox="1"/>
          <p:nvPr/>
        </p:nvSpPr>
        <p:spPr>
          <a:xfrm>
            <a:off x="5531569" y="6478565"/>
            <a:ext cx="35698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900" dirty="0" smtClean="0"/>
              <a:t>Fuente: 2010 </a:t>
            </a:r>
            <a:r>
              <a:rPr lang="es-ES_tradnl" sz="900" dirty="0" err="1" smtClean="0"/>
              <a:t>Eurosif</a:t>
            </a:r>
            <a:r>
              <a:rPr lang="es-ES_tradnl" sz="900" dirty="0" smtClean="0"/>
              <a:t> </a:t>
            </a:r>
            <a:r>
              <a:rPr lang="es-ES_tradnl" sz="900" dirty="0" err="1" smtClean="0"/>
              <a:t>European</a:t>
            </a:r>
            <a:r>
              <a:rPr lang="es-ES_tradnl" sz="900" dirty="0" smtClean="0"/>
              <a:t> SRI </a:t>
            </a:r>
            <a:r>
              <a:rPr lang="es-ES_tradnl" sz="900" dirty="0" err="1" smtClean="0"/>
              <a:t>Study</a:t>
            </a:r>
            <a:endParaRPr lang="es-ES_tradnl" sz="9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6069291" y="1876301"/>
            <a:ext cx="2828317" cy="1055608"/>
          </a:xfrm>
          <a:prstGeom prst="wedgeRoundRectCallout">
            <a:avLst>
              <a:gd name="adj1" fmla="val 580"/>
              <a:gd name="adj2" fmla="val 87410"/>
              <a:gd name="adj3" fmla="val 16667"/>
            </a:avLst>
          </a:prstGeom>
          <a:noFill/>
          <a:ln w="9525">
            <a:solidFill>
              <a:schemeClr val="bg1">
                <a:lumMod val="6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s-ES_tradnl" sz="1400" dirty="0" smtClean="0"/>
              <a:t>Los activos gestionados en Europa bajo criterios socialmente responsables, ascienden a 5 trillones de €</a:t>
            </a:r>
            <a:endParaRPr lang="es-ES_tradnl" sz="14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53496" y="4999512"/>
            <a:ext cx="3765457" cy="817245"/>
          </a:xfrm>
          <a:prstGeom prst="wedgeRoundRectCallout">
            <a:avLst>
              <a:gd name="adj1" fmla="val 43021"/>
              <a:gd name="adj2" fmla="val -92939"/>
              <a:gd name="adj3" fmla="val 16667"/>
            </a:avLst>
          </a:prstGeom>
          <a:noFill/>
          <a:ln w="9525">
            <a:solidFill>
              <a:schemeClr val="bg1">
                <a:lumMod val="6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s-ES_tradnl" sz="1400" dirty="0" smtClean="0"/>
              <a:t>Los firmantes de los PRI gestionan en la actualidad alrededor de 30 trillones de € en todo el mundo.</a:t>
            </a:r>
            <a:endParaRPr lang="es-ES_tradnl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8</a:t>
            </a:fld>
            <a:endParaRPr lang="es-ES_tradnl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3496" y="507584"/>
            <a:ext cx="6283569" cy="352661"/>
          </a:xfrm>
        </p:spPr>
        <p:txBody>
          <a:bodyPr/>
          <a:lstStyle/>
          <a:p>
            <a:r>
              <a:rPr lang="es-ES_tradnl" dirty="0" smtClean="0"/>
              <a:t>Orientación al cliente</a:t>
            </a:r>
            <a:endParaRPr lang="es-ES_tradnl" dirty="0"/>
          </a:p>
        </p:txBody>
      </p:sp>
      <p:sp>
        <p:nvSpPr>
          <p:cNvPr id="6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453496" y="860245"/>
            <a:ext cx="6291262" cy="508000"/>
          </a:xfrm>
        </p:spPr>
        <p:txBody>
          <a:bodyPr>
            <a:normAutofit/>
          </a:bodyPr>
          <a:lstStyle/>
          <a:p>
            <a:r>
              <a:rPr lang="es-ES_tradnl" sz="2000" dirty="0" smtClean="0">
                <a:solidFill>
                  <a:srgbClr val="C00000"/>
                </a:solidFill>
              </a:rPr>
              <a:t>Oferta adaptada a los clientes</a:t>
            </a:r>
            <a:endParaRPr lang="es-ES_tradnl" sz="2000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3495" y="1368244"/>
            <a:ext cx="7398733" cy="16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Elipse"/>
          <p:cNvSpPr/>
          <p:nvPr/>
        </p:nvSpPr>
        <p:spPr>
          <a:xfrm>
            <a:off x="508003" y="3526971"/>
            <a:ext cx="2351314" cy="9289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600" dirty="0" smtClean="0"/>
              <a:t>Tarifas adaptadas al consumo</a:t>
            </a:r>
          </a:p>
        </p:txBody>
      </p:sp>
      <p:sp>
        <p:nvSpPr>
          <p:cNvPr id="9" name="8 Elipse"/>
          <p:cNvSpPr/>
          <p:nvPr/>
        </p:nvSpPr>
        <p:spPr>
          <a:xfrm>
            <a:off x="522517" y="5413819"/>
            <a:ext cx="2351314" cy="9289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600" dirty="0" smtClean="0"/>
              <a:t>Plan de ahorro on-line</a:t>
            </a:r>
          </a:p>
        </p:txBody>
      </p:sp>
      <p:sp>
        <p:nvSpPr>
          <p:cNvPr id="10" name="9 Elipse"/>
          <p:cNvSpPr/>
          <p:nvPr/>
        </p:nvSpPr>
        <p:spPr>
          <a:xfrm>
            <a:off x="3323774" y="4455886"/>
            <a:ext cx="2351314" cy="9289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600" dirty="0" smtClean="0"/>
              <a:t>Soluciones energéticas</a:t>
            </a:r>
            <a:endParaRPr lang="es-ES_tradnl" sz="1600" dirty="0"/>
          </a:p>
        </p:txBody>
      </p:sp>
      <p:sp>
        <p:nvSpPr>
          <p:cNvPr id="11" name="10 Elipse"/>
          <p:cNvSpPr/>
          <p:nvPr/>
        </p:nvSpPr>
        <p:spPr>
          <a:xfrm>
            <a:off x="5947228" y="3280223"/>
            <a:ext cx="2351314" cy="9289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600" dirty="0" smtClean="0">
                <a:solidFill>
                  <a:schemeClr val="tx1"/>
                </a:solidFill>
              </a:rPr>
              <a:t>Eficiencia energética</a:t>
            </a:r>
            <a:endParaRPr lang="es-ES_tradnl" sz="1600" dirty="0">
              <a:solidFill>
                <a:schemeClr val="tx1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6005284" y="4477654"/>
            <a:ext cx="2351314" cy="9289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600" dirty="0" smtClean="0">
                <a:solidFill>
                  <a:schemeClr val="tx1"/>
                </a:solidFill>
              </a:rPr>
              <a:t>Movilidad</a:t>
            </a:r>
            <a:endParaRPr lang="es-ES_tradnl" sz="1600" dirty="0">
              <a:solidFill>
                <a:schemeClr val="tx1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6034312" y="5595251"/>
            <a:ext cx="2351314" cy="9289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600" dirty="0" smtClean="0">
                <a:solidFill>
                  <a:schemeClr val="tx1"/>
                </a:solidFill>
              </a:rPr>
              <a:t>Caracterización energética</a:t>
            </a:r>
            <a:endParaRPr lang="es-ES_tradnl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9</a:t>
            </a:fld>
            <a:endParaRPr lang="es-ES_tradnl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3496" y="507584"/>
            <a:ext cx="6283569" cy="352661"/>
          </a:xfrm>
        </p:spPr>
        <p:txBody>
          <a:bodyPr/>
          <a:lstStyle/>
          <a:p>
            <a:r>
              <a:rPr lang="es-ES_tradnl" dirty="0" smtClean="0"/>
              <a:t>Orientación al cliente</a:t>
            </a:r>
            <a:endParaRPr lang="es-ES_tradnl" dirty="0"/>
          </a:p>
        </p:txBody>
      </p:sp>
      <p:sp>
        <p:nvSpPr>
          <p:cNvPr id="6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453496" y="860245"/>
            <a:ext cx="6291262" cy="508000"/>
          </a:xfrm>
        </p:spPr>
        <p:txBody>
          <a:bodyPr>
            <a:normAutofit/>
          </a:bodyPr>
          <a:lstStyle/>
          <a:p>
            <a:r>
              <a:rPr lang="es-ES_tradnl" sz="2000" dirty="0" smtClean="0">
                <a:solidFill>
                  <a:srgbClr val="C00000"/>
                </a:solidFill>
              </a:rPr>
              <a:t>Satisfacción del cliente</a:t>
            </a:r>
            <a:endParaRPr lang="es-ES_tradnl" sz="2000" dirty="0">
              <a:solidFill>
                <a:srgbClr val="C00000"/>
              </a:solidFill>
            </a:endParaRPr>
          </a:p>
        </p:txBody>
      </p:sp>
      <p:graphicFrame>
        <p:nvGraphicFramePr>
          <p:cNvPr id="21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12434852"/>
              </p:ext>
            </p:extLst>
          </p:nvPr>
        </p:nvGraphicFramePr>
        <p:xfrm>
          <a:off x="120569" y="2247772"/>
          <a:ext cx="8715736" cy="2901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21 Rectángulo redondeado"/>
          <p:cNvSpPr/>
          <p:nvPr/>
        </p:nvSpPr>
        <p:spPr bwMode="auto">
          <a:xfrm>
            <a:off x="113868" y="2298173"/>
            <a:ext cx="6923022" cy="3250548"/>
          </a:xfrm>
          <a:prstGeom prst="roundRect">
            <a:avLst>
              <a:gd name="adj" fmla="val 3867"/>
            </a:avLst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dirty="0">
              <a:latin typeface="Times" pitchFamily="-110" charset="0"/>
            </a:endParaRPr>
          </a:p>
        </p:txBody>
      </p:sp>
      <p:graphicFrame>
        <p:nvGraphicFramePr>
          <p:cNvPr id="23" name="22 Tabla"/>
          <p:cNvGraphicFramePr>
            <a:graphicFrameLocks noGrp="1"/>
          </p:cNvGraphicFramePr>
          <p:nvPr/>
        </p:nvGraphicFramePr>
        <p:xfrm>
          <a:off x="217312" y="2995619"/>
          <a:ext cx="6954851" cy="209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4164"/>
                <a:gridCol w="1714164"/>
                <a:gridCol w="1714164"/>
                <a:gridCol w="1714164"/>
                <a:gridCol w="98195"/>
              </a:tblGrid>
              <a:tr h="153823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 smtClean="0">
                          <a:solidFill>
                            <a:schemeClr val="bg1"/>
                          </a:solidFill>
                        </a:rPr>
                        <a:t>1T-2011</a:t>
                      </a:r>
                      <a:endParaRPr lang="es-ES" sz="9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 smtClean="0">
                          <a:solidFill>
                            <a:schemeClr val="bg1"/>
                          </a:solidFill>
                        </a:rPr>
                        <a:t>2T-2011</a:t>
                      </a:r>
                      <a:endParaRPr lang="es-ES" sz="9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 smtClean="0">
                          <a:solidFill>
                            <a:schemeClr val="bg1"/>
                          </a:solidFill>
                        </a:rPr>
                        <a:t>3T-2011</a:t>
                      </a:r>
                      <a:endParaRPr lang="es-ES" sz="9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 smtClean="0">
                          <a:solidFill>
                            <a:schemeClr val="bg1"/>
                          </a:solidFill>
                        </a:rPr>
                        <a:t>4T-2011</a:t>
                      </a:r>
                      <a:endParaRPr lang="es-ES" sz="9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4" name="Imagen 4" descr="MarcaGN F.png"/>
          <p:cNvPicPr>
            <a:picLocks noChangeAspect="1"/>
          </p:cNvPicPr>
          <p:nvPr/>
        </p:nvPicPr>
        <p:blipFill>
          <a:blip r:embed="rId3"/>
          <a:srcRect l="70379" b="44505"/>
          <a:stretch>
            <a:fillRect/>
          </a:stretch>
        </p:blipFill>
        <p:spPr bwMode="auto">
          <a:xfrm>
            <a:off x="235241" y="3475930"/>
            <a:ext cx="334906" cy="27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29 Pentágono"/>
          <p:cNvSpPr/>
          <p:nvPr/>
        </p:nvSpPr>
        <p:spPr bwMode="auto">
          <a:xfrm>
            <a:off x="156102" y="2207907"/>
            <a:ext cx="4222144" cy="435438"/>
          </a:xfrm>
          <a:prstGeom prst="homePlate">
            <a:avLst>
              <a:gd name="adj" fmla="val 10172"/>
            </a:avLst>
          </a:prstGeom>
          <a:noFill/>
          <a:ln w="6350">
            <a:noFill/>
            <a:prstDash val="dash"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54000" tIns="54000" rIns="54000" bIns="54000" anchor="ctr"/>
          <a:lstStyle/>
          <a:p>
            <a:pPr eaLnBrk="0" hangingPunct="0">
              <a:defRPr/>
            </a:pPr>
            <a:r>
              <a:rPr lang="es-ES" sz="1200" b="1" u="none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Evolución de la Satisfacción Global </a:t>
            </a:r>
            <a:r>
              <a:rPr lang="es-ES" sz="1200" u="none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(Datos Trimestrales)</a:t>
            </a:r>
            <a:endParaRPr lang="es-ES" sz="1200" u="none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30 Rectángulo redondeado"/>
          <p:cNvSpPr/>
          <p:nvPr/>
        </p:nvSpPr>
        <p:spPr bwMode="auto">
          <a:xfrm>
            <a:off x="1263059" y="3184112"/>
            <a:ext cx="520118" cy="227158"/>
          </a:xfrm>
          <a:prstGeom prst="roundRect">
            <a:avLst/>
          </a:prstGeom>
          <a:solidFill>
            <a:srgbClr val="EAEAEA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54000" tIns="54000" rIns="54000" bIns="54000" anchor="ctr"/>
          <a:lstStyle/>
          <a:p>
            <a:pPr algn="ctr" eaLnBrk="0" hangingPunct="0">
              <a:defRPr/>
            </a:pPr>
            <a:r>
              <a:rPr lang="es-ES" sz="1000" b="1" u="none" dirty="0" smtClean="0">
                <a:solidFill>
                  <a:srgbClr val="00B050"/>
                </a:solidFill>
              </a:rPr>
              <a:t>+0.93</a:t>
            </a:r>
            <a:endParaRPr lang="es-ES" sz="1000" b="1" u="none" dirty="0" smtClean="0">
              <a:solidFill>
                <a:srgbClr val="00B05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162715" y="3162448"/>
            <a:ext cx="1157451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800"/>
              </a:lnSpc>
            </a:pPr>
            <a:r>
              <a:rPr lang="es-ES" sz="800" b="1" u="none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GAP Competencia Agregada</a:t>
            </a:r>
            <a:endParaRPr lang="es-ES" sz="800" b="1" u="none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3" name="32 Rectángulo redondeado"/>
          <p:cNvSpPr/>
          <p:nvPr/>
        </p:nvSpPr>
        <p:spPr bwMode="auto">
          <a:xfrm>
            <a:off x="7111676" y="1945257"/>
            <a:ext cx="1761326" cy="3250548"/>
          </a:xfrm>
          <a:prstGeom prst="roundRect">
            <a:avLst>
              <a:gd name="adj" fmla="val 3867"/>
            </a:avLst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dirty="0">
              <a:latin typeface="Times" pitchFamily="-110" charset="0"/>
            </a:endParaRPr>
          </a:p>
        </p:txBody>
      </p:sp>
      <p:graphicFrame>
        <p:nvGraphicFramePr>
          <p:cNvPr id="34" name="33 Tabla"/>
          <p:cNvGraphicFramePr>
            <a:graphicFrameLocks noGrp="1"/>
          </p:cNvGraphicFramePr>
          <p:nvPr/>
        </p:nvGraphicFramePr>
        <p:xfrm>
          <a:off x="7164358" y="5247500"/>
          <a:ext cx="1822415" cy="209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2032"/>
                <a:gridCol w="130383"/>
              </a:tblGrid>
              <a:tr h="153823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 smtClean="0">
                          <a:solidFill>
                            <a:schemeClr val="bg1"/>
                          </a:solidFill>
                        </a:rPr>
                        <a:t>ACUMULADO 2011</a:t>
                      </a:r>
                      <a:endParaRPr lang="es-ES" sz="9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078900"/>
              </p:ext>
            </p:extLst>
          </p:nvPr>
        </p:nvGraphicFramePr>
        <p:xfrm>
          <a:off x="465499" y="2717828"/>
          <a:ext cx="6544497" cy="203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923"/>
                <a:gridCol w="277923"/>
                <a:gridCol w="277923"/>
                <a:gridCol w="277923"/>
                <a:gridCol w="323380"/>
                <a:gridCol w="232466"/>
                <a:gridCol w="277923"/>
                <a:gridCol w="277923"/>
                <a:gridCol w="273096"/>
                <a:gridCol w="277923"/>
                <a:gridCol w="277923"/>
                <a:gridCol w="374374"/>
                <a:gridCol w="298141"/>
                <a:gridCol w="298141"/>
                <a:gridCol w="298141"/>
                <a:gridCol w="298141"/>
                <a:gridCol w="298141"/>
                <a:gridCol w="222837"/>
                <a:gridCol w="280851"/>
                <a:gridCol w="280851"/>
                <a:gridCol w="280851"/>
                <a:gridCol w="280851"/>
                <a:gridCol w="280851"/>
              </a:tblGrid>
              <a:tr h="203201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smtClean="0">
                          <a:solidFill>
                            <a:srgbClr val="00B050"/>
                          </a:solidFill>
                        </a:rPr>
                        <a:t>+1.06</a:t>
                      </a:r>
                      <a:endParaRPr lang="es-E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smtClean="0">
                          <a:solidFill>
                            <a:srgbClr val="00B050"/>
                          </a:solidFill>
                        </a:rPr>
                        <a:t>+0.84</a:t>
                      </a:r>
                      <a:endParaRPr lang="es-E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dirty="0" smtClean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+0.22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+1.58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dirty="0" smtClean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+0.47</a:t>
                      </a:r>
                    </a:p>
                  </a:txBody>
                  <a:tcPr marL="0" marR="0" marT="0" marB="0" anchor="ctr">
                    <a:lnR w="762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800" b="1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+0.74</a:t>
                      </a:r>
                      <a:endParaRPr lang="es-ES" sz="800" b="1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smtClean="0">
                          <a:solidFill>
                            <a:srgbClr val="00B050"/>
                          </a:solidFill>
                        </a:rPr>
                        <a:t>+0.53</a:t>
                      </a:r>
                      <a:endParaRPr lang="es-E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 smtClean="0">
                          <a:solidFill>
                            <a:schemeClr val="tx2"/>
                          </a:solidFill>
                        </a:rPr>
                        <a:t>+0.17</a:t>
                      </a:r>
                      <a:endParaRPr lang="es-ES" sz="800" b="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smtClean="0">
                          <a:solidFill>
                            <a:srgbClr val="00B050"/>
                          </a:solidFill>
                        </a:rPr>
                        <a:t>+1.21</a:t>
                      </a:r>
                      <a:endParaRPr lang="es-E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 smtClean="0">
                          <a:solidFill>
                            <a:schemeClr val="tx2"/>
                          </a:solidFill>
                        </a:rPr>
                        <a:t>+0.57</a:t>
                      </a:r>
                      <a:endParaRPr lang="es-ES" sz="800" b="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R w="762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b="1" dirty="0" smtClean="0">
                          <a:solidFill>
                            <a:srgbClr val="00B050"/>
                          </a:solidFill>
                        </a:rPr>
                        <a:t>+0.47</a:t>
                      </a:r>
                      <a:endParaRPr lang="es-E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b="1" dirty="0" smtClean="0">
                          <a:solidFill>
                            <a:srgbClr val="00B050"/>
                          </a:solidFill>
                        </a:rPr>
                        <a:t>+0.50</a:t>
                      </a:r>
                      <a:endParaRPr lang="es-E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b="0" dirty="0" smtClean="0">
                          <a:solidFill>
                            <a:schemeClr val="tx1"/>
                          </a:solidFill>
                        </a:rPr>
                        <a:t>+0.11</a:t>
                      </a:r>
                      <a:endParaRPr lang="es-E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b="1" dirty="0" smtClean="0">
                          <a:solidFill>
                            <a:srgbClr val="00B050"/>
                          </a:solidFill>
                        </a:rPr>
                        <a:t>+1.12</a:t>
                      </a:r>
                      <a:endParaRPr lang="es-E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b="1" dirty="0" smtClean="0">
                          <a:solidFill>
                            <a:srgbClr val="00B050"/>
                          </a:solidFill>
                        </a:rPr>
                        <a:t>+0.72</a:t>
                      </a:r>
                      <a:endParaRPr lang="es-E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0" marR="0" marT="0" marB="0" anchor="ctr">
                    <a:lnR w="762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800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smtClean="0">
                          <a:solidFill>
                            <a:srgbClr val="00B050"/>
                          </a:solidFill>
                        </a:rPr>
                        <a:t>+0.30</a:t>
                      </a:r>
                      <a:endParaRPr lang="es-E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smtClean="0">
                          <a:solidFill>
                            <a:srgbClr val="00B050"/>
                          </a:solidFill>
                        </a:rPr>
                        <a:t>+0.25</a:t>
                      </a:r>
                      <a:endParaRPr lang="es-E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 smtClean="0">
                          <a:solidFill>
                            <a:schemeClr val="tx1"/>
                          </a:solidFill>
                        </a:rPr>
                        <a:t>-0.01</a:t>
                      </a:r>
                      <a:endParaRPr lang="es-E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smtClean="0">
                          <a:solidFill>
                            <a:srgbClr val="00B050"/>
                          </a:solidFill>
                        </a:rPr>
                        <a:t>+1.24</a:t>
                      </a:r>
                      <a:endParaRPr lang="es-E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 smtClean="0">
                          <a:solidFill>
                            <a:schemeClr val="tx1"/>
                          </a:solidFill>
                        </a:rPr>
                        <a:t>+0.41</a:t>
                      </a:r>
                      <a:endParaRPr lang="es-E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4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87842425"/>
              </p:ext>
            </p:extLst>
          </p:nvPr>
        </p:nvGraphicFramePr>
        <p:xfrm>
          <a:off x="7387914" y="2351112"/>
          <a:ext cx="1435915" cy="20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183"/>
                <a:gridCol w="287183"/>
                <a:gridCol w="287183"/>
                <a:gridCol w="287183"/>
                <a:gridCol w="287183"/>
              </a:tblGrid>
              <a:tr h="201600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smtClean="0">
                          <a:solidFill>
                            <a:srgbClr val="00B050"/>
                          </a:solidFill>
                        </a:rPr>
                        <a:t>+0.66</a:t>
                      </a:r>
                      <a:endParaRPr lang="es-E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smtClean="0">
                          <a:solidFill>
                            <a:srgbClr val="00B050"/>
                          </a:solidFill>
                        </a:rPr>
                        <a:t>+0.54</a:t>
                      </a:r>
                      <a:endParaRPr lang="es-E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dirty="0" smtClean="0">
                          <a:solidFill>
                            <a:schemeClr val="tx2"/>
                          </a:solidFill>
                        </a:rPr>
                        <a:t>+0.12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+1.30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 smtClean="0">
                          <a:solidFill>
                            <a:srgbClr val="00B050"/>
                          </a:solidFill>
                        </a:rPr>
                        <a:t>+0.54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41 CuadroTexto"/>
          <p:cNvSpPr txBox="1"/>
          <p:nvPr/>
        </p:nvSpPr>
        <p:spPr>
          <a:xfrm rot="16200000">
            <a:off x="7135385" y="2329417"/>
            <a:ext cx="4074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b="1" u="none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GAP</a:t>
            </a:r>
            <a:endParaRPr lang="es-ES" sz="800" b="1" u="none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3" name="42 CuadroTexto"/>
          <p:cNvSpPr txBox="1"/>
          <p:nvPr/>
        </p:nvSpPr>
        <p:spPr>
          <a:xfrm rot="16200000">
            <a:off x="139673" y="2698598"/>
            <a:ext cx="4074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b="1" u="none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GAP</a:t>
            </a:r>
            <a:endParaRPr lang="es-ES" sz="800" b="1" u="none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49" name="Imagen 4" descr="MarcaGN F.png"/>
          <p:cNvPicPr>
            <a:picLocks noChangeAspect="1"/>
          </p:cNvPicPr>
          <p:nvPr/>
        </p:nvPicPr>
        <p:blipFill>
          <a:blip r:embed="rId3"/>
          <a:srcRect l="70379" b="44505"/>
          <a:stretch>
            <a:fillRect/>
          </a:stretch>
        </p:blipFill>
        <p:spPr bwMode="auto">
          <a:xfrm>
            <a:off x="1959797" y="3404809"/>
            <a:ext cx="334906" cy="27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49 Rectángulo redondeado"/>
          <p:cNvSpPr/>
          <p:nvPr/>
        </p:nvSpPr>
        <p:spPr bwMode="auto">
          <a:xfrm>
            <a:off x="3074460" y="3192819"/>
            <a:ext cx="520118" cy="227158"/>
          </a:xfrm>
          <a:prstGeom prst="roundRect">
            <a:avLst/>
          </a:prstGeom>
          <a:solidFill>
            <a:srgbClr val="EAEAEA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54000" tIns="54000" rIns="54000" bIns="54000" anchor="ctr"/>
          <a:lstStyle/>
          <a:p>
            <a:pPr algn="ctr" eaLnBrk="0" hangingPunct="0">
              <a:defRPr/>
            </a:pPr>
            <a:r>
              <a:rPr lang="es-ES" sz="1000" b="1" u="none" dirty="0" smtClean="0">
                <a:solidFill>
                  <a:srgbClr val="00B050"/>
                </a:solidFill>
              </a:rPr>
              <a:t>+0.63</a:t>
            </a:r>
            <a:endParaRPr lang="es-ES" sz="1000" b="1" u="none" dirty="0" smtClean="0">
              <a:solidFill>
                <a:srgbClr val="00B05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" name="50 CuadroTexto"/>
          <p:cNvSpPr txBox="1"/>
          <p:nvPr/>
        </p:nvSpPr>
        <p:spPr>
          <a:xfrm>
            <a:off x="1974116" y="3171155"/>
            <a:ext cx="1157451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800"/>
              </a:lnSpc>
            </a:pPr>
            <a:r>
              <a:rPr lang="es-ES" sz="800" b="1" u="none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GAP Competencia Agregada</a:t>
            </a:r>
            <a:endParaRPr lang="es-ES" sz="800" b="1" u="none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2" name="51 Rectángulo redondeado"/>
          <p:cNvSpPr/>
          <p:nvPr/>
        </p:nvSpPr>
        <p:spPr bwMode="auto">
          <a:xfrm>
            <a:off x="8292881" y="2837978"/>
            <a:ext cx="520118" cy="227158"/>
          </a:xfrm>
          <a:prstGeom prst="roundRect">
            <a:avLst/>
          </a:prstGeom>
          <a:solidFill>
            <a:srgbClr val="EAEAEA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54000" tIns="54000" rIns="54000" bIns="54000" anchor="ctr"/>
          <a:lstStyle/>
          <a:p>
            <a:pPr algn="ctr" eaLnBrk="0" hangingPunct="0">
              <a:defRPr/>
            </a:pPr>
            <a:r>
              <a:rPr lang="es-ES" sz="1000" b="1" u="none" dirty="0" smtClean="0">
                <a:solidFill>
                  <a:srgbClr val="00B050"/>
                </a:solidFill>
              </a:rPr>
              <a:t>+0.59</a:t>
            </a:r>
            <a:endParaRPr lang="es-ES" sz="1000" b="1" u="none" dirty="0" smtClean="0">
              <a:solidFill>
                <a:srgbClr val="00B05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7192537" y="2816314"/>
            <a:ext cx="1157451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800"/>
              </a:lnSpc>
            </a:pPr>
            <a:r>
              <a:rPr lang="es-ES" sz="800" b="1" u="none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GAP Competencia Agregada</a:t>
            </a:r>
            <a:endParaRPr lang="es-ES" sz="800" b="1" u="none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9" name="58 Rectángulo redondeado"/>
          <p:cNvSpPr/>
          <p:nvPr/>
        </p:nvSpPr>
        <p:spPr bwMode="auto">
          <a:xfrm>
            <a:off x="4654946" y="3160287"/>
            <a:ext cx="520118" cy="227158"/>
          </a:xfrm>
          <a:prstGeom prst="roundRect">
            <a:avLst/>
          </a:prstGeom>
          <a:solidFill>
            <a:srgbClr val="EAEAEA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54000" tIns="54000" rIns="54000" bIns="54000" anchor="ctr"/>
          <a:lstStyle/>
          <a:p>
            <a:pPr algn="ctr" eaLnBrk="0" hangingPunct="0">
              <a:defRPr/>
            </a:pPr>
            <a:r>
              <a:rPr lang="es-ES" sz="1000" b="1" u="none" dirty="0" smtClean="0">
                <a:solidFill>
                  <a:srgbClr val="00B050"/>
                </a:solidFill>
              </a:rPr>
              <a:t>+0.48</a:t>
            </a:r>
            <a:endParaRPr lang="es-ES" sz="1000" b="1" u="none" dirty="0" smtClean="0">
              <a:solidFill>
                <a:srgbClr val="00B05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59 CuadroTexto"/>
          <p:cNvSpPr txBox="1"/>
          <p:nvPr/>
        </p:nvSpPr>
        <p:spPr>
          <a:xfrm>
            <a:off x="3554602" y="3138623"/>
            <a:ext cx="1157451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800"/>
              </a:lnSpc>
            </a:pPr>
            <a:r>
              <a:rPr lang="es-ES" sz="800" b="1" u="none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GAP Competencia Agregada</a:t>
            </a:r>
            <a:endParaRPr lang="es-ES" sz="800" b="1" u="none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61" name="Imagen 4" descr="MarcaGN F.png"/>
          <p:cNvPicPr>
            <a:picLocks noChangeAspect="1"/>
          </p:cNvPicPr>
          <p:nvPr/>
        </p:nvPicPr>
        <p:blipFill>
          <a:blip r:embed="rId3"/>
          <a:srcRect l="70379" b="44505"/>
          <a:stretch>
            <a:fillRect/>
          </a:stretch>
        </p:blipFill>
        <p:spPr bwMode="auto">
          <a:xfrm>
            <a:off x="3673845" y="3403099"/>
            <a:ext cx="334906" cy="27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Imagen 4" descr="MarcaGN F.png"/>
          <p:cNvPicPr>
            <a:picLocks noChangeAspect="1"/>
          </p:cNvPicPr>
          <p:nvPr/>
        </p:nvPicPr>
        <p:blipFill>
          <a:blip r:embed="rId3"/>
          <a:srcRect l="70379" b="44505"/>
          <a:stretch>
            <a:fillRect/>
          </a:stretch>
        </p:blipFill>
        <p:spPr bwMode="auto">
          <a:xfrm>
            <a:off x="7142931" y="3058532"/>
            <a:ext cx="334906" cy="27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68 Rectángulo redondeado"/>
          <p:cNvSpPr/>
          <p:nvPr/>
        </p:nvSpPr>
        <p:spPr bwMode="auto">
          <a:xfrm>
            <a:off x="6448002" y="3164759"/>
            <a:ext cx="520118" cy="227158"/>
          </a:xfrm>
          <a:prstGeom prst="roundRect">
            <a:avLst/>
          </a:prstGeom>
          <a:solidFill>
            <a:srgbClr val="EAEAEA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54000" tIns="54000" rIns="54000" bIns="54000" anchor="ctr"/>
          <a:lstStyle/>
          <a:p>
            <a:pPr algn="ctr" eaLnBrk="0" hangingPunct="0">
              <a:defRPr/>
            </a:pPr>
            <a:r>
              <a:rPr lang="es-ES" sz="1000" b="1" u="none" dirty="0" smtClean="0">
                <a:solidFill>
                  <a:srgbClr val="00B050"/>
                </a:solidFill>
              </a:rPr>
              <a:t>+0.29</a:t>
            </a:r>
            <a:endParaRPr lang="es-ES" sz="1000" b="1" u="none" dirty="0" smtClean="0">
              <a:solidFill>
                <a:srgbClr val="00B05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0" name="69 CuadroTexto"/>
          <p:cNvSpPr txBox="1"/>
          <p:nvPr/>
        </p:nvSpPr>
        <p:spPr>
          <a:xfrm>
            <a:off x="5347658" y="3143095"/>
            <a:ext cx="1157451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800"/>
              </a:lnSpc>
            </a:pPr>
            <a:r>
              <a:rPr lang="es-ES" sz="800" b="1" u="none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GAP Competencia Agregada</a:t>
            </a:r>
            <a:endParaRPr lang="es-ES" sz="800" b="1" u="none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71" name="Imagen 4" descr="MarcaGN F.png"/>
          <p:cNvPicPr>
            <a:picLocks noChangeAspect="1"/>
          </p:cNvPicPr>
          <p:nvPr/>
        </p:nvPicPr>
        <p:blipFill>
          <a:blip r:embed="rId3"/>
          <a:srcRect l="70379" b="44505"/>
          <a:stretch>
            <a:fillRect/>
          </a:stretch>
        </p:blipFill>
        <p:spPr bwMode="auto">
          <a:xfrm>
            <a:off x="5417463" y="3380715"/>
            <a:ext cx="334906" cy="27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71 Rectángulo"/>
          <p:cNvSpPr/>
          <p:nvPr/>
        </p:nvSpPr>
        <p:spPr>
          <a:xfrm>
            <a:off x="7057584" y="1922341"/>
            <a:ext cx="14794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u="none" dirty="0" smtClean="0">
                <a:ln>
                  <a:solidFill>
                    <a:schemeClr val="tx1"/>
                  </a:solidFill>
                </a:ln>
                <a:latin typeface="+mj-lt"/>
              </a:rPr>
              <a:t>(Acumulado Anual)</a:t>
            </a:r>
            <a:endParaRPr lang="es-ES" sz="1200" dirty="0">
              <a:latin typeface="+mj-lt"/>
            </a:endParaRPr>
          </a:p>
        </p:txBody>
      </p:sp>
      <p:sp>
        <p:nvSpPr>
          <p:cNvPr id="73" name="72 CuadroTexto"/>
          <p:cNvSpPr txBox="1"/>
          <p:nvPr/>
        </p:nvSpPr>
        <p:spPr>
          <a:xfrm>
            <a:off x="532264" y="2415663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1</a:t>
            </a:r>
            <a:endParaRPr lang="es-ES_tradnl" sz="800" dirty="0"/>
          </a:p>
        </p:txBody>
      </p:sp>
      <p:sp>
        <p:nvSpPr>
          <p:cNvPr id="74" name="73 CuadroTexto"/>
          <p:cNvSpPr txBox="1"/>
          <p:nvPr/>
        </p:nvSpPr>
        <p:spPr>
          <a:xfrm>
            <a:off x="766552" y="2404287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2</a:t>
            </a:r>
            <a:endParaRPr lang="es-ES_tradnl" sz="800" dirty="0"/>
          </a:p>
        </p:txBody>
      </p:sp>
      <p:sp>
        <p:nvSpPr>
          <p:cNvPr id="75" name="74 CuadroTexto"/>
          <p:cNvSpPr txBox="1"/>
          <p:nvPr/>
        </p:nvSpPr>
        <p:spPr>
          <a:xfrm>
            <a:off x="1025858" y="2404290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 r 3</a:t>
            </a:r>
            <a:endParaRPr lang="es-ES_tradnl" sz="800" dirty="0"/>
          </a:p>
        </p:txBody>
      </p:sp>
      <p:sp>
        <p:nvSpPr>
          <p:cNvPr id="76" name="75 CuadroTexto"/>
          <p:cNvSpPr txBox="1"/>
          <p:nvPr/>
        </p:nvSpPr>
        <p:spPr>
          <a:xfrm>
            <a:off x="1285165" y="2445233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4</a:t>
            </a:r>
            <a:endParaRPr lang="es-ES_tradnl" sz="800" dirty="0"/>
          </a:p>
        </p:txBody>
      </p:sp>
      <p:sp>
        <p:nvSpPr>
          <p:cNvPr id="77" name="76 CuadroTexto"/>
          <p:cNvSpPr txBox="1"/>
          <p:nvPr/>
        </p:nvSpPr>
        <p:spPr>
          <a:xfrm>
            <a:off x="1571768" y="2431585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5</a:t>
            </a:r>
            <a:endParaRPr lang="es-ES_tradnl" sz="800" dirty="0"/>
          </a:p>
        </p:txBody>
      </p:sp>
      <p:sp>
        <p:nvSpPr>
          <p:cNvPr id="78" name="77 CuadroTexto"/>
          <p:cNvSpPr txBox="1"/>
          <p:nvPr/>
        </p:nvSpPr>
        <p:spPr>
          <a:xfrm>
            <a:off x="2254156" y="2404290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1</a:t>
            </a:r>
            <a:endParaRPr lang="es-ES_tradnl" sz="800" dirty="0"/>
          </a:p>
        </p:txBody>
      </p:sp>
      <p:sp>
        <p:nvSpPr>
          <p:cNvPr id="79" name="78 CuadroTexto"/>
          <p:cNvSpPr txBox="1"/>
          <p:nvPr/>
        </p:nvSpPr>
        <p:spPr>
          <a:xfrm>
            <a:off x="2488444" y="2392914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2</a:t>
            </a:r>
            <a:endParaRPr lang="es-ES_tradnl" sz="800" dirty="0"/>
          </a:p>
        </p:txBody>
      </p:sp>
      <p:sp>
        <p:nvSpPr>
          <p:cNvPr id="80" name="79 CuadroTexto"/>
          <p:cNvSpPr txBox="1"/>
          <p:nvPr/>
        </p:nvSpPr>
        <p:spPr>
          <a:xfrm>
            <a:off x="2747750" y="2392917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 r 3</a:t>
            </a:r>
            <a:endParaRPr lang="es-ES_tradnl" sz="800" dirty="0"/>
          </a:p>
        </p:txBody>
      </p:sp>
      <p:sp>
        <p:nvSpPr>
          <p:cNvPr id="81" name="80 CuadroTexto"/>
          <p:cNvSpPr txBox="1"/>
          <p:nvPr/>
        </p:nvSpPr>
        <p:spPr>
          <a:xfrm>
            <a:off x="3007057" y="2433860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4</a:t>
            </a:r>
            <a:endParaRPr lang="es-ES_tradnl" sz="800" dirty="0"/>
          </a:p>
        </p:txBody>
      </p:sp>
      <p:sp>
        <p:nvSpPr>
          <p:cNvPr id="82" name="81 CuadroTexto"/>
          <p:cNvSpPr txBox="1"/>
          <p:nvPr/>
        </p:nvSpPr>
        <p:spPr>
          <a:xfrm>
            <a:off x="3293660" y="2420212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5</a:t>
            </a:r>
            <a:endParaRPr lang="es-ES_tradnl" sz="800" dirty="0"/>
          </a:p>
        </p:txBody>
      </p:sp>
      <p:sp>
        <p:nvSpPr>
          <p:cNvPr id="83" name="82 CuadroTexto"/>
          <p:cNvSpPr txBox="1"/>
          <p:nvPr/>
        </p:nvSpPr>
        <p:spPr>
          <a:xfrm>
            <a:off x="3962400" y="2392917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1</a:t>
            </a:r>
            <a:endParaRPr lang="es-ES_tradnl" sz="800" dirty="0"/>
          </a:p>
        </p:txBody>
      </p:sp>
      <p:sp>
        <p:nvSpPr>
          <p:cNvPr id="84" name="83 CuadroTexto"/>
          <p:cNvSpPr txBox="1"/>
          <p:nvPr/>
        </p:nvSpPr>
        <p:spPr>
          <a:xfrm>
            <a:off x="4196688" y="2381541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2</a:t>
            </a:r>
            <a:endParaRPr lang="es-ES_tradnl" sz="800" dirty="0"/>
          </a:p>
        </p:txBody>
      </p:sp>
      <p:sp>
        <p:nvSpPr>
          <p:cNvPr id="85" name="84 CuadroTexto"/>
          <p:cNvSpPr txBox="1"/>
          <p:nvPr/>
        </p:nvSpPr>
        <p:spPr>
          <a:xfrm>
            <a:off x="4455994" y="2381544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 r 3</a:t>
            </a:r>
            <a:endParaRPr lang="es-ES_tradnl" sz="800" dirty="0"/>
          </a:p>
        </p:txBody>
      </p:sp>
      <p:sp>
        <p:nvSpPr>
          <p:cNvPr id="86" name="85 CuadroTexto"/>
          <p:cNvSpPr txBox="1"/>
          <p:nvPr/>
        </p:nvSpPr>
        <p:spPr>
          <a:xfrm>
            <a:off x="4715301" y="2422487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4</a:t>
            </a:r>
            <a:endParaRPr lang="es-ES_tradnl" sz="800" dirty="0"/>
          </a:p>
        </p:txBody>
      </p:sp>
      <p:sp>
        <p:nvSpPr>
          <p:cNvPr id="87" name="86 CuadroTexto"/>
          <p:cNvSpPr txBox="1"/>
          <p:nvPr/>
        </p:nvSpPr>
        <p:spPr>
          <a:xfrm>
            <a:off x="5001904" y="2408839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5</a:t>
            </a:r>
            <a:endParaRPr lang="es-ES_tradnl" sz="800" dirty="0"/>
          </a:p>
        </p:txBody>
      </p:sp>
      <p:sp>
        <p:nvSpPr>
          <p:cNvPr id="88" name="87 CuadroTexto"/>
          <p:cNvSpPr txBox="1"/>
          <p:nvPr/>
        </p:nvSpPr>
        <p:spPr>
          <a:xfrm>
            <a:off x="5670644" y="2408839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1</a:t>
            </a:r>
            <a:endParaRPr lang="es-ES_tradnl" sz="800" dirty="0"/>
          </a:p>
        </p:txBody>
      </p:sp>
      <p:sp>
        <p:nvSpPr>
          <p:cNvPr id="89" name="88 CuadroTexto"/>
          <p:cNvSpPr txBox="1"/>
          <p:nvPr/>
        </p:nvSpPr>
        <p:spPr>
          <a:xfrm>
            <a:off x="5904932" y="2397463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2</a:t>
            </a:r>
            <a:endParaRPr lang="es-ES_tradnl" sz="800" dirty="0"/>
          </a:p>
        </p:txBody>
      </p:sp>
      <p:sp>
        <p:nvSpPr>
          <p:cNvPr id="90" name="89 CuadroTexto"/>
          <p:cNvSpPr txBox="1"/>
          <p:nvPr/>
        </p:nvSpPr>
        <p:spPr>
          <a:xfrm>
            <a:off x="6164238" y="2397466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 r 3</a:t>
            </a:r>
            <a:endParaRPr lang="es-ES_tradnl" sz="800" dirty="0"/>
          </a:p>
        </p:txBody>
      </p:sp>
      <p:sp>
        <p:nvSpPr>
          <p:cNvPr id="91" name="90 CuadroTexto"/>
          <p:cNvSpPr txBox="1"/>
          <p:nvPr/>
        </p:nvSpPr>
        <p:spPr>
          <a:xfrm>
            <a:off x="6423545" y="2438409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4</a:t>
            </a:r>
            <a:endParaRPr lang="es-ES_tradnl" sz="800" dirty="0"/>
          </a:p>
        </p:txBody>
      </p:sp>
      <p:sp>
        <p:nvSpPr>
          <p:cNvPr id="92" name="91 CuadroTexto"/>
          <p:cNvSpPr txBox="1"/>
          <p:nvPr/>
        </p:nvSpPr>
        <p:spPr>
          <a:xfrm>
            <a:off x="6710148" y="2424761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5</a:t>
            </a:r>
            <a:endParaRPr lang="es-ES_tradnl" sz="800" dirty="0"/>
          </a:p>
        </p:txBody>
      </p:sp>
      <p:sp>
        <p:nvSpPr>
          <p:cNvPr id="93" name="92 CuadroTexto"/>
          <p:cNvSpPr txBox="1"/>
          <p:nvPr/>
        </p:nvSpPr>
        <p:spPr>
          <a:xfrm>
            <a:off x="7444854" y="4278584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1</a:t>
            </a:r>
            <a:endParaRPr lang="es-ES_tradnl" sz="800" dirty="0"/>
          </a:p>
        </p:txBody>
      </p:sp>
      <p:sp>
        <p:nvSpPr>
          <p:cNvPr id="94" name="93 CuadroTexto"/>
          <p:cNvSpPr txBox="1"/>
          <p:nvPr/>
        </p:nvSpPr>
        <p:spPr>
          <a:xfrm>
            <a:off x="7679142" y="4267208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2</a:t>
            </a:r>
            <a:endParaRPr lang="es-ES_tradnl" sz="800" dirty="0"/>
          </a:p>
        </p:txBody>
      </p:sp>
      <p:sp>
        <p:nvSpPr>
          <p:cNvPr id="95" name="94 CuadroTexto"/>
          <p:cNvSpPr txBox="1"/>
          <p:nvPr/>
        </p:nvSpPr>
        <p:spPr>
          <a:xfrm>
            <a:off x="7938448" y="4267211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 r 3</a:t>
            </a:r>
            <a:endParaRPr lang="es-ES_tradnl" sz="800" dirty="0"/>
          </a:p>
        </p:txBody>
      </p:sp>
      <p:sp>
        <p:nvSpPr>
          <p:cNvPr id="96" name="95 CuadroTexto"/>
          <p:cNvSpPr txBox="1"/>
          <p:nvPr/>
        </p:nvSpPr>
        <p:spPr>
          <a:xfrm>
            <a:off x="8197755" y="4308154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4</a:t>
            </a:r>
            <a:endParaRPr lang="es-ES_tradnl" sz="800" dirty="0"/>
          </a:p>
        </p:txBody>
      </p:sp>
      <p:sp>
        <p:nvSpPr>
          <p:cNvPr id="97" name="96 CuadroTexto"/>
          <p:cNvSpPr txBox="1"/>
          <p:nvPr/>
        </p:nvSpPr>
        <p:spPr>
          <a:xfrm>
            <a:off x="8484358" y="4294506"/>
            <a:ext cx="307777" cy="823246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es-ES_tradnl" sz="800" dirty="0" smtClean="0"/>
              <a:t>Competidor  5</a:t>
            </a:r>
            <a:endParaRPr lang="es-ES_tradnl" sz="800" dirty="0"/>
          </a:p>
        </p:txBody>
      </p:sp>
      <p:sp>
        <p:nvSpPr>
          <p:cNvPr id="119" name="118 Rectángulo"/>
          <p:cNvSpPr/>
          <p:nvPr/>
        </p:nvSpPr>
        <p:spPr>
          <a:xfrm>
            <a:off x="109182" y="1965288"/>
            <a:ext cx="6987654" cy="361665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aphicFrame>
        <p:nvGraphicFramePr>
          <p:cNvPr id="120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20305887"/>
              </p:ext>
            </p:extLst>
          </p:nvPr>
        </p:nvGraphicFramePr>
        <p:xfrm>
          <a:off x="2925768" y="3268259"/>
          <a:ext cx="1997960" cy="1828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1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5926668"/>
              </p:ext>
            </p:extLst>
          </p:nvPr>
        </p:nvGraphicFramePr>
        <p:xfrm>
          <a:off x="3941571" y="3254612"/>
          <a:ext cx="1997960" cy="1828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8" name="127 Rectángulo"/>
          <p:cNvSpPr/>
          <p:nvPr/>
        </p:nvSpPr>
        <p:spPr bwMode="auto">
          <a:xfrm>
            <a:off x="146164" y="3367633"/>
            <a:ext cx="1175657" cy="305990"/>
          </a:xfrm>
          <a:prstGeom prst="rect">
            <a:avLst/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54000" tIns="54000" rIns="54000" bIns="54000" rtlCol="0" anchor="ctr"/>
          <a:lstStyle/>
          <a:p>
            <a:pPr algn="ctr" eaLnBrk="0" hangingPunct="0"/>
            <a:r>
              <a:rPr lang="es-ES" sz="1000" b="1" u="none" dirty="0" smtClean="0">
                <a:solidFill>
                  <a:schemeClr val="bg1"/>
                </a:solidFill>
              </a:rPr>
              <a:t>GAS</a:t>
            </a:r>
            <a:endParaRPr lang="es-ES" sz="1000" b="1" u="none" dirty="0">
              <a:solidFill>
                <a:schemeClr val="bg1"/>
              </a:solidFill>
            </a:endParaRPr>
          </a:p>
        </p:txBody>
      </p:sp>
      <p:sp>
        <p:nvSpPr>
          <p:cNvPr id="129" name="128 Rectángulo"/>
          <p:cNvSpPr/>
          <p:nvPr/>
        </p:nvSpPr>
        <p:spPr bwMode="auto">
          <a:xfrm>
            <a:off x="144184" y="3995045"/>
            <a:ext cx="1175657" cy="305990"/>
          </a:xfrm>
          <a:prstGeom prst="rect">
            <a:avLst/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54000" tIns="54000" rIns="54000" bIns="54000" rtlCol="0" anchor="ctr"/>
          <a:lstStyle/>
          <a:p>
            <a:pPr algn="ctr" eaLnBrk="0" hangingPunct="0"/>
            <a:r>
              <a:rPr lang="es-ES" sz="1000" b="1" u="none" dirty="0" smtClean="0">
                <a:solidFill>
                  <a:schemeClr val="bg1"/>
                </a:solidFill>
              </a:rPr>
              <a:t>ELECTRICIDAD</a:t>
            </a:r>
            <a:endParaRPr lang="es-ES" sz="1000" b="1" u="none" dirty="0">
              <a:solidFill>
                <a:schemeClr val="bg1"/>
              </a:solidFill>
            </a:endParaRPr>
          </a:p>
        </p:txBody>
      </p:sp>
      <p:sp>
        <p:nvSpPr>
          <p:cNvPr id="130" name="129 Rectángulo"/>
          <p:cNvSpPr/>
          <p:nvPr/>
        </p:nvSpPr>
        <p:spPr bwMode="auto">
          <a:xfrm>
            <a:off x="144184" y="4622456"/>
            <a:ext cx="1175657" cy="305990"/>
          </a:xfrm>
          <a:prstGeom prst="rect">
            <a:avLst/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54000" tIns="54000" rIns="54000" bIns="54000" rtlCol="0" anchor="ctr"/>
          <a:lstStyle/>
          <a:p>
            <a:pPr algn="ctr" eaLnBrk="0" hangingPunct="0"/>
            <a:r>
              <a:rPr lang="es-ES" sz="1000" b="1" u="none" dirty="0" smtClean="0">
                <a:solidFill>
                  <a:schemeClr val="bg1"/>
                </a:solidFill>
              </a:rPr>
              <a:t>DUAL</a:t>
            </a:r>
            <a:endParaRPr lang="es-ES" sz="1000" b="1" u="none" dirty="0">
              <a:solidFill>
                <a:schemeClr val="bg1"/>
              </a:solidFill>
            </a:endParaRPr>
          </a:p>
        </p:txBody>
      </p:sp>
      <p:graphicFrame>
        <p:nvGraphicFramePr>
          <p:cNvPr id="131" name="13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44356351"/>
              </p:ext>
            </p:extLst>
          </p:nvPr>
        </p:nvGraphicFramePr>
        <p:xfrm>
          <a:off x="1468358" y="3183436"/>
          <a:ext cx="532324" cy="19162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2324"/>
              </a:tblGrid>
              <a:tr h="638738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 smtClean="0">
                          <a:solidFill>
                            <a:schemeClr val="tx2"/>
                          </a:solidFill>
                          <a:latin typeface="+mn-lt"/>
                        </a:rPr>
                        <a:t>7.03</a:t>
                      </a:r>
                      <a:endParaRPr lang="es-ES" sz="900" b="1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38738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6.29</a:t>
                      </a:r>
                      <a:endParaRPr lang="es-ES" sz="9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387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90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6.34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2" name="Imagen 4" descr="MarcaGN F.png"/>
          <p:cNvPicPr>
            <a:picLocks noChangeAspect="1"/>
          </p:cNvPicPr>
          <p:nvPr/>
        </p:nvPicPr>
        <p:blipFill>
          <a:blip r:embed="rId3"/>
          <a:srcRect l="70379" b="44505"/>
          <a:stretch>
            <a:fillRect/>
          </a:stretch>
        </p:blipFill>
        <p:spPr bwMode="auto">
          <a:xfrm>
            <a:off x="1544699" y="2813043"/>
            <a:ext cx="370793" cy="308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4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743602678"/>
              </p:ext>
            </p:extLst>
          </p:nvPr>
        </p:nvGraphicFramePr>
        <p:xfrm>
          <a:off x="1705226" y="3227316"/>
          <a:ext cx="1997960" cy="1828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5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35038417"/>
              </p:ext>
            </p:extLst>
          </p:nvPr>
        </p:nvGraphicFramePr>
        <p:xfrm>
          <a:off x="5207411" y="3227316"/>
          <a:ext cx="1684696" cy="1828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7" name="Rectangle 6"/>
          <p:cNvSpPr txBox="1">
            <a:spLocks noChangeArrowheads="1"/>
          </p:cNvSpPr>
          <p:nvPr/>
        </p:nvSpPr>
        <p:spPr>
          <a:xfrm>
            <a:off x="4360333" y="6605837"/>
            <a:ext cx="725487" cy="138499"/>
          </a:xfrm>
          <a:prstGeom prst="rect">
            <a:avLst/>
          </a:prstGeom>
        </p:spPr>
        <p:txBody>
          <a:bodyPr/>
          <a:lstStyle>
            <a:lvl1pPr algn="ctr">
              <a:defRPr sz="900" b="1" u="none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4E96BD-A8BC-4F4B-BE35-0D723A850313}" type="slidenum">
              <a:rPr kumimoji="0" lang="es-ES_tradnl" sz="9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ＭＳ Ｐゴシック"/>
                <a:cs typeface="ＭＳ Ｐゴシック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_tradnl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ＭＳ Ｐゴシック"/>
              <a:cs typeface="ＭＳ Ｐゴシック"/>
            </a:endParaRPr>
          </a:p>
        </p:txBody>
      </p:sp>
      <p:sp>
        <p:nvSpPr>
          <p:cNvPr id="138" name="137 Rectángulo"/>
          <p:cNvSpPr/>
          <p:nvPr/>
        </p:nvSpPr>
        <p:spPr>
          <a:xfrm>
            <a:off x="141631" y="5242028"/>
            <a:ext cx="619028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700" u="none" dirty="0" smtClean="0">
                <a:solidFill>
                  <a:schemeClr val="tx2"/>
                </a:solidFill>
                <a:latin typeface="+mj-lt"/>
              </a:rPr>
              <a:t>Evolución o GAP con la competencia en color </a:t>
            </a:r>
            <a:r>
              <a:rPr lang="es-ES" sz="700" b="1" u="none" dirty="0" smtClean="0">
                <a:solidFill>
                  <a:srgbClr val="FF0000"/>
                </a:solidFill>
                <a:latin typeface="+mj-lt"/>
              </a:rPr>
              <a:t>rojo</a:t>
            </a:r>
            <a:r>
              <a:rPr lang="es-ES" sz="700" u="none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s-ES" sz="700" u="none" dirty="0" smtClean="0">
                <a:solidFill>
                  <a:schemeClr val="tx2"/>
                </a:solidFill>
                <a:latin typeface="+mj-lt"/>
              </a:rPr>
              <a:t>(negativo) o </a:t>
            </a:r>
            <a:r>
              <a:rPr lang="es-ES" sz="700" b="1" u="none" dirty="0" smtClean="0">
                <a:solidFill>
                  <a:srgbClr val="00B050"/>
                </a:solidFill>
                <a:latin typeface="+mj-lt"/>
              </a:rPr>
              <a:t>verde </a:t>
            </a:r>
            <a:r>
              <a:rPr lang="es-ES" sz="700" u="none" dirty="0" smtClean="0">
                <a:solidFill>
                  <a:schemeClr val="tx2"/>
                </a:solidFill>
                <a:latin typeface="+mj-lt"/>
              </a:rPr>
              <a:t>(positivo) cuando sea estadísticamente significativo al 95%</a:t>
            </a:r>
            <a:endParaRPr lang="es-ES" sz="7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39" name="138 Rectángulo"/>
          <p:cNvSpPr/>
          <p:nvPr/>
        </p:nvSpPr>
        <p:spPr bwMode="auto">
          <a:xfrm>
            <a:off x="2002927" y="2588446"/>
            <a:ext cx="4752703" cy="19570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54000" tIns="54000" rIns="54000" bIns="54000" rtlCol="0" anchor="ctr"/>
          <a:lstStyle/>
          <a:p>
            <a:pPr algn="ctr" eaLnBrk="0" hangingPunct="0"/>
            <a:r>
              <a:rPr lang="es-ES" sz="1200" b="1" u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GAP por Competidor y Producto </a:t>
            </a:r>
            <a:r>
              <a:rPr lang="es-ES" sz="1200" u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(Datos Trimestrales)</a:t>
            </a:r>
            <a:endParaRPr lang="es-ES" sz="1200" u="none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0" name="139 Rectángulo"/>
          <p:cNvSpPr/>
          <p:nvPr/>
        </p:nvSpPr>
        <p:spPr>
          <a:xfrm>
            <a:off x="84074" y="2483902"/>
            <a:ext cx="1512714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84163">
              <a:lnSpc>
                <a:spcPts val="2800"/>
              </a:lnSpc>
              <a:defRPr/>
            </a:pPr>
            <a:r>
              <a:rPr lang="es-ES_tradnl" sz="1200" u="none" kern="0" dirty="0" smtClean="0">
                <a:solidFill>
                  <a:schemeClr val="tx2"/>
                </a:solidFill>
                <a:latin typeface="+mj-lt"/>
              </a:rPr>
              <a:t>4º Trimestre 2011</a:t>
            </a:r>
            <a:endParaRPr lang="es-ES_tradnl" sz="1200" u="none" kern="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41" name="140 CuadroTexto"/>
          <p:cNvSpPr txBox="1"/>
          <p:nvPr/>
        </p:nvSpPr>
        <p:spPr>
          <a:xfrm>
            <a:off x="2320119" y="2947926"/>
            <a:ext cx="9007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800" dirty="0" smtClean="0"/>
              <a:t>Competidor 1</a:t>
            </a:r>
            <a:endParaRPr lang="es-ES_tradnl" sz="800" dirty="0"/>
          </a:p>
        </p:txBody>
      </p:sp>
      <p:sp>
        <p:nvSpPr>
          <p:cNvPr id="142" name="141 CuadroTexto"/>
          <p:cNvSpPr txBox="1"/>
          <p:nvPr/>
        </p:nvSpPr>
        <p:spPr>
          <a:xfrm>
            <a:off x="3427862" y="2936552"/>
            <a:ext cx="9007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800" dirty="0" smtClean="0"/>
              <a:t>Competidor 2</a:t>
            </a:r>
            <a:endParaRPr lang="es-ES_tradnl" sz="800" dirty="0"/>
          </a:p>
        </p:txBody>
      </p:sp>
      <p:sp>
        <p:nvSpPr>
          <p:cNvPr id="143" name="142 CuadroTexto"/>
          <p:cNvSpPr txBox="1"/>
          <p:nvPr/>
        </p:nvSpPr>
        <p:spPr>
          <a:xfrm>
            <a:off x="4451444" y="2950201"/>
            <a:ext cx="9007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800" dirty="0" smtClean="0"/>
              <a:t>Competidor 3</a:t>
            </a:r>
            <a:endParaRPr lang="es-ES_tradnl" sz="800" dirty="0"/>
          </a:p>
        </p:txBody>
      </p:sp>
      <p:sp>
        <p:nvSpPr>
          <p:cNvPr id="144" name="143 CuadroTexto"/>
          <p:cNvSpPr txBox="1"/>
          <p:nvPr/>
        </p:nvSpPr>
        <p:spPr>
          <a:xfrm>
            <a:off x="5638800" y="2936553"/>
            <a:ext cx="9007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800" dirty="0" smtClean="0"/>
              <a:t>Competidor 4</a:t>
            </a:r>
            <a:endParaRPr lang="es-ES_tradnl" sz="800" dirty="0"/>
          </a:p>
        </p:txBody>
      </p:sp>
      <p:sp>
        <p:nvSpPr>
          <p:cNvPr id="149" name="148 CuadroTexto"/>
          <p:cNvSpPr txBox="1"/>
          <p:nvPr/>
        </p:nvSpPr>
        <p:spPr>
          <a:xfrm>
            <a:off x="245659" y="1828813"/>
            <a:ext cx="2361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b="1" i="1" dirty="0" smtClean="0"/>
              <a:t>Pymes</a:t>
            </a:r>
            <a:endParaRPr lang="es-ES_tradnl" sz="1600" b="1" i="1" dirty="0"/>
          </a:p>
        </p:txBody>
      </p:sp>
      <p:sp>
        <p:nvSpPr>
          <p:cNvPr id="150" name="149 CuadroTexto"/>
          <p:cNvSpPr txBox="1"/>
          <p:nvPr/>
        </p:nvSpPr>
        <p:spPr>
          <a:xfrm>
            <a:off x="6716974" y="1353412"/>
            <a:ext cx="2361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i="1" dirty="0" smtClean="0"/>
              <a:t>Todos los clientes minoristas</a:t>
            </a:r>
            <a:endParaRPr lang="es-ES_tradnl" sz="1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Compromiso con la sociedad</a:t>
            </a:r>
            <a:endParaRPr lang="es-ES_tradnl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10</a:t>
            </a:fld>
            <a:endParaRPr lang="es-ES_tradnl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s-ES_tradnl" sz="2000" dirty="0" smtClean="0">
                <a:solidFill>
                  <a:srgbClr val="C00000"/>
                </a:solidFill>
              </a:rPr>
              <a:t>Programas de acceso a la energía</a:t>
            </a:r>
            <a:endParaRPr lang="es-ES_tradnl" sz="2000" dirty="0">
              <a:solidFill>
                <a:srgbClr val="C00000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 bwMode="auto">
          <a:xfrm>
            <a:off x="204708" y="1282888"/>
            <a:ext cx="4587923" cy="3043454"/>
          </a:xfrm>
          <a:prstGeom prst="roundRect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s-ES_tradnl" sz="1600" b="1" u="none" dirty="0" smtClean="0">
                <a:latin typeface="+mn-lt"/>
              </a:rPr>
              <a:t>Energía Social (Colombia)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s-ES_tradnl" sz="1400" u="none" dirty="0" smtClean="0">
                <a:latin typeface="+mn-lt"/>
              </a:rPr>
              <a:t> Comercializadora que opera en asentamientos de población desfavorecida del Caribe Colombiano, ofreciendo a los habitantes de estas zonas un acceso seguro y fiable a la energía eléctrica.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s-ES_tradnl" sz="1400" u="none" dirty="0" smtClean="0">
                <a:latin typeface="+mn-lt"/>
              </a:rPr>
              <a:t>Desde 2004, esta iniciativa ha concluido con éxito 96 proyectos de normalización eléctrica, mientras que otros 175 se encuentran en ejecución.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s-ES_tradnl" sz="1400" u="none" dirty="0" smtClean="0">
                <a:latin typeface="+mn-lt"/>
              </a:rPr>
              <a:t> Los proyectos desarrollados facilitan el acceso seguro a la energía a más de 75.000 familias y dan empleo directo a 3.500 personas.</a:t>
            </a:r>
          </a:p>
        </p:txBody>
      </p:sp>
      <p:sp>
        <p:nvSpPr>
          <p:cNvPr id="6" name="5 Rectángulo redondeado"/>
          <p:cNvSpPr/>
          <p:nvPr/>
        </p:nvSpPr>
        <p:spPr bwMode="auto">
          <a:xfrm>
            <a:off x="4860873" y="1284635"/>
            <a:ext cx="4119614" cy="3345226"/>
          </a:xfrm>
          <a:prstGeom prst="roundRect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indent="0" defTabSz="914400" fontAlgn="base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sz="1600" b="1" dirty="0" err="1" smtClean="0"/>
              <a:t>Cuartel</a:t>
            </a:r>
            <a:r>
              <a:rPr lang="en-GB" sz="1600" b="1" dirty="0" smtClean="0"/>
              <a:t> V (Argentina)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1600" b="1" dirty="0" smtClean="0"/>
              <a:t> </a:t>
            </a:r>
            <a:r>
              <a:rPr lang="es-ES_tradnl" sz="1400" dirty="0" smtClean="0"/>
              <a:t>Desde 2003, la iniciativa Cuartel V tiene por objeto suministrar gas natural en una zona desfavorecida de la provincia de Buenos Aires.</a:t>
            </a:r>
            <a:endParaRPr lang="en-US" sz="1400" dirty="0" smtClean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/>
              <a:t> P</a:t>
            </a:r>
            <a:r>
              <a:rPr lang="es-ES_tradnl" sz="1400" dirty="0" err="1" smtClean="0"/>
              <a:t>ermite</a:t>
            </a:r>
            <a:r>
              <a:rPr lang="es-ES_tradnl" sz="1400" dirty="0" smtClean="0"/>
              <a:t> extender las redes de gas a barrios de bajos recursos empleando un novedoso mecanismo de financiación que involucra en el proyecto a los propios habitantes.</a:t>
            </a:r>
            <a:endParaRPr lang="en-US" sz="1400" dirty="0" smtClean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/>
              <a:t> </a:t>
            </a:r>
            <a:r>
              <a:rPr lang="es-ES_tradnl" sz="1400" dirty="0" smtClean="0"/>
              <a:t>Hasta la fecha han sido construidos más de 84 km de red, extendiendo el servicio a otros barrios de similares características</a:t>
            </a:r>
            <a:r>
              <a:rPr lang="es-ES_tradnl" sz="1600" b="1" dirty="0" smtClean="0"/>
              <a:t>.</a:t>
            </a:r>
            <a:endParaRPr lang="en-GB" sz="1600" b="1" dirty="0" smtClean="0"/>
          </a:p>
        </p:txBody>
      </p:sp>
      <p:sp>
        <p:nvSpPr>
          <p:cNvPr id="7" name="6 Rectángulo redondeado"/>
          <p:cNvSpPr/>
          <p:nvPr/>
        </p:nvSpPr>
        <p:spPr bwMode="auto">
          <a:xfrm>
            <a:off x="259311" y="4464336"/>
            <a:ext cx="4601561" cy="2257184"/>
          </a:xfrm>
          <a:prstGeom prst="roundRect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indent="0" defTabSz="914400" fontAlgn="base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s-ES_tradnl" sz="1600" b="1" dirty="0" smtClean="0"/>
              <a:t>Barrios Carenciados (Nicaragua)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s-ES_tradnl" sz="1600" b="1" dirty="0" smtClean="0"/>
              <a:t> </a:t>
            </a:r>
            <a:r>
              <a:rPr lang="es-ES_tradnl" sz="1400" dirty="0" smtClean="0"/>
              <a:t>En colaboración con el Ministerio de Energía y Minas de Nicaragua, se han inventariado los asentamientos sin infraestructuras energéticas normalizadas, que se normalizarán en los próximos cuatro años.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s-ES_tradnl" sz="1400" dirty="0" smtClean="0"/>
              <a:t>  En 2011, se han normalizado 5 de estos asentamientos, beneficiando a 3.800 clientes</a:t>
            </a:r>
            <a:r>
              <a:rPr lang="es-ES_tradnl" sz="1600" dirty="0" smtClean="0"/>
              <a:t>.</a:t>
            </a:r>
          </a:p>
        </p:txBody>
      </p:sp>
      <p:pic>
        <p:nvPicPr>
          <p:cNvPr id="12" name="[Vimeo-4046412] Fundación Pro Vivienda Social – Video Instit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229363" y="5261974"/>
            <a:ext cx="1198734" cy="80225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4" name="Vídeo Energía Social inglés_1000k.mpg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6943545" y="5281612"/>
            <a:ext cx="1198800" cy="7666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 fullScrn="1"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Marcador de número de diapositiva 5"/>
          <p:cNvSpPr txBox="1">
            <a:spLocks noGrp="1"/>
          </p:cNvSpPr>
          <p:nvPr/>
        </p:nvSpPr>
        <p:spPr bwMode="auto">
          <a:xfrm>
            <a:off x="7085013" y="6613525"/>
            <a:ext cx="19050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 eaLnBrk="0" hangingPunct="0"/>
            <a:fld id="{659D5E56-B769-48C1-83CE-F3AE90E7A732}" type="slidenum">
              <a:rPr lang="es-ES_tradnl" sz="800" u="none">
                <a:latin typeface="Arial" pitchFamily="34" charset="0"/>
              </a:rPr>
              <a:pPr algn="r" eaLnBrk="0" hangingPunct="0"/>
              <a:t>11</a:t>
            </a:fld>
            <a:endParaRPr lang="es-ES_tradnl" sz="800" u="none">
              <a:latin typeface="Arial" pitchFamily="34" charset="0"/>
            </a:endParaRPr>
          </a:p>
        </p:txBody>
      </p:sp>
      <p:sp>
        <p:nvSpPr>
          <p:cNvPr id="34819" name="Rectangle 2050"/>
          <p:cNvSpPr>
            <a:spLocks noGrp="1" noChangeArrowheads="1"/>
          </p:cNvSpPr>
          <p:nvPr>
            <p:ph type="title"/>
          </p:nvPr>
        </p:nvSpPr>
        <p:spPr>
          <a:xfrm>
            <a:off x="469900" y="592138"/>
            <a:ext cx="6281738" cy="359073"/>
          </a:xfrm>
        </p:spPr>
        <p:txBody>
          <a:bodyPr/>
          <a:lstStyle/>
          <a:p>
            <a:r>
              <a:rPr lang="es-ES" dirty="0" smtClean="0"/>
              <a:t>Informe de Responsabilidad Corporativa</a:t>
            </a:r>
          </a:p>
        </p:txBody>
      </p:sp>
      <p:pic>
        <p:nvPicPr>
          <p:cNvPr id="10" name="9 Imagen" descr="GRI-(A+)_GasNaturalFenosa_ApplicationLevelCheckStatement-E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743" y="4088107"/>
            <a:ext cx="1939998" cy="25105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10 Imagen" descr="AccountAbilit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411" y="4926843"/>
            <a:ext cx="2589827" cy="507606"/>
          </a:xfrm>
          <a:prstGeom prst="rect">
            <a:avLst/>
          </a:prstGeom>
        </p:spPr>
      </p:pic>
      <p:pic>
        <p:nvPicPr>
          <p:cNvPr id="8" name="7 Imagen" descr="Portada IRC 201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365" y="3896800"/>
            <a:ext cx="2188464" cy="2749296"/>
          </a:xfrm>
          <a:prstGeom prst="rect">
            <a:avLst/>
          </a:prstGeom>
        </p:spPr>
      </p:pic>
      <p:sp>
        <p:nvSpPr>
          <p:cNvPr id="9" name="Rectangle 2050"/>
          <p:cNvSpPr txBox="1">
            <a:spLocks noChangeArrowheads="1"/>
          </p:cNvSpPr>
          <p:nvPr/>
        </p:nvSpPr>
        <p:spPr bwMode="auto">
          <a:xfrm>
            <a:off x="421098" y="1122609"/>
            <a:ext cx="8208552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Aft>
                <a:spcPts val="1200"/>
              </a:spcAft>
              <a:buFont typeface="Wingdings" pitchFamily="2" charset="2"/>
              <a:buChar char="§"/>
            </a:pPr>
            <a:r>
              <a:rPr lang="es-ES" sz="1800" u="none" dirty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es-ES" sz="1800" u="none" dirty="0" smtClean="0">
                <a:solidFill>
                  <a:schemeClr val="tx2"/>
                </a:solidFill>
                <a:latin typeface="Arial" pitchFamily="34" charset="0"/>
              </a:rPr>
              <a:t>Gas Natural Fenosa publica informes </a:t>
            </a:r>
            <a:r>
              <a:rPr lang="es-ES" sz="1800" u="none" dirty="0">
                <a:solidFill>
                  <a:schemeClr val="tx2"/>
                </a:solidFill>
                <a:latin typeface="Arial" pitchFamily="34" charset="0"/>
              </a:rPr>
              <a:t>desde 2002</a:t>
            </a:r>
          </a:p>
          <a:p>
            <a:pPr eaLnBrk="0" hangingPunct="0">
              <a:spcAft>
                <a:spcPts val="1200"/>
              </a:spcAft>
              <a:buFont typeface="Wingdings" pitchFamily="2" charset="2"/>
              <a:buChar char="§"/>
            </a:pPr>
            <a:r>
              <a:rPr lang="es-ES" sz="1800" u="none" dirty="0" smtClean="0">
                <a:solidFill>
                  <a:schemeClr val="tx2"/>
                </a:solidFill>
                <a:latin typeface="Arial" pitchFamily="34" charset="0"/>
              </a:rPr>
              <a:t> Estándares </a:t>
            </a:r>
            <a:r>
              <a:rPr lang="es-ES" sz="1800" u="none" dirty="0">
                <a:solidFill>
                  <a:schemeClr val="tx2"/>
                </a:solidFill>
                <a:latin typeface="Arial" pitchFamily="34" charset="0"/>
              </a:rPr>
              <a:t>GRI G3 desde </a:t>
            </a:r>
            <a:r>
              <a:rPr lang="es-ES" sz="1800" u="none" dirty="0" smtClean="0">
                <a:solidFill>
                  <a:schemeClr val="tx2"/>
                </a:solidFill>
                <a:latin typeface="Arial" pitchFamily="34" charset="0"/>
              </a:rPr>
              <a:t>2006. El IRC 2011 según GRI 3.1</a:t>
            </a:r>
          </a:p>
          <a:p>
            <a:pPr eaLnBrk="0" hangingPunct="0">
              <a:spcAft>
                <a:spcPts val="1200"/>
              </a:spcAft>
              <a:buFont typeface="Wingdings" pitchFamily="2" charset="2"/>
              <a:buChar char="§"/>
            </a:pPr>
            <a:r>
              <a:rPr lang="es-ES" sz="1800" u="none" dirty="0" smtClean="0">
                <a:solidFill>
                  <a:schemeClr val="tx2"/>
                </a:solidFill>
                <a:latin typeface="Arial" pitchFamily="34" charset="0"/>
              </a:rPr>
              <a:t> Aplicación del Suplemento de </a:t>
            </a:r>
            <a:r>
              <a:rPr lang="es-ES" sz="1800" i="1" u="none" dirty="0" err="1" smtClean="0">
                <a:solidFill>
                  <a:schemeClr val="tx2"/>
                </a:solidFill>
                <a:latin typeface="Arial" pitchFamily="34" charset="0"/>
              </a:rPr>
              <a:t>Utilities</a:t>
            </a:r>
            <a:r>
              <a:rPr lang="es-ES" sz="1800" u="none" dirty="0" smtClean="0">
                <a:solidFill>
                  <a:schemeClr val="tx2"/>
                </a:solidFill>
                <a:latin typeface="Arial" pitchFamily="34" charset="0"/>
              </a:rPr>
              <a:t> eléctricas (30 indicadores) desde 2009</a:t>
            </a:r>
          </a:p>
          <a:p>
            <a:pPr eaLnBrk="0" hangingPunct="0">
              <a:spcAft>
                <a:spcPts val="1200"/>
              </a:spcAft>
              <a:buFont typeface="Wingdings" pitchFamily="2" charset="2"/>
              <a:buChar char="§"/>
            </a:pPr>
            <a:r>
              <a:rPr lang="es-ES" sz="1800" u="none" dirty="0" smtClean="0">
                <a:solidFill>
                  <a:schemeClr val="tx2"/>
                </a:solidFill>
                <a:latin typeface="Arial" pitchFamily="34" charset="0"/>
              </a:rPr>
              <a:t> Aplicación del </a:t>
            </a:r>
            <a:r>
              <a:rPr lang="es-ES" sz="1800" i="1" u="none" dirty="0" err="1" smtClean="0">
                <a:solidFill>
                  <a:schemeClr val="tx2"/>
                </a:solidFill>
                <a:latin typeface="Arial" pitchFamily="34" charset="0"/>
              </a:rPr>
              <a:t>AccountAbility</a:t>
            </a:r>
            <a:r>
              <a:rPr lang="es-ES" sz="1800" i="1" u="none" dirty="0" smtClean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es-ES" sz="1800" u="none" dirty="0" smtClean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es-ES" sz="1800" i="1" u="none" dirty="0" smtClean="0">
                <a:solidFill>
                  <a:schemeClr val="tx2"/>
                </a:solidFill>
                <a:latin typeface="Arial" pitchFamily="34" charset="0"/>
              </a:rPr>
              <a:t>Standard</a:t>
            </a:r>
            <a:r>
              <a:rPr lang="es-ES" sz="1800" u="none" dirty="0" smtClean="0">
                <a:solidFill>
                  <a:schemeClr val="tx2"/>
                </a:solidFill>
                <a:latin typeface="Arial" pitchFamily="34" charset="0"/>
              </a:rPr>
              <a:t> (AA1000 APS) desde 2008</a:t>
            </a:r>
            <a:endParaRPr lang="es-ES" sz="1800" u="none" dirty="0">
              <a:solidFill>
                <a:schemeClr val="tx2"/>
              </a:solidFill>
              <a:latin typeface="Arial" pitchFamily="34" charset="0"/>
            </a:endParaRPr>
          </a:p>
          <a:p>
            <a:pPr eaLnBrk="0" hangingPunct="0">
              <a:spcAft>
                <a:spcPts val="1200"/>
              </a:spcAft>
              <a:buFont typeface="Wingdings" pitchFamily="2" charset="2"/>
              <a:buChar char="§"/>
            </a:pPr>
            <a:r>
              <a:rPr lang="es-ES" sz="1800" u="none" dirty="0" smtClean="0">
                <a:solidFill>
                  <a:schemeClr val="tx2"/>
                </a:solidFill>
                <a:latin typeface="Arial" pitchFamily="34" charset="0"/>
              </a:rPr>
              <a:t> El informe proporciona más de 200 indicadores cualitativos y cuantitativos</a:t>
            </a:r>
            <a:endParaRPr lang="es-ES" sz="1800" i="1" u="none" dirty="0">
              <a:solidFill>
                <a:schemeClr val="tx2"/>
              </a:solidFill>
              <a:latin typeface="Arial" pitchFamily="34" charset="0"/>
            </a:endParaRPr>
          </a:p>
          <a:p>
            <a:pPr eaLnBrk="0" hangingPunct="0">
              <a:spcAft>
                <a:spcPts val="1200"/>
              </a:spcAft>
              <a:buFont typeface="Wingdings" pitchFamily="2" charset="2"/>
              <a:buChar char="§"/>
            </a:pPr>
            <a:r>
              <a:rPr lang="es-ES" sz="1800" u="none" dirty="0" smtClean="0">
                <a:solidFill>
                  <a:schemeClr val="tx2"/>
                </a:solidFill>
                <a:latin typeface="Arial" pitchFamily="34" charset="0"/>
              </a:rPr>
              <a:t> Publicación de informes medioambientales sobre biodiversidad y emisiones de Gases de Efecto Invernadero.</a:t>
            </a:r>
            <a:endParaRPr lang="es-ES" sz="1800" u="none" dirty="0">
              <a:solidFill>
                <a:schemeClr val="tx2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3 Título"/>
          <p:cNvSpPr>
            <a:spLocks noGrp="1"/>
          </p:cNvSpPr>
          <p:nvPr>
            <p:ph type="title"/>
          </p:nvPr>
        </p:nvSpPr>
        <p:spPr>
          <a:xfrm>
            <a:off x="3290888" y="3028950"/>
            <a:ext cx="5599112" cy="397545"/>
          </a:xfrm>
        </p:spPr>
        <p:txBody>
          <a:bodyPr/>
          <a:lstStyle/>
          <a:p>
            <a:pPr eaLnBrk="1" hangingPunct="1"/>
            <a:r>
              <a:rPr lang="es-ES_tradnl" dirty="0" smtClean="0"/>
              <a:t>Reputación Corporativa</a:t>
            </a:r>
          </a:p>
        </p:txBody>
      </p:sp>
      <p:sp>
        <p:nvSpPr>
          <p:cNvPr id="22532" name="Marcador de número de diapositiva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AF9B86-E497-446F-BCBD-4E5F815F83CD}" type="slidenum">
              <a:rPr lang="es-ES_tradn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s-ES_trad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Medida de la Reputación</a:t>
            </a:r>
            <a:endParaRPr lang="es-ES_tradnl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13</a:t>
            </a:fld>
            <a:endParaRPr lang="es-ES_tradnl" dirty="0"/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9846" y="1175756"/>
            <a:ext cx="4500000" cy="433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9 Conector recto de flecha"/>
          <p:cNvCxnSpPr>
            <a:endCxn id="12" idx="1"/>
          </p:cNvCxnSpPr>
          <p:nvPr/>
        </p:nvCxnSpPr>
        <p:spPr bwMode="auto">
          <a:xfrm flipV="1">
            <a:off x="2873829" y="2410758"/>
            <a:ext cx="1861456" cy="7243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arrow"/>
          </a:ln>
          <a:effectLst/>
        </p:spPr>
      </p:cxnSp>
      <p:sp>
        <p:nvSpPr>
          <p:cNvPr id="11" name="10 CuadroTexto"/>
          <p:cNvSpPr txBox="1"/>
          <p:nvPr/>
        </p:nvSpPr>
        <p:spPr>
          <a:xfrm>
            <a:off x="4426519" y="1233714"/>
            <a:ext cx="4282051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es-ES_tradnl" sz="1400" u="none" dirty="0" smtClean="0">
                <a:latin typeface="+mn-lt"/>
              </a:rPr>
              <a:t> </a:t>
            </a:r>
            <a:r>
              <a:rPr lang="es-ES_tradnl" sz="1400" u="none" dirty="0" smtClean="0">
                <a:solidFill>
                  <a:schemeClr val="accent1"/>
                </a:solidFill>
                <a:latin typeface="+mn-lt"/>
              </a:rPr>
              <a:t>Desarrollado por  </a:t>
            </a:r>
            <a:r>
              <a:rPr lang="es-ES_tradnl" sz="1400" u="none" dirty="0" err="1" smtClean="0">
                <a:solidFill>
                  <a:schemeClr val="accent1"/>
                </a:solidFill>
                <a:latin typeface="+mn-lt"/>
              </a:rPr>
              <a:t>Reputation</a:t>
            </a:r>
            <a:r>
              <a:rPr lang="es-ES_tradnl" sz="1400" u="none" dirty="0" smtClean="0">
                <a:solidFill>
                  <a:schemeClr val="accent1"/>
                </a:solidFill>
                <a:latin typeface="+mn-lt"/>
              </a:rPr>
              <a:t> </a:t>
            </a:r>
            <a:r>
              <a:rPr lang="es-ES_tradnl" sz="1400" u="none" dirty="0" err="1" smtClean="0">
                <a:solidFill>
                  <a:schemeClr val="accent1"/>
                </a:solidFill>
                <a:latin typeface="+mn-lt"/>
              </a:rPr>
              <a:t>Institute</a:t>
            </a:r>
            <a:r>
              <a:rPr lang="es-ES_tradnl" sz="1400" u="none" dirty="0" smtClean="0">
                <a:solidFill>
                  <a:schemeClr val="accent1"/>
                </a:solidFill>
                <a:latin typeface="+mn-lt"/>
              </a:rPr>
              <a:t>.</a:t>
            </a: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es-ES_tradnl" sz="1400" u="none" dirty="0" smtClean="0">
                <a:solidFill>
                  <a:schemeClr val="accent1"/>
                </a:solidFill>
                <a:latin typeface="+mn-lt"/>
              </a:rPr>
              <a:t> Proporciona información sistemática sobre la reputación de la compañía.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4735285" y="2149148"/>
            <a:ext cx="3592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b="1" i="1" u="none" dirty="0" err="1" smtClean="0">
                <a:solidFill>
                  <a:schemeClr val="accent1"/>
                </a:solidFill>
                <a:latin typeface="+mn-lt"/>
              </a:rPr>
              <a:t>Rep</a:t>
            </a:r>
            <a:r>
              <a:rPr lang="es-ES_tradnl" sz="1400" b="1" i="1" u="none" dirty="0" smtClean="0">
                <a:solidFill>
                  <a:schemeClr val="accent1"/>
                </a:solidFill>
                <a:latin typeface="+mn-lt"/>
              </a:rPr>
              <a:t> </a:t>
            </a:r>
            <a:r>
              <a:rPr lang="es-ES_tradnl" sz="1400" b="1" i="1" u="none" dirty="0" err="1" smtClean="0">
                <a:solidFill>
                  <a:schemeClr val="accent1"/>
                </a:solidFill>
                <a:latin typeface="+mn-lt"/>
              </a:rPr>
              <a:t>Trak</a:t>
            </a:r>
            <a:r>
              <a:rPr lang="es-ES_tradnl" sz="1400" b="1" i="1" u="none" dirty="0" smtClean="0">
                <a:solidFill>
                  <a:schemeClr val="accent1"/>
                </a:solidFill>
                <a:latin typeface="+mn-lt"/>
              </a:rPr>
              <a:t> Pulse </a:t>
            </a:r>
            <a:r>
              <a:rPr lang="es-ES_tradnl" sz="1400" i="1" u="none" dirty="0" smtClean="0">
                <a:solidFill>
                  <a:schemeClr val="accent1"/>
                </a:solidFill>
                <a:latin typeface="+mn-lt"/>
              </a:rPr>
              <a:t>mide la reputación emocional</a:t>
            </a:r>
            <a:endParaRPr lang="es-ES_tradnl" sz="1400" i="1" u="none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5066221" y="2753000"/>
            <a:ext cx="3341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b="1" i="1" u="none" dirty="0" err="1" smtClean="0">
                <a:solidFill>
                  <a:schemeClr val="accent1"/>
                </a:solidFill>
                <a:latin typeface="+mn-lt"/>
              </a:rPr>
              <a:t>Rep</a:t>
            </a:r>
            <a:r>
              <a:rPr lang="es-ES_tradnl" sz="1400" b="1" i="1" u="none" dirty="0" smtClean="0">
                <a:solidFill>
                  <a:schemeClr val="accent1"/>
                </a:solidFill>
                <a:latin typeface="+mn-lt"/>
              </a:rPr>
              <a:t>  </a:t>
            </a:r>
            <a:r>
              <a:rPr lang="es-ES_tradnl" sz="1400" b="1" i="1" u="none" dirty="0" err="1" smtClean="0">
                <a:solidFill>
                  <a:schemeClr val="accent1"/>
                </a:solidFill>
                <a:latin typeface="+mn-lt"/>
              </a:rPr>
              <a:t>Trak</a:t>
            </a:r>
            <a:r>
              <a:rPr lang="es-ES_tradnl" sz="1400" b="1" i="1" u="none" dirty="0" smtClean="0">
                <a:solidFill>
                  <a:schemeClr val="accent1"/>
                </a:solidFill>
                <a:latin typeface="+mn-lt"/>
              </a:rPr>
              <a:t> </a:t>
            </a:r>
            <a:r>
              <a:rPr lang="es-ES_tradnl" sz="1400" b="1" i="1" u="none" dirty="0" err="1" smtClean="0">
                <a:solidFill>
                  <a:schemeClr val="accent1"/>
                </a:solidFill>
                <a:latin typeface="+mn-lt"/>
              </a:rPr>
              <a:t>Index</a:t>
            </a:r>
            <a:r>
              <a:rPr lang="es-ES_tradnl" sz="1400" i="1" u="none" dirty="0" smtClean="0">
                <a:solidFill>
                  <a:schemeClr val="accent1"/>
                </a:solidFill>
                <a:latin typeface="+mn-lt"/>
              </a:rPr>
              <a:t>: análisis racional de la reputación en función de 7 dimensiones y sus atributos</a:t>
            </a:r>
            <a:endParaRPr lang="es-ES_tradnl" sz="1400" i="1" u="none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19" name="18 Conector recto de flecha"/>
          <p:cNvCxnSpPr>
            <a:endCxn id="13" idx="1"/>
          </p:cNvCxnSpPr>
          <p:nvPr/>
        </p:nvCxnSpPr>
        <p:spPr bwMode="auto">
          <a:xfrm flipV="1">
            <a:off x="3969797" y="3122332"/>
            <a:ext cx="1096424" cy="99659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arrow"/>
          </a:ln>
          <a:effectLst/>
        </p:spPr>
      </p:cxnSp>
      <p:pic>
        <p:nvPicPr>
          <p:cNvPr id="23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8387" y="4238165"/>
            <a:ext cx="4736575" cy="2434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23 CuadroTexto"/>
          <p:cNvSpPr txBox="1"/>
          <p:nvPr/>
        </p:nvSpPr>
        <p:spPr>
          <a:xfrm>
            <a:off x="4681088" y="4005940"/>
            <a:ext cx="3341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b="1" dirty="0" smtClean="0"/>
              <a:t>Evolución </a:t>
            </a:r>
            <a:r>
              <a:rPr lang="es-ES_tradnl" sz="1400" b="1" dirty="0" err="1" smtClean="0"/>
              <a:t>Rep</a:t>
            </a:r>
            <a:r>
              <a:rPr lang="es-ES_tradnl" sz="1400" b="1" dirty="0" smtClean="0"/>
              <a:t> </a:t>
            </a:r>
            <a:r>
              <a:rPr lang="es-ES_tradnl" sz="1400" b="1" dirty="0" err="1" smtClean="0"/>
              <a:t>Trak</a:t>
            </a:r>
            <a:r>
              <a:rPr lang="es-ES_tradnl" sz="1400" b="1" dirty="0" smtClean="0"/>
              <a:t> Pulse</a:t>
            </a:r>
            <a:endParaRPr lang="es-ES_tradnl" sz="1400" b="1" dirty="0"/>
          </a:p>
        </p:txBody>
      </p:sp>
      <p:sp>
        <p:nvSpPr>
          <p:cNvPr id="25" name="24 Rectángulo redondeado"/>
          <p:cNvSpPr/>
          <p:nvPr/>
        </p:nvSpPr>
        <p:spPr>
          <a:xfrm>
            <a:off x="4426519" y="3860800"/>
            <a:ext cx="4282051" cy="2725486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0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453496" y="860245"/>
            <a:ext cx="1723647" cy="508000"/>
          </a:xfrm>
        </p:spPr>
        <p:txBody>
          <a:bodyPr>
            <a:normAutofit/>
          </a:bodyPr>
          <a:lstStyle/>
          <a:p>
            <a:r>
              <a:rPr lang="es-ES_tradnl" sz="2000" dirty="0" err="1" smtClean="0">
                <a:solidFill>
                  <a:srgbClr val="C00000"/>
                </a:solidFill>
              </a:rPr>
              <a:t>Rep</a:t>
            </a:r>
            <a:r>
              <a:rPr lang="es-ES_tradnl" sz="2000" dirty="0" smtClean="0">
                <a:solidFill>
                  <a:srgbClr val="C00000"/>
                </a:solidFill>
              </a:rPr>
              <a:t> </a:t>
            </a:r>
            <a:r>
              <a:rPr lang="es-ES_tradnl" sz="2000" dirty="0" err="1" smtClean="0">
                <a:solidFill>
                  <a:srgbClr val="C00000"/>
                </a:solidFill>
              </a:rPr>
              <a:t>Trak</a:t>
            </a:r>
            <a:endParaRPr lang="es-ES_tradnl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 smtClean="0"/>
              <a:t>Rep</a:t>
            </a:r>
            <a:r>
              <a:rPr lang="es-ES_tradnl" dirty="0" smtClean="0"/>
              <a:t> </a:t>
            </a:r>
            <a:r>
              <a:rPr lang="es-ES_tradnl" dirty="0" err="1" smtClean="0"/>
              <a:t>Trak</a:t>
            </a:r>
            <a:endParaRPr lang="es-ES_tradnl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14</a:t>
            </a:fld>
            <a:endParaRPr lang="es-ES_tradnl" dirty="0"/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03" b="6660"/>
          <a:stretch>
            <a:fillRect/>
          </a:stretch>
        </p:blipFill>
        <p:spPr bwMode="auto">
          <a:xfrm>
            <a:off x="542925" y="1591347"/>
            <a:ext cx="6499225" cy="451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 rot="16200000">
            <a:off x="-1326356" y="3836865"/>
            <a:ext cx="3384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200" b="1" dirty="0">
                <a:solidFill>
                  <a:schemeClr val="tx2"/>
                </a:solidFill>
              </a:rPr>
              <a:t>Importancia del atributo en la reputación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914400" y="6164934"/>
            <a:ext cx="44910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200" b="1" dirty="0">
                <a:solidFill>
                  <a:schemeClr val="tx2"/>
                </a:solidFill>
              </a:rPr>
              <a:t>Puntuación de GNF vs. media de la competencia</a:t>
            </a:r>
          </a:p>
        </p:txBody>
      </p:sp>
      <p:sp>
        <p:nvSpPr>
          <p:cNvPr id="10" name="Text Box 78"/>
          <p:cNvSpPr txBox="1">
            <a:spLocks noChangeArrowheads="1"/>
          </p:cNvSpPr>
          <p:nvPr/>
        </p:nvSpPr>
        <p:spPr bwMode="auto">
          <a:xfrm>
            <a:off x="158750" y="6644590"/>
            <a:ext cx="3092450" cy="20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700">
                <a:solidFill>
                  <a:schemeClr val="tx2"/>
                </a:solidFill>
                <a:latin typeface="HelveticaNeue LT 45 Light" pitchFamily="34" charset="0"/>
              </a:rPr>
              <a:t>Nota: Repsol no ha sido incluida en la media de competencia.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954088" y="1821680"/>
            <a:ext cx="2093912" cy="64633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_tradnl" sz="900" b="1" dirty="0">
                <a:solidFill>
                  <a:schemeClr val="bg1"/>
                </a:solidFill>
              </a:rPr>
              <a:t>Gas Natural Fenosa </a:t>
            </a:r>
            <a:r>
              <a:rPr lang="es-ES_tradnl" sz="900" b="1" dirty="0" smtClean="0">
                <a:solidFill>
                  <a:schemeClr val="bg1"/>
                </a:solidFill>
              </a:rPr>
              <a:t>continúa destacando ante su competencia principalmente en </a:t>
            </a:r>
            <a:r>
              <a:rPr lang="es-ES_tradnl" sz="900" b="1" dirty="0">
                <a:solidFill>
                  <a:schemeClr val="bg1"/>
                </a:solidFill>
              </a:rPr>
              <a:t>Oferta y Gobierno.</a:t>
            </a:r>
          </a:p>
        </p:txBody>
      </p:sp>
      <p:sp>
        <p:nvSpPr>
          <p:cNvPr id="12" name="Text Box 42"/>
          <p:cNvSpPr txBox="1">
            <a:spLocks noChangeArrowheads="1"/>
          </p:cNvSpPr>
          <p:nvPr/>
        </p:nvSpPr>
        <p:spPr bwMode="auto">
          <a:xfrm>
            <a:off x="166688" y="6509652"/>
            <a:ext cx="2752725" cy="20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700" dirty="0">
                <a:solidFill>
                  <a:schemeClr val="tx2"/>
                </a:solidFill>
                <a:latin typeface="HelveticaNeue LT 45 Light" pitchFamily="34" charset="0"/>
              </a:rPr>
              <a:t>Diferencia significativa +/-2,1</a:t>
            </a:r>
          </a:p>
        </p:txBody>
      </p:sp>
      <p:pic>
        <p:nvPicPr>
          <p:cNvPr id="13" name="Picture 1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0463" y="1251852"/>
            <a:ext cx="2513012" cy="506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027"/>
          <p:cNvSpPr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DBDBDB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85000" lnSpcReduction="10000"/>
          </a:bodyPr>
          <a:lstStyle/>
          <a:p>
            <a:pPr defTabSz="850900">
              <a:spcBef>
                <a:spcPct val="30000"/>
              </a:spcBef>
              <a:defRPr/>
            </a:pPr>
            <a:r>
              <a:rPr lang="es-ES" b="1" dirty="0" smtClean="0">
                <a:solidFill>
                  <a:srgbClr val="C00000"/>
                </a:solidFill>
                <a:latin typeface="+mj-lt"/>
              </a:rPr>
              <a:t>Gas </a:t>
            </a:r>
            <a:r>
              <a:rPr lang="es-ES" b="1" dirty="0">
                <a:solidFill>
                  <a:srgbClr val="C00000"/>
                </a:solidFill>
                <a:latin typeface="+mj-lt"/>
              </a:rPr>
              <a:t>Natural Fenosa vs. la media de su competencia</a:t>
            </a:r>
            <a:br>
              <a:rPr lang="es-ES" b="1" dirty="0">
                <a:solidFill>
                  <a:srgbClr val="C00000"/>
                </a:solidFill>
                <a:latin typeface="+mj-lt"/>
              </a:rPr>
            </a:br>
            <a:r>
              <a:rPr lang="es-ES" sz="1600" i="1" dirty="0">
                <a:solidFill>
                  <a:srgbClr val="C00000"/>
                </a:solidFill>
                <a:latin typeface="+mj-lt"/>
              </a:rPr>
              <a:t>Acumulado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15</a:t>
            </a:fld>
            <a:endParaRPr lang="es-ES_tradnl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3496" y="507584"/>
            <a:ext cx="6283569" cy="352661"/>
          </a:xfrm>
        </p:spPr>
        <p:txBody>
          <a:bodyPr/>
          <a:lstStyle/>
          <a:p>
            <a:r>
              <a:rPr lang="es-ES_tradnl" dirty="0" smtClean="0"/>
              <a:t>Medida de la Reputación</a:t>
            </a:r>
            <a:endParaRPr lang="es-ES_tradnl" dirty="0"/>
          </a:p>
        </p:txBody>
      </p:sp>
      <p:sp>
        <p:nvSpPr>
          <p:cNvPr id="6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453496" y="860245"/>
            <a:ext cx="4089475" cy="508000"/>
          </a:xfrm>
        </p:spPr>
        <p:txBody>
          <a:bodyPr>
            <a:normAutofit/>
          </a:bodyPr>
          <a:lstStyle/>
          <a:p>
            <a:r>
              <a:rPr lang="es-ES_tradnl" sz="2000" dirty="0" smtClean="0">
                <a:solidFill>
                  <a:srgbClr val="C00000"/>
                </a:solidFill>
              </a:rPr>
              <a:t>Reputación </a:t>
            </a:r>
            <a:r>
              <a:rPr lang="es-ES_tradnl" sz="2000" i="1" dirty="0" err="1" smtClean="0">
                <a:solidFill>
                  <a:srgbClr val="C00000"/>
                </a:solidFill>
              </a:rPr>
              <a:t>on</a:t>
            </a:r>
            <a:r>
              <a:rPr lang="es-ES_tradnl" sz="2000" i="1" dirty="0" smtClean="0">
                <a:solidFill>
                  <a:srgbClr val="C00000"/>
                </a:solidFill>
              </a:rPr>
              <a:t> line</a:t>
            </a:r>
            <a:endParaRPr lang="es-ES_tradnl" sz="2000" i="1" dirty="0">
              <a:solidFill>
                <a:srgbClr val="C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1457" t="16664" r="2414" b="16882"/>
          <a:stretch>
            <a:fillRect/>
          </a:stretch>
        </p:blipFill>
        <p:spPr bwMode="auto">
          <a:xfrm>
            <a:off x="229792" y="1179563"/>
            <a:ext cx="6693522" cy="3702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CuadroTexto"/>
          <p:cNvSpPr txBox="1"/>
          <p:nvPr/>
        </p:nvSpPr>
        <p:spPr>
          <a:xfrm>
            <a:off x="453496" y="4992909"/>
            <a:ext cx="4713583" cy="1692771"/>
          </a:xfrm>
          <a:prstGeom prst="homePlate">
            <a:avLst>
              <a:gd name="adj" fmla="val 43998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_tradnl" sz="1400" b="1" dirty="0" smtClean="0"/>
              <a:t>Escucha activa </a:t>
            </a:r>
            <a:r>
              <a:rPr lang="es-ES_tradnl" sz="1400" dirty="0" smtClean="0"/>
              <a:t>de los diferentes espacios en Internet: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s-ES_tradnl" sz="1400" dirty="0" smtClean="0"/>
              <a:t>  red </a:t>
            </a:r>
            <a:r>
              <a:rPr lang="es-ES_tradnl" sz="1400" dirty="0" err="1" smtClean="0"/>
              <a:t>hipertextual</a:t>
            </a:r>
            <a:r>
              <a:rPr lang="es-ES_tradnl" sz="1400" dirty="0" smtClean="0"/>
              <a:t> (ej.: medios on-line, blogs…)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s-ES_tradnl" sz="1400" dirty="0" smtClean="0"/>
              <a:t>  red multimedia (ej.: </a:t>
            </a:r>
            <a:r>
              <a:rPr lang="es-ES_tradnl" sz="1400" dirty="0" err="1" smtClean="0"/>
              <a:t>youtube</a:t>
            </a:r>
            <a:r>
              <a:rPr lang="es-ES_tradnl" sz="1400" dirty="0" smtClean="0"/>
              <a:t>, </a:t>
            </a:r>
            <a:r>
              <a:rPr lang="es-ES_tradnl" sz="1400" dirty="0" err="1" smtClean="0"/>
              <a:t>flickr</a:t>
            </a:r>
            <a:r>
              <a:rPr lang="es-ES_tradnl" sz="1400" dirty="0" smtClean="0"/>
              <a:t>…)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s-ES_tradnl" sz="1400" dirty="0" smtClean="0"/>
              <a:t>  red social (ej.: </a:t>
            </a:r>
            <a:r>
              <a:rPr lang="es-ES_tradnl" sz="1400" dirty="0" err="1" smtClean="0"/>
              <a:t>facebook</a:t>
            </a:r>
            <a:r>
              <a:rPr lang="es-ES_tradnl" sz="1400" dirty="0" smtClean="0"/>
              <a:t>, </a:t>
            </a:r>
            <a:r>
              <a:rPr lang="es-ES_tradnl" sz="1400" dirty="0" err="1" smtClean="0"/>
              <a:t>linkedin</a:t>
            </a:r>
            <a:r>
              <a:rPr lang="es-ES_tradnl" sz="1400" dirty="0" smtClean="0"/>
              <a:t>)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s-ES_tradnl" sz="1400" dirty="0" smtClean="0"/>
              <a:t>  red de tiempo real (ej.: </a:t>
            </a:r>
            <a:r>
              <a:rPr lang="es-ES_tradnl" sz="1400" dirty="0" err="1" smtClean="0"/>
              <a:t>Twitter</a:t>
            </a:r>
            <a:r>
              <a:rPr lang="es-ES_tradnl" sz="1400" dirty="0" smtClean="0"/>
              <a:t>) </a:t>
            </a:r>
            <a:endParaRPr lang="es-ES_tradnl" sz="1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638560" y="4992908"/>
            <a:ext cx="4080888" cy="1692000"/>
          </a:xfrm>
          <a:prstGeom prst="chevron">
            <a:avLst>
              <a:gd name="adj" fmla="val 42455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_tradnl" sz="1400" b="1" dirty="0" smtClean="0"/>
              <a:t>Identificación de menciones y polaridad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es-ES_tradnl" sz="1400" dirty="0" smtClean="0"/>
              <a:t>Notoriedad: </a:t>
            </a:r>
            <a:r>
              <a:rPr lang="es-ES_tradnl" sz="1400" dirty="0" err="1" smtClean="0"/>
              <a:t>inlinks</a:t>
            </a:r>
            <a:r>
              <a:rPr lang="es-ES_tradnl" sz="1400" dirty="0" smtClean="0"/>
              <a:t> o seguidores según el entorno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es-ES_tradnl" sz="1400" dirty="0" smtClean="0"/>
              <a:t> Notabilidad: positivo, negativo, neutro</a:t>
            </a:r>
            <a:endParaRPr lang="es-ES_tradnl" sz="1400" dirty="0"/>
          </a:p>
        </p:txBody>
      </p:sp>
      <p:sp>
        <p:nvSpPr>
          <p:cNvPr id="15" name="14 CuadroTexto"/>
          <p:cNvSpPr txBox="1"/>
          <p:nvPr/>
        </p:nvSpPr>
        <p:spPr>
          <a:xfrm>
            <a:off x="6923313" y="2351314"/>
            <a:ext cx="20571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b="1" i="1" dirty="0" smtClean="0"/>
              <a:t>Metodología adaptada, relacionando las menciones en la red con las dimensiones de </a:t>
            </a:r>
            <a:r>
              <a:rPr lang="es-ES_tradnl" sz="1400" b="1" i="1" dirty="0" err="1" smtClean="0"/>
              <a:t>Rep</a:t>
            </a:r>
            <a:r>
              <a:rPr lang="es-ES_tradnl" sz="1400" b="1" i="1" dirty="0" smtClean="0"/>
              <a:t> </a:t>
            </a:r>
            <a:r>
              <a:rPr lang="es-ES_tradnl" sz="1400" b="1" i="1" dirty="0" err="1" smtClean="0"/>
              <a:t>Trak</a:t>
            </a:r>
            <a:endParaRPr lang="es-ES_tradnl" sz="1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Conclusiones</a:t>
            </a:r>
            <a:endParaRPr lang="es-ES_tradnl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16</a:t>
            </a:fld>
            <a:endParaRPr lang="es-ES_tradnl" dirty="0"/>
          </a:p>
        </p:txBody>
      </p:sp>
      <p:sp>
        <p:nvSpPr>
          <p:cNvPr id="6" name="5 Rectángulo"/>
          <p:cNvSpPr/>
          <p:nvPr/>
        </p:nvSpPr>
        <p:spPr>
          <a:xfrm>
            <a:off x="453496" y="1857819"/>
            <a:ext cx="8226047" cy="1072800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bg1"/>
                </a:solidFill>
                <a:latin typeface="Arial" pitchFamily="34" charset="0"/>
              </a:rPr>
              <a:t>Paradigma de gestión que persigue crear valor compartido para todos los Grupos de Interés en el largo plazo</a:t>
            </a:r>
            <a:endParaRPr lang="es-ES_tradnl" b="1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53496" y="3272333"/>
            <a:ext cx="8226047" cy="1074058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bg1"/>
                </a:solidFill>
                <a:latin typeface="Arial" pitchFamily="34" charset="0"/>
              </a:rPr>
              <a:t>Contribución al desarrollo económico y social de las sociedades en la que está a través de la planificación energética y del acceso seguro y eficiente a la energía.</a:t>
            </a:r>
            <a:endParaRPr lang="es-ES_tradnl" b="1" dirty="0">
              <a:solidFill>
                <a:schemeClr val="bg1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53496" y="4688105"/>
            <a:ext cx="8226047" cy="1072800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s-ES" b="1" dirty="0" smtClean="0">
                <a:solidFill>
                  <a:schemeClr val="bg1"/>
                </a:solidFill>
                <a:latin typeface="Arial" pitchFamily="34" charset="0"/>
              </a:rPr>
              <a:t>La gestión de los riesgos reputacionales garantiza la creación de valor en el largo plazo.</a:t>
            </a:r>
            <a:endParaRPr lang="es-ES_tradnl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17</a:t>
            </a:fld>
            <a:endParaRPr lang="es-ES_tradnl" dirty="0"/>
          </a:p>
        </p:txBody>
      </p:sp>
      <p:sp>
        <p:nvSpPr>
          <p:cNvPr id="3" name="Rectángulo 2"/>
          <p:cNvSpPr/>
          <p:nvPr/>
        </p:nvSpPr>
        <p:spPr>
          <a:xfrm>
            <a:off x="2811463" y="2541600"/>
            <a:ext cx="2878938" cy="420628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/>
          <a:p>
            <a:pPr eaLnBrk="0" hangingPunct="0">
              <a:lnSpc>
                <a:spcPts val="3000"/>
              </a:lnSpc>
            </a:pPr>
            <a:r>
              <a:rPr lang="es-ES_tradnl" sz="2800" b="1" dirty="0" smtClean="0">
                <a:solidFill>
                  <a:srgbClr val="004165"/>
                </a:solidFill>
                <a:latin typeface="Arial" pitchFamily="24" charset="0"/>
              </a:rPr>
              <a:t>Muchas gracias</a:t>
            </a:r>
            <a:endParaRPr lang="es-ES_tradnl" sz="2800" b="1" dirty="0">
              <a:solidFill>
                <a:srgbClr val="004165"/>
              </a:solidFill>
              <a:latin typeface="Arial" pitchFamily="2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0EA4-7351-0245-AF44-2623B3137D71}" type="slidenum">
              <a:rPr lang="es-ES_tradnl" smtClean="0"/>
              <a:pPr/>
              <a:t>18</a:t>
            </a:fld>
            <a:endParaRPr lang="es-ES_tradnl" dirty="0"/>
          </a:p>
        </p:txBody>
      </p:sp>
      <p:sp>
        <p:nvSpPr>
          <p:cNvPr id="3" name="Rectángulo 2"/>
          <p:cNvSpPr/>
          <p:nvPr/>
        </p:nvSpPr>
        <p:spPr>
          <a:xfrm>
            <a:off x="2811463" y="2541600"/>
            <a:ext cx="4113212" cy="153888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eaLnBrk="0" hangingPunct="0"/>
            <a:r>
              <a:rPr lang="es-ES_tradnl" sz="1200" b="1" dirty="0" smtClean="0">
                <a:latin typeface="Arial" pitchFamily="24" charset="0"/>
              </a:rPr>
              <a:t>Esta presentación es propiedad de Gas Natural Fenosa. Tanto su contenido temático como diseño gráfico es para uso exclusivo de su personal.</a:t>
            </a:r>
          </a:p>
          <a:p>
            <a:pPr eaLnBrk="0" hangingPunct="0"/>
            <a:endParaRPr lang="es-ES_tradnl" b="1" dirty="0" smtClean="0">
              <a:latin typeface="Arial" pitchFamily="24" charset="0"/>
            </a:endParaRPr>
          </a:p>
          <a:p>
            <a:pPr eaLnBrk="0" hangingPunct="0"/>
            <a:endParaRPr lang="es-ES_tradnl" b="1" dirty="0" smtClean="0">
              <a:latin typeface="Arial" pitchFamily="24" charset="0"/>
            </a:endParaRPr>
          </a:p>
          <a:p>
            <a:pPr eaLnBrk="0" hangingPunct="0"/>
            <a:r>
              <a:rPr lang="es-ES_tradnl" sz="1000" b="1" baseline="30000" dirty="0" smtClean="0">
                <a:latin typeface="Arial" pitchFamily="24" charset="0"/>
              </a:rPr>
              <a:t>©</a:t>
            </a:r>
            <a:r>
              <a:rPr lang="es-ES_tradnl" sz="1000" b="1" dirty="0" smtClean="0">
                <a:latin typeface="Arial" pitchFamily="24" charset="0"/>
              </a:rPr>
              <a:t>Copyright Gas Natural SDG, </a:t>
            </a:r>
            <a:r>
              <a:rPr lang="es-ES_tradnl" sz="1000" b="1" dirty="0" err="1" smtClean="0">
                <a:latin typeface="Arial" pitchFamily="24" charset="0"/>
              </a:rPr>
              <a:t>S.A</a:t>
            </a:r>
            <a:r>
              <a:rPr lang="es-ES_tradnl" sz="1000" b="1" dirty="0" smtClean="0">
                <a:latin typeface="Arial" pitchFamily="24" charset="0"/>
              </a:rPr>
              <a:t>.</a:t>
            </a:r>
            <a:endParaRPr lang="es-ES_tradnl" b="1" dirty="0">
              <a:latin typeface="Arial" pitchFamily="2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rtadas-Indices">
  <a:themeElements>
    <a:clrScheme name="GNF">
      <a:dk1>
        <a:srgbClr val="004165"/>
      </a:dk1>
      <a:lt1>
        <a:sysClr val="window" lastClr="FFFFFF"/>
      </a:lt1>
      <a:dk2>
        <a:srgbClr val="1F497D"/>
      </a:dk2>
      <a:lt2>
        <a:srgbClr val="EEECE1"/>
      </a:lt2>
      <a:accent1>
        <a:srgbClr val="004165"/>
      </a:accent1>
      <a:accent2>
        <a:srgbClr val="CD202C"/>
      </a:accent2>
      <a:accent3>
        <a:srgbClr val="7D9AAA"/>
      </a:accent3>
      <a:accent4>
        <a:srgbClr val="B9C9D0"/>
      </a:accent4>
      <a:accent5>
        <a:srgbClr val="FECB00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xtos">
  <a:themeElements>
    <a:clrScheme name="Personalizar 16">
      <a:dk1>
        <a:srgbClr val="004165"/>
      </a:dk1>
      <a:lt1>
        <a:sysClr val="window" lastClr="FFFFFF"/>
      </a:lt1>
      <a:dk2>
        <a:srgbClr val="004165"/>
      </a:dk2>
      <a:lt2>
        <a:srgbClr val="B9C9D0"/>
      </a:lt2>
      <a:accent1>
        <a:srgbClr val="004165"/>
      </a:accent1>
      <a:accent2>
        <a:srgbClr val="CD202C"/>
      </a:accent2>
      <a:accent3>
        <a:srgbClr val="7D9AAA"/>
      </a:accent3>
      <a:accent4>
        <a:srgbClr val="B9C9D0"/>
      </a:accent4>
      <a:accent5>
        <a:srgbClr val="FECB00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Gráficos">
  <a:themeElements>
    <a:clrScheme name="Personalizar 16">
      <a:dk1>
        <a:srgbClr val="004165"/>
      </a:dk1>
      <a:lt1>
        <a:sysClr val="window" lastClr="FFFFFF"/>
      </a:lt1>
      <a:dk2>
        <a:srgbClr val="004165"/>
      </a:dk2>
      <a:lt2>
        <a:srgbClr val="B9C9D0"/>
      </a:lt2>
      <a:accent1>
        <a:srgbClr val="004165"/>
      </a:accent1>
      <a:accent2>
        <a:srgbClr val="CD202C"/>
      </a:accent2>
      <a:accent3>
        <a:srgbClr val="7D9AAA"/>
      </a:accent3>
      <a:accent4>
        <a:srgbClr val="B9C9D0"/>
      </a:accent4>
      <a:accent5>
        <a:srgbClr val="FECB00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Portadillas">
  <a:themeElements>
    <a:clrScheme name="GNF">
      <a:dk1>
        <a:srgbClr val="004165"/>
      </a:dk1>
      <a:lt1>
        <a:sysClr val="window" lastClr="FFFFFF"/>
      </a:lt1>
      <a:dk2>
        <a:srgbClr val="1F497D"/>
      </a:dk2>
      <a:lt2>
        <a:srgbClr val="EEECE1"/>
      </a:lt2>
      <a:accent1>
        <a:srgbClr val="004165"/>
      </a:accent1>
      <a:accent2>
        <a:srgbClr val="CD202C"/>
      </a:accent2>
      <a:accent3>
        <a:srgbClr val="7D9AAA"/>
      </a:accent3>
      <a:accent4>
        <a:srgbClr val="B9C9D0"/>
      </a:accent4>
      <a:accent5>
        <a:srgbClr val="FECB00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2349</TotalTime>
  <Words>1184</Words>
  <Application>Microsoft Office PowerPoint</Application>
  <PresentationFormat>Presentación en pantalla (4:3)</PresentationFormat>
  <Paragraphs>228</Paragraphs>
  <Slides>18</Slides>
  <Notes>1</Notes>
  <HiddenSlides>0</HiddenSlides>
  <MMClips>2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Portadas-Indices</vt:lpstr>
      <vt:lpstr>Textos</vt:lpstr>
      <vt:lpstr>Gráficos</vt:lpstr>
      <vt:lpstr>Portadillas</vt:lpstr>
      <vt:lpstr>Diapositiva 1</vt:lpstr>
      <vt:lpstr>Reputación y Responsabilidad Corporativas en Gas Natural Fenosa</vt:lpstr>
      <vt:lpstr>Gas Natural Fenosa en el mundo</vt:lpstr>
      <vt:lpstr>Responsabilidad Corporativa</vt:lpstr>
      <vt:lpstr>Política de Responsabilidad Corporativa</vt:lpstr>
      <vt:lpstr>Inversión socialmente responsable</vt:lpstr>
      <vt:lpstr>Inversión socialmente responsable</vt:lpstr>
      <vt:lpstr>Orientación al cliente</vt:lpstr>
      <vt:lpstr>Orientación al cliente</vt:lpstr>
      <vt:lpstr>Compromiso con la sociedad</vt:lpstr>
      <vt:lpstr>Informe de Responsabilidad Corporativa</vt:lpstr>
      <vt:lpstr>Reputación Corporativa</vt:lpstr>
      <vt:lpstr>Medida de la Reputación</vt:lpstr>
      <vt:lpstr>Rep Trak</vt:lpstr>
      <vt:lpstr>Medida de la Reputación</vt:lpstr>
      <vt:lpstr>Conclusiones</vt:lpstr>
      <vt:lpstr>Diapositiva 17</vt:lpstr>
      <vt:lpstr>Diapositiva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Gabinete Echeverría</dc:creator>
  <cp:lastModifiedBy>00022392</cp:lastModifiedBy>
  <cp:revision>325</cp:revision>
  <dcterms:created xsi:type="dcterms:W3CDTF">2010-04-29T15:58:27Z</dcterms:created>
  <dcterms:modified xsi:type="dcterms:W3CDTF">2012-03-16T13:40:44Z</dcterms:modified>
</cp:coreProperties>
</file>